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339" r:id="rId5"/>
    <p:sldId id="341" r:id="rId6"/>
    <p:sldId id="343" r:id="rId7"/>
    <p:sldId id="473" r:id="rId8"/>
    <p:sldId id="345" r:id="rId9"/>
    <p:sldId id="348" r:id="rId10"/>
    <p:sldId id="349" r:id="rId11"/>
    <p:sldId id="351" r:id="rId12"/>
    <p:sldId id="350" r:id="rId13"/>
    <p:sldId id="448" r:id="rId14"/>
    <p:sldId id="353" r:id="rId15"/>
    <p:sldId id="450" r:id="rId16"/>
    <p:sldId id="449" r:id="rId17"/>
    <p:sldId id="357" r:id="rId18"/>
    <p:sldId id="356" r:id="rId19"/>
    <p:sldId id="474" r:id="rId20"/>
    <p:sldId id="359" r:id="rId21"/>
    <p:sldId id="431" r:id="rId22"/>
    <p:sldId id="412" r:id="rId23"/>
    <p:sldId id="365" r:id="rId24"/>
    <p:sldId id="388" r:id="rId25"/>
    <p:sldId id="391" r:id="rId26"/>
    <p:sldId id="389" r:id="rId27"/>
    <p:sldId id="452" r:id="rId28"/>
    <p:sldId id="475" r:id="rId29"/>
    <p:sldId id="373" r:id="rId30"/>
    <p:sldId id="272" r:id="rId31"/>
  </p:sldIdLst>
  <p:sldSz cx="9144000" cy="5143500" type="screen16x9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6566"/>
    <a:srgbClr val="FFFFFF"/>
    <a:srgbClr val="F8F8F8"/>
    <a:srgbClr val="A5E2E2"/>
    <a:srgbClr val="8CD9D8"/>
    <a:srgbClr val="4C4C4C"/>
    <a:srgbClr val="1B1D42"/>
    <a:srgbClr val="37E2C8"/>
    <a:srgbClr val="2192B9"/>
    <a:srgbClr val="101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/>
    <p:restoredTop sz="94569"/>
  </p:normalViewPr>
  <p:slideViewPr>
    <p:cSldViewPr snapToGrid="0" snapToObjects="1">
      <p:cViewPr varScale="1">
        <p:scale>
          <a:sx n="60" d="100"/>
          <a:sy n="60" d="100"/>
        </p:scale>
        <p:origin x="642" y="39"/>
      </p:cViewPr>
      <p:guideLst>
        <p:guide orient="horz" pos="1731"/>
        <p:guide pos="29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2E368-C382-F640-A44C-DB7F70A7B7C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x-none"/>
              <a:t>单击此处编辑母版文本样式</a:t>
            </a:r>
            <a:endParaRPr kumimoji="1" lang="zh-CN" altLang="x-none"/>
          </a:p>
          <a:p>
            <a:pPr lvl="1"/>
            <a:r>
              <a:rPr kumimoji="1" lang="zh-CN" altLang="x-none"/>
              <a:t>二级</a:t>
            </a:r>
            <a:endParaRPr kumimoji="1" lang="zh-CN" altLang="x-none"/>
          </a:p>
          <a:p>
            <a:pPr lvl="2"/>
            <a:r>
              <a:rPr kumimoji="1" lang="zh-CN" altLang="x-none"/>
              <a:t>三级</a:t>
            </a:r>
            <a:endParaRPr kumimoji="1" lang="zh-CN" altLang="x-none"/>
          </a:p>
          <a:p>
            <a:pPr lvl="3"/>
            <a:r>
              <a:rPr kumimoji="1" lang="zh-CN" altLang="x-none"/>
              <a:t>四级</a:t>
            </a:r>
            <a:endParaRPr kumimoji="1" lang="zh-CN" altLang="x-none"/>
          </a:p>
          <a:p>
            <a:pPr lvl="4"/>
            <a:r>
              <a:rPr kumimoji="1" lang="zh-CN" altLang="x-none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0D1F1-B31D-7745-A4A2-F9B1AA4FA4F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9" Type="http://schemas.openxmlformats.org/officeDocument/2006/relationships/tags" Target="../tags/tag98.xml"/><Relationship Id="rId98" Type="http://schemas.openxmlformats.org/officeDocument/2006/relationships/tags" Target="../tags/tag97.xml"/><Relationship Id="rId97" Type="http://schemas.openxmlformats.org/officeDocument/2006/relationships/tags" Target="../tags/tag96.xml"/><Relationship Id="rId96" Type="http://schemas.openxmlformats.org/officeDocument/2006/relationships/tags" Target="../tags/tag95.xml"/><Relationship Id="rId95" Type="http://schemas.openxmlformats.org/officeDocument/2006/relationships/tags" Target="../tags/tag94.xml"/><Relationship Id="rId94" Type="http://schemas.openxmlformats.org/officeDocument/2006/relationships/tags" Target="../tags/tag93.xml"/><Relationship Id="rId93" Type="http://schemas.openxmlformats.org/officeDocument/2006/relationships/tags" Target="../tags/tag92.xml"/><Relationship Id="rId92" Type="http://schemas.openxmlformats.org/officeDocument/2006/relationships/tags" Target="../tags/tag91.xml"/><Relationship Id="rId91" Type="http://schemas.openxmlformats.org/officeDocument/2006/relationships/tags" Target="../tags/tag90.xml"/><Relationship Id="rId90" Type="http://schemas.openxmlformats.org/officeDocument/2006/relationships/tags" Target="../tags/tag89.xml"/><Relationship Id="rId9" Type="http://schemas.openxmlformats.org/officeDocument/2006/relationships/tags" Target="../tags/tag8.xml"/><Relationship Id="rId89" Type="http://schemas.openxmlformats.org/officeDocument/2006/relationships/tags" Target="../tags/tag88.xml"/><Relationship Id="rId88" Type="http://schemas.openxmlformats.org/officeDocument/2006/relationships/tags" Target="../tags/tag87.xml"/><Relationship Id="rId87" Type="http://schemas.openxmlformats.org/officeDocument/2006/relationships/tags" Target="../tags/tag86.xml"/><Relationship Id="rId86" Type="http://schemas.openxmlformats.org/officeDocument/2006/relationships/tags" Target="../tags/tag85.xml"/><Relationship Id="rId85" Type="http://schemas.openxmlformats.org/officeDocument/2006/relationships/tags" Target="../tags/tag84.xml"/><Relationship Id="rId84" Type="http://schemas.openxmlformats.org/officeDocument/2006/relationships/tags" Target="../tags/tag83.xml"/><Relationship Id="rId83" Type="http://schemas.openxmlformats.org/officeDocument/2006/relationships/tags" Target="../tags/tag82.xml"/><Relationship Id="rId82" Type="http://schemas.openxmlformats.org/officeDocument/2006/relationships/tags" Target="../tags/tag81.xml"/><Relationship Id="rId81" Type="http://schemas.openxmlformats.org/officeDocument/2006/relationships/tags" Target="../tags/tag80.xml"/><Relationship Id="rId80" Type="http://schemas.openxmlformats.org/officeDocument/2006/relationships/tags" Target="../tags/tag79.xml"/><Relationship Id="rId8" Type="http://schemas.openxmlformats.org/officeDocument/2006/relationships/tags" Target="../tags/tag7.xml"/><Relationship Id="rId79" Type="http://schemas.openxmlformats.org/officeDocument/2006/relationships/tags" Target="../tags/tag78.xml"/><Relationship Id="rId78" Type="http://schemas.openxmlformats.org/officeDocument/2006/relationships/tags" Target="../tags/tag77.xml"/><Relationship Id="rId77" Type="http://schemas.openxmlformats.org/officeDocument/2006/relationships/tags" Target="../tags/tag76.xml"/><Relationship Id="rId76" Type="http://schemas.openxmlformats.org/officeDocument/2006/relationships/tags" Target="../tags/tag75.xml"/><Relationship Id="rId75" Type="http://schemas.openxmlformats.org/officeDocument/2006/relationships/tags" Target="../tags/tag74.xml"/><Relationship Id="rId74" Type="http://schemas.openxmlformats.org/officeDocument/2006/relationships/tags" Target="../tags/tag73.xml"/><Relationship Id="rId73" Type="http://schemas.openxmlformats.org/officeDocument/2006/relationships/tags" Target="../tags/tag72.xml"/><Relationship Id="rId72" Type="http://schemas.openxmlformats.org/officeDocument/2006/relationships/tags" Target="../tags/tag71.xml"/><Relationship Id="rId71" Type="http://schemas.openxmlformats.org/officeDocument/2006/relationships/tags" Target="../tags/tag70.xml"/><Relationship Id="rId70" Type="http://schemas.openxmlformats.org/officeDocument/2006/relationships/tags" Target="../tags/tag69.xml"/><Relationship Id="rId7" Type="http://schemas.openxmlformats.org/officeDocument/2006/relationships/tags" Target="../tags/tag6.xml"/><Relationship Id="rId69" Type="http://schemas.openxmlformats.org/officeDocument/2006/relationships/tags" Target="../tags/tag68.xml"/><Relationship Id="rId68" Type="http://schemas.openxmlformats.org/officeDocument/2006/relationships/tags" Target="../tags/tag67.xml"/><Relationship Id="rId67" Type="http://schemas.openxmlformats.org/officeDocument/2006/relationships/tags" Target="../tags/tag66.xml"/><Relationship Id="rId66" Type="http://schemas.openxmlformats.org/officeDocument/2006/relationships/tags" Target="../tags/tag65.xml"/><Relationship Id="rId65" Type="http://schemas.openxmlformats.org/officeDocument/2006/relationships/tags" Target="../tags/tag64.xml"/><Relationship Id="rId64" Type="http://schemas.openxmlformats.org/officeDocument/2006/relationships/tags" Target="../tags/tag63.xml"/><Relationship Id="rId63" Type="http://schemas.openxmlformats.org/officeDocument/2006/relationships/tags" Target="../tags/tag62.xml"/><Relationship Id="rId62" Type="http://schemas.openxmlformats.org/officeDocument/2006/relationships/tags" Target="../tags/tag61.xml"/><Relationship Id="rId61" Type="http://schemas.openxmlformats.org/officeDocument/2006/relationships/tags" Target="../tags/tag60.xml"/><Relationship Id="rId60" Type="http://schemas.openxmlformats.org/officeDocument/2006/relationships/tags" Target="../tags/tag59.xml"/><Relationship Id="rId6" Type="http://schemas.openxmlformats.org/officeDocument/2006/relationships/tags" Target="../tags/tag5.xml"/><Relationship Id="rId59" Type="http://schemas.openxmlformats.org/officeDocument/2006/relationships/tags" Target="../tags/tag58.xml"/><Relationship Id="rId58" Type="http://schemas.openxmlformats.org/officeDocument/2006/relationships/tags" Target="../tags/tag57.xml"/><Relationship Id="rId57" Type="http://schemas.openxmlformats.org/officeDocument/2006/relationships/tags" Target="../tags/tag56.xml"/><Relationship Id="rId56" Type="http://schemas.openxmlformats.org/officeDocument/2006/relationships/tags" Target="../tags/tag55.xml"/><Relationship Id="rId55" Type="http://schemas.openxmlformats.org/officeDocument/2006/relationships/tags" Target="../tags/tag54.xml"/><Relationship Id="rId54" Type="http://schemas.openxmlformats.org/officeDocument/2006/relationships/tags" Target="../tags/tag53.xml"/><Relationship Id="rId53" Type="http://schemas.openxmlformats.org/officeDocument/2006/relationships/tags" Target="../tags/tag52.xml"/><Relationship Id="rId52" Type="http://schemas.openxmlformats.org/officeDocument/2006/relationships/tags" Target="../tags/tag51.xml"/><Relationship Id="rId51" Type="http://schemas.openxmlformats.org/officeDocument/2006/relationships/tags" Target="../tags/tag50.xml"/><Relationship Id="rId50" Type="http://schemas.openxmlformats.org/officeDocument/2006/relationships/tags" Target="../tags/tag49.xml"/><Relationship Id="rId5" Type="http://schemas.openxmlformats.org/officeDocument/2006/relationships/tags" Target="../tags/tag4.xml"/><Relationship Id="rId49" Type="http://schemas.openxmlformats.org/officeDocument/2006/relationships/tags" Target="../tags/tag48.xml"/><Relationship Id="rId48" Type="http://schemas.openxmlformats.org/officeDocument/2006/relationships/tags" Target="../tags/tag47.xml"/><Relationship Id="rId47" Type="http://schemas.openxmlformats.org/officeDocument/2006/relationships/tags" Target="../tags/tag46.xml"/><Relationship Id="rId46" Type="http://schemas.openxmlformats.org/officeDocument/2006/relationships/tags" Target="../tags/tag45.xml"/><Relationship Id="rId45" Type="http://schemas.openxmlformats.org/officeDocument/2006/relationships/tags" Target="../tags/tag44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3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0" Type="http://schemas.openxmlformats.org/officeDocument/2006/relationships/tags" Target="../tags/tag139.xml"/><Relationship Id="rId14" Type="http://schemas.openxmlformats.org/officeDocument/2006/relationships/tags" Target="../tags/tag13.xml"/><Relationship Id="rId139" Type="http://schemas.openxmlformats.org/officeDocument/2006/relationships/tags" Target="../tags/tag138.xml"/><Relationship Id="rId138" Type="http://schemas.openxmlformats.org/officeDocument/2006/relationships/tags" Target="../tags/tag137.xml"/><Relationship Id="rId137" Type="http://schemas.openxmlformats.org/officeDocument/2006/relationships/tags" Target="../tags/tag136.xml"/><Relationship Id="rId136" Type="http://schemas.openxmlformats.org/officeDocument/2006/relationships/tags" Target="../tags/tag135.xml"/><Relationship Id="rId135" Type="http://schemas.openxmlformats.org/officeDocument/2006/relationships/tags" Target="../tags/tag134.xml"/><Relationship Id="rId134" Type="http://schemas.openxmlformats.org/officeDocument/2006/relationships/tags" Target="../tags/tag133.xml"/><Relationship Id="rId133" Type="http://schemas.openxmlformats.org/officeDocument/2006/relationships/tags" Target="../tags/tag132.xml"/><Relationship Id="rId132" Type="http://schemas.openxmlformats.org/officeDocument/2006/relationships/tags" Target="../tags/tag131.xml"/><Relationship Id="rId131" Type="http://schemas.openxmlformats.org/officeDocument/2006/relationships/tags" Target="../tags/tag130.xml"/><Relationship Id="rId130" Type="http://schemas.openxmlformats.org/officeDocument/2006/relationships/tags" Target="../tags/tag129.xml"/><Relationship Id="rId13" Type="http://schemas.openxmlformats.org/officeDocument/2006/relationships/tags" Target="../tags/tag12.xml"/><Relationship Id="rId129" Type="http://schemas.openxmlformats.org/officeDocument/2006/relationships/tags" Target="../tags/tag128.xml"/><Relationship Id="rId128" Type="http://schemas.openxmlformats.org/officeDocument/2006/relationships/tags" Target="../tags/tag127.xml"/><Relationship Id="rId127" Type="http://schemas.openxmlformats.org/officeDocument/2006/relationships/tags" Target="../tags/tag126.xml"/><Relationship Id="rId126" Type="http://schemas.openxmlformats.org/officeDocument/2006/relationships/tags" Target="../tags/tag125.xml"/><Relationship Id="rId125" Type="http://schemas.openxmlformats.org/officeDocument/2006/relationships/tags" Target="../tags/tag124.xml"/><Relationship Id="rId124" Type="http://schemas.openxmlformats.org/officeDocument/2006/relationships/tags" Target="../tags/tag123.xml"/><Relationship Id="rId123" Type="http://schemas.openxmlformats.org/officeDocument/2006/relationships/tags" Target="../tags/tag122.xml"/><Relationship Id="rId122" Type="http://schemas.openxmlformats.org/officeDocument/2006/relationships/tags" Target="../tags/tag121.xml"/><Relationship Id="rId121" Type="http://schemas.openxmlformats.org/officeDocument/2006/relationships/tags" Target="../tags/tag120.xml"/><Relationship Id="rId120" Type="http://schemas.openxmlformats.org/officeDocument/2006/relationships/tags" Target="../tags/tag119.xml"/><Relationship Id="rId12" Type="http://schemas.openxmlformats.org/officeDocument/2006/relationships/tags" Target="../tags/tag11.xml"/><Relationship Id="rId119" Type="http://schemas.openxmlformats.org/officeDocument/2006/relationships/tags" Target="../tags/tag118.xml"/><Relationship Id="rId118" Type="http://schemas.openxmlformats.org/officeDocument/2006/relationships/tags" Target="../tags/tag117.xml"/><Relationship Id="rId117" Type="http://schemas.openxmlformats.org/officeDocument/2006/relationships/tags" Target="../tags/tag116.xml"/><Relationship Id="rId116" Type="http://schemas.openxmlformats.org/officeDocument/2006/relationships/tags" Target="../tags/tag115.xml"/><Relationship Id="rId115" Type="http://schemas.openxmlformats.org/officeDocument/2006/relationships/tags" Target="../tags/tag114.xml"/><Relationship Id="rId114" Type="http://schemas.openxmlformats.org/officeDocument/2006/relationships/tags" Target="../tags/tag113.xml"/><Relationship Id="rId113" Type="http://schemas.openxmlformats.org/officeDocument/2006/relationships/tags" Target="../tags/tag112.xml"/><Relationship Id="rId112" Type="http://schemas.openxmlformats.org/officeDocument/2006/relationships/tags" Target="../tags/tag111.xml"/><Relationship Id="rId111" Type="http://schemas.openxmlformats.org/officeDocument/2006/relationships/tags" Target="../tags/tag110.xml"/><Relationship Id="rId110" Type="http://schemas.openxmlformats.org/officeDocument/2006/relationships/tags" Target="../tags/tag109.xml"/><Relationship Id="rId11" Type="http://schemas.openxmlformats.org/officeDocument/2006/relationships/tags" Target="../tags/tag10.xml"/><Relationship Id="rId109" Type="http://schemas.openxmlformats.org/officeDocument/2006/relationships/tags" Target="../tags/tag108.xml"/><Relationship Id="rId108" Type="http://schemas.openxmlformats.org/officeDocument/2006/relationships/tags" Target="../tags/tag107.xml"/><Relationship Id="rId107" Type="http://schemas.openxmlformats.org/officeDocument/2006/relationships/tags" Target="../tags/tag106.xml"/><Relationship Id="rId106" Type="http://schemas.openxmlformats.org/officeDocument/2006/relationships/tags" Target="../tags/tag105.xml"/><Relationship Id="rId105" Type="http://schemas.openxmlformats.org/officeDocument/2006/relationships/tags" Target="../tags/tag104.xml"/><Relationship Id="rId104" Type="http://schemas.openxmlformats.org/officeDocument/2006/relationships/tags" Target="../tags/tag103.xml"/><Relationship Id="rId103" Type="http://schemas.openxmlformats.org/officeDocument/2006/relationships/tags" Target="../tags/tag102.xml"/><Relationship Id="rId102" Type="http://schemas.openxmlformats.org/officeDocument/2006/relationships/tags" Target="../tags/tag101.xml"/><Relationship Id="rId101" Type="http://schemas.openxmlformats.org/officeDocument/2006/relationships/tags" Target="../tags/tag100.xml"/><Relationship Id="rId100" Type="http://schemas.openxmlformats.org/officeDocument/2006/relationships/tags" Target="../tags/tag99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医师服务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pic>
        <p:nvPicPr>
          <p:cNvPr id="5" name="图片 4" descr="资源 5@2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807"/>
            <a:ext cx="9144000" cy="1626819"/>
          </a:xfrm>
          <a:prstGeom prst="rect">
            <a:avLst/>
          </a:prstGeom>
        </p:spPr>
      </p:pic>
      <p:pic>
        <p:nvPicPr>
          <p:cNvPr id="17" name="图片 16" descr="资源 21@4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2394585" y="1282700"/>
            <a:ext cx="459740" cy="218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医师服务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pic>
        <p:nvPicPr>
          <p:cNvPr id="2" name="图片 1" descr="资源 9@4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030"/>
            <a:ext cx="9156700" cy="1398870"/>
          </a:xfrm>
          <a:prstGeom prst="rect">
            <a:avLst/>
          </a:prstGeom>
        </p:spPr>
      </p:pic>
      <p:pic>
        <p:nvPicPr>
          <p:cNvPr id="10" name="图片 9" descr="资源 18@2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22" y="1670647"/>
            <a:ext cx="3310540" cy="1522849"/>
          </a:xfrm>
          <a:prstGeom prst="rect">
            <a:avLst/>
          </a:prstGeom>
        </p:spPr>
      </p:pic>
      <p:sp>
        <p:nvSpPr>
          <p:cNvPr id="11" name="副标题 2"/>
          <p:cNvSpPr txBox="1"/>
          <p:nvPr userDrawn="1"/>
        </p:nvSpPr>
        <p:spPr>
          <a:xfrm>
            <a:off x="1106412" y="1918461"/>
            <a:ext cx="6858000" cy="91542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zh-CN" altLang="en-US" sz="6600" b="1" kern="4700" spc="450" dirty="0">
              <a:solidFill>
                <a:srgbClr val="30CFC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>
            <p:custDataLst>
              <p:tags r:id="rId2"/>
            </p:custDataLst>
          </p:nvPr>
        </p:nvSpPr>
        <p:spPr bwMode="auto">
          <a:xfrm>
            <a:off x="-1191" y="2337197"/>
            <a:ext cx="9146381" cy="2807494"/>
          </a:xfrm>
          <a:custGeom>
            <a:avLst/>
            <a:gdLst>
              <a:gd name="T0" fmla="*/ 0 w 7685"/>
              <a:gd name="T1" fmla="*/ 1802 h 2358"/>
              <a:gd name="T2" fmla="*/ 361 w 7685"/>
              <a:gd name="T3" fmla="*/ 1299 h 2358"/>
              <a:gd name="T4" fmla="*/ 900 w 7685"/>
              <a:gd name="T5" fmla="*/ 59 h 2358"/>
              <a:gd name="T6" fmla="*/ 1545 w 7685"/>
              <a:gd name="T7" fmla="*/ 1124 h 2358"/>
              <a:gd name="T8" fmla="*/ 2339 w 7685"/>
              <a:gd name="T9" fmla="*/ 1226 h 2358"/>
              <a:gd name="T10" fmla="*/ 3883 w 7685"/>
              <a:gd name="T11" fmla="*/ 920 h 2358"/>
              <a:gd name="T12" fmla="*/ 5262 w 7685"/>
              <a:gd name="T13" fmla="*/ 1182 h 2358"/>
              <a:gd name="T14" fmla="*/ 6476 w 7685"/>
              <a:gd name="T15" fmla="*/ 1299 h 2358"/>
              <a:gd name="T16" fmla="*/ 7105 w 7685"/>
              <a:gd name="T17" fmla="*/ 1007 h 2358"/>
              <a:gd name="T18" fmla="*/ 7685 w 7685"/>
              <a:gd name="T19" fmla="*/ 1610 h 2358"/>
              <a:gd name="T20" fmla="*/ 7680 w 7685"/>
              <a:gd name="T21" fmla="*/ 2358 h 2358"/>
              <a:gd name="T22" fmla="*/ 0 w 7685"/>
              <a:gd name="T23" fmla="*/ 2358 h 2358"/>
              <a:gd name="T24" fmla="*/ 0 w 7685"/>
              <a:gd name="T25" fmla="*/ 1802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685" h="2358">
                <a:moveTo>
                  <a:pt x="0" y="1802"/>
                </a:moveTo>
                <a:cubicBezTo>
                  <a:pt x="0" y="1802"/>
                  <a:pt x="331" y="1649"/>
                  <a:pt x="361" y="1299"/>
                </a:cubicBezTo>
                <a:cubicBezTo>
                  <a:pt x="391" y="949"/>
                  <a:pt x="616" y="117"/>
                  <a:pt x="900" y="59"/>
                </a:cubicBezTo>
                <a:cubicBezTo>
                  <a:pt x="1185" y="0"/>
                  <a:pt x="1470" y="861"/>
                  <a:pt x="1545" y="1124"/>
                </a:cubicBezTo>
                <a:cubicBezTo>
                  <a:pt x="1620" y="1386"/>
                  <a:pt x="1980" y="1634"/>
                  <a:pt x="2339" y="1226"/>
                </a:cubicBezTo>
                <a:cubicBezTo>
                  <a:pt x="2699" y="817"/>
                  <a:pt x="3568" y="774"/>
                  <a:pt x="3883" y="920"/>
                </a:cubicBezTo>
                <a:cubicBezTo>
                  <a:pt x="4198" y="1065"/>
                  <a:pt x="4872" y="1197"/>
                  <a:pt x="5262" y="1182"/>
                </a:cubicBezTo>
                <a:cubicBezTo>
                  <a:pt x="5651" y="1168"/>
                  <a:pt x="6161" y="1153"/>
                  <a:pt x="6476" y="1299"/>
                </a:cubicBezTo>
                <a:cubicBezTo>
                  <a:pt x="6790" y="1445"/>
                  <a:pt x="6895" y="861"/>
                  <a:pt x="7105" y="1007"/>
                </a:cubicBezTo>
                <a:cubicBezTo>
                  <a:pt x="7315" y="1153"/>
                  <a:pt x="7685" y="1610"/>
                  <a:pt x="7685" y="1610"/>
                </a:cubicBezTo>
                <a:cubicBezTo>
                  <a:pt x="7680" y="2358"/>
                  <a:pt x="7680" y="2358"/>
                  <a:pt x="7680" y="2358"/>
                </a:cubicBezTo>
                <a:cubicBezTo>
                  <a:pt x="0" y="2358"/>
                  <a:pt x="0" y="2358"/>
                  <a:pt x="0" y="2358"/>
                </a:cubicBezTo>
                <a:lnTo>
                  <a:pt x="0" y="180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reeform 7"/>
          <p:cNvSpPr/>
          <p:nvPr>
            <p:custDataLst>
              <p:tags r:id="rId3"/>
            </p:custDataLst>
          </p:nvPr>
        </p:nvSpPr>
        <p:spPr bwMode="auto">
          <a:xfrm>
            <a:off x="1521619" y="3558779"/>
            <a:ext cx="7617619" cy="1585913"/>
          </a:xfrm>
          <a:custGeom>
            <a:avLst/>
            <a:gdLst>
              <a:gd name="T0" fmla="*/ 6401 w 6401"/>
              <a:gd name="T1" fmla="*/ 1332 h 1332"/>
              <a:gd name="T2" fmla="*/ 6401 w 6401"/>
              <a:gd name="T3" fmla="*/ 361 h 1332"/>
              <a:gd name="T4" fmla="*/ 5833 w 6401"/>
              <a:gd name="T5" fmla="*/ 513 h 1332"/>
              <a:gd name="T6" fmla="*/ 3917 w 6401"/>
              <a:gd name="T7" fmla="*/ 0 h 1332"/>
              <a:gd name="T8" fmla="*/ 1985 w 6401"/>
              <a:gd name="T9" fmla="*/ 597 h 1332"/>
              <a:gd name="T10" fmla="*/ 682 w 6401"/>
              <a:gd name="T11" fmla="*/ 750 h 1332"/>
              <a:gd name="T12" fmla="*/ 0 w 6401"/>
              <a:gd name="T13" fmla="*/ 1332 h 1332"/>
              <a:gd name="T14" fmla="*/ 6401 w 6401"/>
              <a:gd name="T15" fmla="*/ 1332 h 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01" h="1332">
                <a:moveTo>
                  <a:pt x="6401" y="1332"/>
                </a:moveTo>
                <a:cubicBezTo>
                  <a:pt x="6401" y="361"/>
                  <a:pt x="6401" y="361"/>
                  <a:pt x="6401" y="361"/>
                </a:cubicBezTo>
                <a:cubicBezTo>
                  <a:pt x="6221" y="418"/>
                  <a:pt x="6023" y="487"/>
                  <a:pt x="5833" y="513"/>
                </a:cubicBezTo>
                <a:cubicBezTo>
                  <a:pt x="5332" y="583"/>
                  <a:pt x="4660" y="0"/>
                  <a:pt x="3917" y="0"/>
                </a:cubicBezTo>
                <a:cubicBezTo>
                  <a:pt x="3174" y="0"/>
                  <a:pt x="2101" y="536"/>
                  <a:pt x="1985" y="597"/>
                </a:cubicBezTo>
                <a:cubicBezTo>
                  <a:pt x="1909" y="637"/>
                  <a:pt x="1131" y="490"/>
                  <a:pt x="682" y="750"/>
                </a:cubicBezTo>
                <a:cubicBezTo>
                  <a:pt x="411" y="906"/>
                  <a:pt x="158" y="1157"/>
                  <a:pt x="0" y="1332"/>
                </a:cubicBezTo>
                <a:lnTo>
                  <a:pt x="6401" y="133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623888" y="523875"/>
            <a:ext cx="7896225" cy="409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>
            <p:custDataLst>
              <p:tags r:id="rId5"/>
            </p:custDataLst>
          </p:nvPr>
        </p:nvGrpSpPr>
        <p:grpSpPr>
          <a:xfrm>
            <a:off x="5877115" y="2730698"/>
            <a:ext cx="2499033" cy="1888928"/>
            <a:chOff x="6119813" y="1327150"/>
            <a:chExt cx="5618163" cy="4246563"/>
          </a:xfrm>
        </p:grpSpPr>
        <p:sp>
          <p:nvSpPr>
            <p:cNvPr id="53" name="Freeform 51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9231313" y="3797300"/>
              <a:ext cx="831850" cy="831850"/>
            </a:xfrm>
            <a:custGeom>
              <a:avLst/>
              <a:gdLst>
                <a:gd name="T0" fmla="*/ 0 w 524"/>
                <a:gd name="T1" fmla="*/ 262 h 524"/>
                <a:gd name="T2" fmla="*/ 262 w 524"/>
                <a:gd name="T3" fmla="*/ 524 h 524"/>
                <a:gd name="T4" fmla="*/ 524 w 524"/>
                <a:gd name="T5" fmla="*/ 262 h 524"/>
                <a:gd name="T6" fmla="*/ 262 w 524"/>
                <a:gd name="T7" fmla="*/ 0 h 524"/>
                <a:gd name="T8" fmla="*/ 0 w 524"/>
                <a:gd name="T9" fmla="*/ 262 h 524"/>
                <a:gd name="T10" fmla="*/ 0 w 524"/>
                <a:gd name="T11" fmla="*/ 262 h 524"/>
                <a:gd name="T12" fmla="*/ 0 w 524"/>
                <a:gd name="T13" fmla="*/ 262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4" h="524">
                  <a:moveTo>
                    <a:pt x="0" y="262"/>
                  </a:moveTo>
                  <a:cubicBezTo>
                    <a:pt x="0" y="407"/>
                    <a:pt x="117" y="524"/>
                    <a:pt x="262" y="524"/>
                  </a:cubicBezTo>
                  <a:cubicBezTo>
                    <a:pt x="407" y="524"/>
                    <a:pt x="524" y="407"/>
                    <a:pt x="524" y="262"/>
                  </a:cubicBezTo>
                  <a:cubicBezTo>
                    <a:pt x="524" y="117"/>
                    <a:pt x="407" y="0"/>
                    <a:pt x="262" y="0"/>
                  </a:cubicBezTo>
                  <a:cubicBezTo>
                    <a:pt x="117" y="0"/>
                    <a:pt x="0" y="117"/>
                    <a:pt x="0" y="262"/>
                  </a:cubicBezTo>
                  <a:close/>
                  <a:moveTo>
                    <a:pt x="0" y="262"/>
                  </a:moveTo>
                  <a:cubicBezTo>
                    <a:pt x="0" y="262"/>
                    <a:pt x="0" y="262"/>
                    <a:pt x="0" y="262"/>
                  </a:cubicBezTo>
                </a:path>
              </a:pathLst>
            </a:custGeom>
            <a:solidFill>
              <a:srgbClr val="AE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 52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9215438" y="3860800"/>
              <a:ext cx="830263" cy="496887"/>
            </a:xfrm>
            <a:custGeom>
              <a:avLst/>
              <a:gdLst>
                <a:gd name="T0" fmla="*/ 406 w 523"/>
                <a:gd name="T1" fmla="*/ 28 h 313"/>
                <a:gd name="T2" fmla="*/ 378 w 523"/>
                <a:gd name="T3" fmla="*/ 0 h 313"/>
                <a:gd name="T4" fmla="*/ 14 w 523"/>
                <a:gd name="T5" fmla="*/ 173 h 313"/>
                <a:gd name="T6" fmla="*/ 16 w 523"/>
                <a:gd name="T7" fmla="*/ 285 h 313"/>
                <a:gd name="T8" fmla="*/ 406 w 523"/>
                <a:gd name="T9" fmla="*/ 28 h 313"/>
                <a:gd name="T10" fmla="*/ 356 w 523"/>
                <a:gd name="T11" fmla="*/ 94 h 313"/>
                <a:gd name="T12" fmla="*/ 179 w 523"/>
                <a:gd name="T13" fmla="*/ 251 h 313"/>
                <a:gd name="T14" fmla="*/ 238 w 523"/>
                <a:gd name="T15" fmla="*/ 287 h 313"/>
                <a:gd name="T16" fmla="*/ 384 w 523"/>
                <a:gd name="T17" fmla="*/ 114 h 313"/>
                <a:gd name="T18" fmla="*/ 356 w 523"/>
                <a:gd name="T19" fmla="*/ 94 h 313"/>
                <a:gd name="T20" fmla="*/ 405 w 523"/>
                <a:gd name="T21" fmla="*/ 121 h 313"/>
                <a:gd name="T22" fmla="*/ 332 w 523"/>
                <a:gd name="T23" fmla="*/ 299 h 313"/>
                <a:gd name="T24" fmla="*/ 397 w 523"/>
                <a:gd name="T25" fmla="*/ 299 h 313"/>
                <a:gd name="T26" fmla="*/ 432 w 523"/>
                <a:gd name="T27" fmla="*/ 131 h 313"/>
                <a:gd name="T28" fmla="*/ 405 w 523"/>
                <a:gd name="T29" fmla="*/ 121 h 313"/>
                <a:gd name="T30" fmla="*/ 460 w 523"/>
                <a:gd name="T31" fmla="*/ 108 h 313"/>
                <a:gd name="T32" fmla="*/ 460 w 523"/>
                <a:gd name="T33" fmla="*/ 313 h 313"/>
                <a:gd name="T34" fmla="*/ 523 w 523"/>
                <a:gd name="T35" fmla="*/ 298 h 313"/>
                <a:gd name="T36" fmla="*/ 485 w 523"/>
                <a:gd name="T37" fmla="*/ 108 h 313"/>
                <a:gd name="T38" fmla="*/ 460 w 523"/>
                <a:gd name="T39" fmla="*/ 108 h 313"/>
                <a:gd name="T40" fmla="*/ 460 w 523"/>
                <a:gd name="T41" fmla="*/ 108 h 313"/>
                <a:gd name="T42" fmla="*/ 460 w 523"/>
                <a:gd name="T43" fmla="*/ 10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3" h="313">
                  <a:moveTo>
                    <a:pt x="406" y="28"/>
                  </a:moveTo>
                  <a:cubicBezTo>
                    <a:pt x="378" y="0"/>
                    <a:pt x="378" y="0"/>
                    <a:pt x="378" y="0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0" y="224"/>
                    <a:pt x="16" y="285"/>
                  </a:cubicBezTo>
                  <a:cubicBezTo>
                    <a:pt x="121" y="217"/>
                    <a:pt x="333" y="76"/>
                    <a:pt x="406" y="28"/>
                  </a:cubicBezTo>
                  <a:close/>
                  <a:moveTo>
                    <a:pt x="356" y="94"/>
                  </a:moveTo>
                  <a:cubicBezTo>
                    <a:pt x="179" y="251"/>
                    <a:pt x="179" y="251"/>
                    <a:pt x="179" y="251"/>
                  </a:cubicBezTo>
                  <a:cubicBezTo>
                    <a:pt x="238" y="287"/>
                    <a:pt x="238" y="287"/>
                    <a:pt x="238" y="287"/>
                  </a:cubicBezTo>
                  <a:cubicBezTo>
                    <a:pt x="384" y="114"/>
                    <a:pt x="384" y="114"/>
                    <a:pt x="384" y="114"/>
                  </a:cubicBezTo>
                  <a:lnTo>
                    <a:pt x="356" y="94"/>
                  </a:lnTo>
                  <a:close/>
                  <a:moveTo>
                    <a:pt x="405" y="121"/>
                  </a:moveTo>
                  <a:cubicBezTo>
                    <a:pt x="332" y="299"/>
                    <a:pt x="332" y="299"/>
                    <a:pt x="332" y="299"/>
                  </a:cubicBezTo>
                  <a:cubicBezTo>
                    <a:pt x="397" y="299"/>
                    <a:pt x="397" y="299"/>
                    <a:pt x="397" y="299"/>
                  </a:cubicBezTo>
                  <a:cubicBezTo>
                    <a:pt x="432" y="131"/>
                    <a:pt x="432" y="131"/>
                    <a:pt x="432" y="131"/>
                  </a:cubicBezTo>
                  <a:lnTo>
                    <a:pt x="405" y="121"/>
                  </a:lnTo>
                  <a:close/>
                  <a:moveTo>
                    <a:pt x="460" y="108"/>
                  </a:moveTo>
                  <a:cubicBezTo>
                    <a:pt x="460" y="313"/>
                    <a:pt x="460" y="313"/>
                    <a:pt x="460" y="313"/>
                  </a:cubicBezTo>
                  <a:cubicBezTo>
                    <a:pt x="523" y="298"/>
                    <a:pt x="523" y="298"/>
                    <a:pt x="523" y="298"/>
                  </a:cubicBezTo>
                  <a:cubicBezTo>
                    <a:pt x="485" y="108"/>
                    <a:pt x="485" y="108"/>
                    <a:pt x="485" y="108"/>
                  </a:cubicBezTo>
                  <a:lnTo>
                    <a:pt x="460" y="108"/>
                  </a:lnTo>
                  <a:close/>
                  <a:moveTo>
                    <a:pt x="460" y="108"/>
                  </a:moveTo>
                  <a:cubicBezTo>
                    <a:pt x="460" y="108"/>
                    <a:pt x="460" y="108"/>
                    <a:pt x="460" y="108"/>
                  </a:cubicBezTo>
                </a:path>
              </a:pathLst>
            </a:custGeom>
            <a:solidFill>
              <a:srgbClr val="E3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53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9755188" y="3797300"/>
              <a:ext cx="290513" cy="290512"/>
            </a:xfrm>
            <a:custGeom>
              <a:avLst/>
              <a:gdLst>
                <a:gd name="T0" fmla="*/ 0 w 183"/>
                <a:gd name="T1" fmla="*/ 91 h 183"/>
                <a:gd name="T2" fmla="*/ 92 w 183"/>
                <a:gd name="T3" fmla="*/ 183 h 183"/>
                <a:gd name="T4" fmla="*/ 183 w 183"/>
                <a:gd name="T5" fmla="*/ 91 h 183"/>
                <a:gd name="T6" fmla="*/ 92 w 183"/>
                <a:gd name="T7" fmla="*/ 0 h 183"/>
                <a:gd name="T8" fmla="*/ 0 w 183"/>
                <a:gd name="T9" fmla="*/ 91 h 183"/>
                <a:gd name="T10" fmla="*/ 0 w 183"/>
                <a:gd name="T11" fmla="*/ 91 h 183"/>
                <a:gd name="T12" fmla="*/ 0 w 183"/>
                <a:gd name="T13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83">
                  <a:moveTo>
                    <a:pt x="0" y="91"/>
                  </a:moveTo>
                  <a:cubicBezTo>
                    <a:pt x="0" y="142"/>
                    <a:pt x="41" y="183"/>
                    <a:pt x="92" y="183"/>
                  </a:cubicBezTo>
                  <a:cubicBezTo>
                    <a:pt x="142" y="183"/>
                    <a:pt x="183" y="142"/>
                    <a:pt x="183" y="91"/>
                  </a:cubicBezTo>
                  <a:cubicBezTo>
                    <a:pt x="183" y="41"/>
                    <a:pt x="142" y="0"/>
                    <a:pt x="92" y="0"/>
                  </a:cubicBezTo>
                  <a:cubicBezTo>
                    <a:pt x="41" y="0"/>
                    <a:pt x="0" y="41"/>
                    <a:pt x="0" y="91"/>
                  </a:cubicBezTo>
                  <a:close/>
                  <a:moveTo>
                    <a:pt x="0" y="91"/>
                  </a:moveTo>
                  <a:cubicBezTo>
                    <a:pt x="0" y="91"/>
                    <a:pt x="0" y="91"/>
                    <a:pt x="0" y="91"/>
                  </a:cubicBezTo>
                </a:path>
              </a:pathLst>
            </a:custGeom>
            <a:solidFill>
              <a:srgbClr val="FFF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 54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9244013" y="4102100"/>
              <a:ext cx="684213" cy="527050"/>
            </a:xfrm>
            <a:custGeom>
              <a:avLst/>
              <a:gdLst>
                <a:gd name="T0" fmla="*/ 254 w 431"/>
                <a:gd name="T1" fmla="*/ 332 h 332"/>
                <a:gd name="T2" fmla="*/ 431 w 431"/>
                <a:gd name="T3" fmla="*/ 263 h 332"/>
                <a:gd name="T4" fmla="*/ 413 w 431"/>
                <a:gd name="T5" fmla="*/ 233 h 332"/>
                <a:gd name="T6" fmla="*/ 208 w 431"/>
                <a:gd name="T7" fmla="*/ 28 h 332"/>
                <a:gd name="T8" fmla="*/ 108 w 431"/>
                <a:gd name="T9" fmla="*/ 28 h 332"/>
                <a:gd name="T10" fmla="*/ 0 w 431"/>
                <a:gd name="T11" fmla="*/ 135 h 332"/>
                <a:gd name="T12" fmla="*/ 254 w 431"/>
                <a:gd name="T13" fmla="*/ 332 h 332"/>
                <a:gd name="T14" fmla="*/ 254 w 431"/>
                <a:gd name="T15" fmla="*/ 332 h 332"/>
                <a:gd name="T16" fmla="*/ 254 w 431"/>
                <a:gd name="T17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332">
                  <a:moveTo>
                    <a:pt x="254" y="332"/>
                  </a:moveTo>
                  <a:cubicBezTo>
                    <a:pt x="322" y="332"/>
                    <a:pt x="384" y="306"/>
                    <a:pt x="431" y="263"/>
                  </a:cubicBezTo>
                  <a:cubicBezTo>
                    <a:pt x="428" y="252"/>
                    <a:pt x="422" y="242"/>
                    <a:pt x="413" y="233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180" y="0"/>
                    <a:pt x="135" y="0"/>
                    <a:pt x="108" y="28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9" y="249"/>
                    <a:pt x="132" y="332"/>
                    <a:pt x="254" y="332"/>
                  </a:cubicBezTo>
                  <a:close/>
                  <a:moveTo>
                    <a:pt x="254" y="332"/>
                  </a:moveTo>
                  <a:cubicBezTo>
                    <a:pt x="254" y="332"/>
                    <a:pt x="254" y="332"/>
                    <a:pt x="254" y="332"/>
                  </a:cubicBezTo>
                </a:path>
              </a:pathLst>
            </a:custGeom>
            <a:solidFill>
              <a:srgbClr val="66B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55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9442450" y="4179888"/>
              <a:ext cx="604838" cy="449262"/>
            </a:xfrm>
            <a:custGeom>
              <a:avLst/>
              <a:gdLst>
                <a:gd name="T0" fmla="*/ 0 w 381"/>
                <a:gd name="T1" fmla="*/ 249 h 283"/>
                <a:gd name="T2" fmla="*/ 129 w 381"/>
                <a:gd name="T3" fmla="*/ 283 h 283"/>
                <a:gd name="T4" fmla="*/ 381 w 381"/>
                <a:gd name="T5" fmla="*/ 92 h 283"/>
                <a:gd name="T6" fmla="*/ 317 w 381"/>
                <a:gd name="T7" fmla="*/ 28 h 283"/>
                <a:gd name="T8" fmla="*/ 217 w 381"/>
                <a:gd name="T9" fmla="*/ 28 h 283"/>
                <a:gd name="T10" fmla="*/ 12 w 381"/>
                <a:gd name="T11" fmla="*/ 233 h 283"/>
                <a:gd name="T12" fmla="*/ 0 w 381"/>
                <a:gd name="T13" fmla="*/ 249 h 283"/>
                <a:gd name="T14" fmla="*/ 0 w 381"/>
                <a:gd name="T15" fmla="*/ 249 h 283"/>
                <a:gd name="T16" fmla="*/ 0 w 381"/>
                <a:gd name="T17" fmla="*/ 249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1" h="283">
                  <a:moveTo>
                    <a:pt x="0" y="249"/>
                  </a:moveTo>
                  <a:cubicBezTo>
                    <a:pt x="39" y="272"/>
                    <a:pt x="84" y="283"/>
                    <a:pt x="129" y="283"/>
                  </a:cubicBezTo>
                  <a:cubicBezTo>
                    <a:pt x="247" y="283"/>
                    <a:pt x="350" y="205"/>
                    <a:pt x="381" y="92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290" y="0"/>
                    <a:pt x="245" y="0"/>
                    <a:pt x="217" y="28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7" y="238"/>
                    <a:pt x="3" y="244"/>
                    <a:pt x="0" y="249"/>
                  </a:cubicBezTo>
                  <a:close/>
                  <a:moveTo>
                    <a:pt x="0" y="249"/>
                  </a:moveTo>
                  <a:cubicBezTo>
                    <a:pt x="0" y="249"/>
                    <a:pt x="0" y="249"/>
                    <a:pt x="0" y="249"/>
                  </a:cubicBezTo>
                </a:path>
              </a:pathLst>
            </a:custGeom>
            <a:solidFill>
              <a:srgbClr val="3FB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 56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9321800" y="4313238"/>
              <a:ext cx="512763" cy="315912"/>
            </a:xfrm>
            <a:custGeom>
              <a:avLst/>
              <a:gdLst>
                <a:gd name="T0" fmla="*/ 205 w 323"/>
                <a:gd name="T1" fmla="*/ 199 h 199"/>
                <a:gd name="T2" fmla="*/ 323 w 323"/>
                <a:gd name="T3" fmla="*/ 171 h 199"/>
                <a:gd name="T4" fmla="*/ 183 w 323"/>
                <a:gd name="T5" fmla="*/ 32 h 199"/>
                <a:gd name="T6" fmla="*/ 69 w 323"/>
                <a:gd name="T7" fmla="*/ 32 h 199"/>
                <a:gd name="T8" fmla="*/ 0 w 323"/>
                <a:gd name="T9" fmla="*/ 101 h 199"/>
                <a:gd name="T10" fmla="*/ 205 w 323"/>
                <a:gd name="T11" fmla="*/ 199 h 199"/>
                <a:gd name="T12" fmla="*/ 205 w 323"/>
                <a:gd name="T13" fmla="*/ 199 h 199"/>
                <a:gd name="T14" fmla="*/ 205 w 323"/>
                <a:gd name="T15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199">
                  <a:moveTo>
                    <a:pt x="205" y="199"/>
                  </a:moveTo>
                  <a:cubicBezTo>
                    <a:pt x="246" y="199"/>
                    <a:pt x="286" y="190"/>
                    <a:pt x="323" y="171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51" y="0"/>
                    <a:pt x="100" y="0"/>
                    <a:pt x="69" y="3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0" y="163"/>
                    <a:pt x="125" y="199"/>
                    <a:pt x="205" y="199"/>
                  </a:cubicBezTo>
                  <a:close/>
                  <a:moveTo>
                    <a:pt x="205" y="199"/>
                  </a:moveTo>
                  <a:cubicBezTo>
                    <a:pt x="205" y="199"/>
                    <a:pt x="205" y="199"/>
                    <a:pt x="205" y="199"/>
                  </a:cubicBezTo>
                </a:path>
              </a:pathLst>
            </a:custGeom>
            <a:solidFill>
              <a:srgbClr val="5AA9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57"/>
            <p:cNvSpPr/>
            <p:nvPr>
              <p:custDataLst>
                <p:tags r:id="rId12"/>
              </p:custDataLst>
            </p:nvPr>
          </p:nvSpPr>
          <p:spPr bwMode="auto">
            <a:xfrm>
              <a:off x="9147175" y="4262438"/>
              <a:ext cx="706438" cy="228600"/>
            </a:xfrm>
            <a:custGeom>
              <a:avLst/>
              <a:gdLst>
                <a:gd name="T0" fmla="*/ 0 w 445"/>
                <a:gd name="T1" fmla="*/ 117 h 144"/>
                <a:gd name="T2" fmla="*/ 56 w 445"/>
                <a:gd name="T3" fmla="*/ 15 h 144"/>
                <a:gd name="T4" fmla="*/ 98 w 445"/>
                <a:gd name="T5" fmla="*/ 0 h 144"/>
                <a:gd name="T6" fmla="*/ 427 w 445"/>
                <a:gd name="T7" fmla="*/ 0 h 144"/>
                <a:gd name="T8" fmla="*/ 442 w 445"/>
                <a:gd name="T9" fmla="*/ 21 h 144"/>
                <a:gd name="T10" fmla="*/ 445 w 445"/>
                <a:gd name="T11" fmla="*/ 144 h 144"/>
                <a:gd name="T12" fmla="*/ 0 w 445"/>
                <a:gd name="T13" fmla="*/ 11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144">
                  <a:moveTo>
                    <a:pt x="0" y="117"/>
                  </a:move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0"/>
                    <a:pt x="98" y="0"/>
                  </a:cubicBezTo>
                  <a:cubicBezTo>
                    <a:pt x="139" y="0"/>
                    <a:pt x="427" y="0"/>
                    <a:pt x="427" y="0"/>
                  </a:cubicBezTo>
                  <a:cubicBezTo>
                    <a:pt x="427" y="0"/>
                    <a:pt x="442" y="0"/>
                    <a:pt x="442" y="21"/>
                  </a:cubicBezTo>
                  <a:cubicBezTo>
                    <a:pt x="442" y="42"/>
                    <a:pt x="445" y="144"/>
                    <a:pt x="445" y="14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 58"/>
            <p:cNvSpPr/>
            <p:nvPr>
              <p:custDataLst>
                <p:tags r:id="rId13"/>
              </p:custDataLst>
            </p:nvPr>
          </p:nvSpPr>
          <p:spPr bwMode="auto">
            <a:xfrm>
              <a:off x="7870825" y="4335463"/>
              <a:ext cx="1301750" cy="1238250"/>
            </a:xfrm>
            <a:custGeom>
              <a:avLst/>
              <a:gdLst>
                <a:gd name="T0" fmla="*/ 820 w 820"/>
                <a:gd name="T1" fmla="*/ 48 h 779"/>
                <a:gd name="T2" fmla="*/ 799 w 820"/>
                <a:gd name="T3" fmla="*/ 0 h 779"/>
                <a:gd name="T4" fmla="*/ 0 w 820"/>
                <a:gd name="T5" fmla="*/ 4 h 779"/>
                <a:gd name="T6" fmla="*/ 0 w 820"/>
                <a:gd name="T7" fmla="*/ 741 h 779"/>
                <a:gd name="T8" fmla="*/ 41 w 820"/>
                <a:gd name="T9" fmla="*/ 771 h 779"/>
                <a:gd name="T10" fmla="*/ 147 w 820"/>
                <a:gd name="T11" fmla="*/ 779 h 779"/>
                <a:gd name="T12" fmla="*/ 221 w 820"/>
                <a:gd name="T13" fmla="*/ 698 h 779"/>
                <a:gd name="T14" fmla="*/ 820 w 820"/>
                <a:gd name="T15" fmla="*/ 48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0" h="779">
                  <a:moveTo>
                    <a:pt x="820" y="48"/>
                  </a:moveTo>
                  <a:cubicBezTo>
                    <a:pt x="799" y="0"/>
                    <a:pt x="799" y="0"/>
                    <a:pt x="799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41"/>
                    <a:pt x="0" y="741"/>
                    <a:pt x="0" y="741"/>
                  </a:cubicBezTo>
                  <a:cubicBezTo>
                    <a:pt x="0" y="741"/>
                    <a:pt x="11" y="767"/>
                    <a:pt x="41" y="771"/>
                  </a:cubicBezTo>
                  <a:cubicBezTo>
                    <a:pt x="71" y="776"/>
                    <a:pt x="147" y="779"/>
                    <a:pt x="147" y="779"/>
                  </a:cubicBezTo>
                  <a:cubicBezTo>
                    <a:pt x="221" y="698"/>
                    <a:pt x="221" y="698"/>
                    <a:pt x="221" y="698"/>
                  </a:cubicBezTo>
                  <a:lnTo>
                    <a:pt x="820" y="48"/>
                  </a:lnTo>
                  <a:close/>
                </a:path>
              </a:pathLst>
            </a:custGeom>
            <a:solidFill>
              <a:srgbClr val="FBC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 59"/>
            <p:cNvSpPr/>
            <p:nvPr>
              <p:custDataLst>
                <p:tags r:id="rId14"/>
              </p:custDataLst>
            </p:nvPr>
          </p:nvSpPr>
          <p:spPr bwMode="auto">
            <a:xfrm>
              <a:off x="7951788" y="4360863"/>
              <a:ext cx="166688" cy="1212850"/>
            </a:xfrm>
            <a:custGeom>
              <a:avLst/>
              <a:gdLst>
                <a:gd name="T0" fmla="*/ 0 w 105"/>
                <a:gd name="T1" fmla="*/ 21 h 763"/>
                <a:gd name="T2" fmla="*/ 0 w 105"/>
                <a:gd name="T3" fmla="*/ 757 h 763"/>
                <a:gd name="T4" fmla="*/ 96 w 105"/>
                <a:gd name="T5" fmla="*/ 763 h 763"/>
                <a:gd name="T6" fmla="*/ 105 w 105"/>
                <a:gd name="T7" fmla="*/ 753 h 763"/>
                <a:gd name="T8" fmla="*/ 105 w 105"/>
                <a:gd name="T9" fmla="*/ 21 h 763"/>
                <a:gd name="T10" fmla="*/ 101 w 105"/>
                <a:gd name="T11" fmla="*/ 2 h 763"/>
                <a:gd name="T12" fmla="*/ 4 w 105"/>
                <a:gd name="T13" fmla="*/ 0 h 763"/>
                <a:gd name="T14" fmla="*/ 0 w 105"/>
                <a:gd name="T15" fmla="*/ 21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63">
                  <a:moveTo>
                    <a:pt x="0" y="21"/>
                  </a:moveTo>
                  <a:cubicBezTo>
                    <a:pt x="0" y="757"/>
                    <a:pt x="0" y="757"/>
                    <a:pt x="0" y="757"/>
                  </a:cubicBezTo>
                  <a:cubicBezTo>
                    <a:pt x="34" y="761"/>
                    <a:pt x="96" y="763"/>
                    <a:pt x="96" y="763"/>
                  </a:cubicBezTo>
                  <a:cubicBezTo>
                    <a:pt x="105" y="753"/>
                    <a:pt x="105" y="753"/>
                    <a:pt x="105" y="753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105" y="14"/>
                    <a:pt x="104" y="8"/>
                    <a:pt x="101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7"/>
                    <a:pt x="0" y="14"/>
                    <a:pt x="0" y="21"/>
                  </a:cubicBezTo>
                  <a:close/>
                </a:path>
              </a:pathLst>
            </a:custGeom>
            <a:solidFill>
              <a:srgbClr val="F4B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60"/>
            <p:cNvSpPr/>
            <p:nvPr>
              <p:custDataLst>
                <p:tags r:id="rId15"/>
              </p:custDataLst>
            </p:nvPr>
          </p:nvSpPr>
          <p:spPr bwMode="auto">
            <a:xfrm>
              <a:off x="7951788" y="5489575"/>
              <a:ext cx="152400" cy="84137"/>
            </a:xfrm>
            <a:custGeom>
              <a:avLst/>
              <a:gdLst>
                <a:gd name="T0" fmla="*/ 96 w 96"/>
                <a:gd name="T1" fmla="*/ 53 h 53"/>
                <a:gd name="T2" fmla="*/ 96 w 96"/>
                <a:gd name="T3" fmla="*/ 53 h 53"/>
                <a:gd name="T4" fmla="*/ 96 w 96"/>
                <a:gd name="T5" fmla="*/ 53 h 53"/>
                <a:gd name="T6" fmla="*/ 43 w 96"/>
                <a:gd name="T7" fmla="*/ 0 h 53"/>
                <a:gd name="T8" fmla="*/ 0 w 96"/>
                <a:gd name="T9" fmla="*/ 47 h 53"/>
                <a:gd name="T10" fmla="*/ 0 w 96"/>
                <a:gd name="T11" fmla="*/ 47 h 53"/>
                <a:gd name="T12" fmla="*/ 96 w 96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53">
                  <a:moveTo>
                    <a:pt x="96" y="53"/>
                  </a:move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39" y="37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4" y="51"/>
                    <a:pt x="96" y="53"/>
                    <a:pt x="96" y="53"/>
                  </a:cubicBez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 61"/>
            <p:cNvSpPr/>
            <p:nvPr>
              <p:custDataLst>
                <p:tags r:id="rId16"/>
              </p:custDataLst>
            </p:nvPr>
          </p:nvSpPr>
          <p:spPr bwMode="auto">
            <a:xfrm>
              <a:off x="7653338" y="4129088"/>
              <a:ext cx="776288" cy="1058862"/>
            </a:xfrm>
            <a:custGeom>
              <a:avLst/>
              <a:gdLst>
                <a:gd name="T0" fmla="*/ 137 w 489"/>
                <a:gd name="T1" fmla="*/ 3 h 667"/>
                <a:gd name="T2" fmla="*/ 483 w 489"/>
                <a:gd name="T3" fmla="*/ 0 h 667"/>
                <a:gd name="T4" fmla="*/ 489 w 489"/>
                <a:gd name="T5" fmla="*/ 662 h 667"/>
                <a:gd name="T6" fmla="*/ 3 w 489"/>
                <a:gd name="T7" fmla="*/ 667 h 667"/>
                <a:gd name="T8" fmla="*/ 0 w 489"/>
                <a:gd name="T9" fmla="*/ 140 h 667"/>
                <a:gd name="T10" fmla="*/ 137 w 489"/>
                <a:gd name="T11" fmla="*/ 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667">
                  <a:moveTo>
                    <a:pt x="137" y="3"/>
                  </a:moveTo>
                  <a:lnTo>
                    <a:pt x="483" y="0"/>
                  </a:lnTo>
                  <a:lnTo>
                    <a:pt x="489" y="662"/>
                  </a:lnTo>
                  <a:lnTo>
                    <a:pt x="3" y="667"/>
                  </a:lnTo>
                  <a:lnTo>
                    <a:pt x="0" y="140"/>
                  </a:lnTo>
                  <a:lnTo>
                    <a:pt x="137" y="3"/>
                  </a:lnTo>
                  <a:close/>
                </a:path>
              </a:pathLst>
            </a:custGeom>
            <a:solidFill>
              <a:srgbClr val="33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 62"/>
            <p:cNvSpPr/>
            <p:nvPr>
              <p:custDataLst>
                <p:tags r:id="rId17"/>
              </p:custDataLst>
            </p:nvPr>
          </p:nvSpPr>
          <p:spPr bwMode="auto">
            <a:xfrm>
              <a:off x="7653338" y="4132263"/>
              <a:ext cx="223838" cy="219075"/>
            </a:xfrm>
            <a:custGeom>
              <a:avLst/>
              <a:gdLst>
                <a:gd name="T0" fmla="*/ 140 w 141"/>
                <a:gd name="T1" fmla="*/ 138 h 138"/>
                <a:gd name="T2" fmla="*/ 0 w 141"/>
                <a:gd name="T3" fmla="*/ 138 h 138"/>
                <a:gd name="T4" fmla="*/ 141 w 141"/>
                <a:gd name="T5" fmla="*/ 0 h 138"/>
                <a:gd name="T6" fmla="*/ 140 w 141"/>
                <a:gd name="T7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138">
                  <a:moveTo>
                    <a:pt x="140" y="138"/>
                  </a:moveTo>
                  <a:lnTo>
                    <a:pt x="0" y="138"/>
                  </a:lnTo>
                  <a:lnTo>
                    <a:pt x="141" y="0"/>
                  </a:lnTo>
                  <a:lnTo>
                    <a:pt x="140" y="138"/>
                  </a:lnTo>
                  <a:close/>
                </a:path>
              </a:pathLst>
            </a:custGeom>
            <a:solidFill>
              <a:srgbClr val="7AC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 63"/>
            <p:cNvSpPr/>
            <p:nvPr>
              <p:custDataLst>
                <p:tags r:id="rId18"/>
              </p:custDataLst>
            </p:nvPr>
          </p:nvSpPr>
          <p:spPr bwMode="auto">
            <a:xfrm>
              <a:off x="7653338" y="4351338"/>
              <a:ext cx="222250" cy="215900"/>
            </a:xfrm>
            <a:custGeom>
              <a:avLst/>
              <a:gdLst>
                <a:gd name="T0" fmla="*/ 0 w 140"/>
                <a:gd name="T1" fmla="*/ 136 h 136"/>
                <a:gd name="T2" fmla="*/ 140 w 140"/>
                <a:gd name="T3" fmla="*/ 0 h 136"/>
                <a:gd name="T4" fmla="*/ 0 w 140"/>
                <a:gd name="T5" fmla="*/ 0 h 136"/>
                <a:gd name="T6" fmla="*/ 0 w 140"/>
                <a:gd name="T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136">
                  <a:moveTo>
                    <a:pt x="0" y="136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0E9D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 64"/>
            <p:cNvSpPr/>
            <p:nvPr>
              <p:custDataLst>
                <p:tags r:id="rId19"/>
              </p:custDataLst>
            </p:nvPr>
          </p:nvSpPr>
          <p:spPr bwMode="auto">
            <a:xfrm>
              <a:off x="7808913" y="4535488"/>
              <a:ext cx="457200" cy="82550"/>
            </a:xfrm>
            <a:custGeom>
              <a:avLst/>
              <a:gdLst>
                <a:gd name="T0" fmla="*/ 288 w 288"/>
                <a:gd name="T1" fmla="*/ 49 h 52"/>
                <a:gd name="T2" fmla="*/ 1 w 288"/>
                <a:gd name="T3" fmla="*/ 52 h 52"/>
                <a:gd name="T4" fmla="*/ 0 w 288"/>
                <a:gd name="T5" fmla="*/ 3 h 52"/>
                <a:gd name="T6" fmla="*/ 288 w 288"/>
                <a:gd name="T7" fmla="*/ 0 h 52"/>
                <a:gd name="T8" fmla="*/ 288 w 288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52">
                  <a:moveTo>
                    <a:pt x="288" y="49"/>
                  </a:moveTo>
                  <a:lnTo>
                    <a:pt x="1" y="52"/>
                  </a:lnTo>
                  <a:lnTo>
                    <a:pt x="0" y="3"/>
                  </a:lnTo>
                  <a:lnTo>
                    <a:pt x="288" y="0"/>
                  </a:lnTo>
                  <a:lnTo>
                    <a:pt x="288" y="49"/>
                  </a:lnTo>
                  <a:close/>
                </a:path>
              </a:pathLst>
            </a:custGeom>
            <a:solidFill>
              <a:srgbClr val="7AC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 65"/>
            <p:cNvSpPr/>
            <p:nvPr>
              <p:custDataLst>
                <p:tags r:id="rId20"/>
              </p:custDataLst>
            </p:nvPr>
          </p:nvSpPr>
          <p:spPr bwMode="auto">
            <a:xfrm>
              <a:off x="7810500" y="4699000"/>
              <a:ext cx="457200" cy="82550"/>
            </a:xfrm>
            <a:custGeom>
              <a:avLst/>
              <a:gdLst>
                <a:gd name="T0" fmla="*/ 288 w 288"/>
                <a:gd name="T1" fmla="*/ 49 h 52"/>
                <a:gd name="T2" fmla="*/ 1 w 288"/>
                <a:gd name="T3" fmla="*/ 52 h 52"/>
                <a:gd name="T4" fmla="*/ 0 w 288"/>
                <a:gd name="T5" fmla="*/ 3 h 52"/>
                <a:gd name="T6" fmla="*/ 288 w 288"/>
                <a:gd name="T7" fmla="*/ 0 h 52"/>
                <a:gd name="T8" fmla="*/ 288 w 288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52">
                  <a:moveTo>
                    <a:pt x="288" y="49"/>
                  </a:moveTo>
                  <a:lnTo>
                    <a:pt x="1" y="52"/>
                  </a:lnTo>
                  <a:lnTo>
                    <a:pt x="0" y="3"/>
                  </a:lnTo>
                  <a:lnTo>
                    <a:pt x="288" y="0"/>
                  </a:lnTo>
                  <a:lnTo>
                    <a:pt x="288" y="49"/>
                  </a:lnTo>
                  <a:close/>
                </a:path>
              </a:pathLst>
            </a:custGeom>
            <a:solidFill>
              <a:srgbClr val="7AC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 66"/>
            <p:cNvSpPr/>
            <p:nvPr>
              <p:custDataLst>
                <p:tags r:id="rId21"/>
              </p:custDataLst>
            </p:nvPr>
          </p:nvSpPr>
          <p:spPr bwMode="auto">
            <a:xfrm>
              <a:off x="7812088" y="4862513"/>
              <a:ext cx="457200" cy="82550"/>
            </a:xfrm>
            <a:custGeom>
              <a:avLst/>
              <a:gdLst>
                <a:gd name="T0" fmla="*/ 288 w 288"/>
                <a:gd name="T1" fmla="*/ 49 h 52"/>
                <a:gd name="T2" fmla="*/ 1 w 288"/>
                <a:gd name="T3" fmla="*/ 52 h 52"/>
                <a:gd name="T4" fmla="*/ 0 w 288"/>
                <a:gd name="T5" fmla="*/ 3 h 52"/>
                <a:gd name="T6" fmla="*/ 288 w 288"/>
                <a:gd name="T7" fmla="*/ 0 h 52"/>
                <a:gd name="T8" fmla="*/ 288 w 288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52">
                  <a:moveTo>
                    <a:pt x="288" y="49"/>
                  </a:moveTo>
                  <a:lnTo>
                    <a:pt x="1" y="52"/>
                  </a:lnTo>
                  <a:lnTo>
                    <a:pt x="0" y="3"/>
                  </a:lnTo>
                  <a:lnTo>
                    <a:pt x="288" y="0"/>
                  </a:lnTo>
                  <a:lnTo>
                    <a:pt x="288" y="49"/>
                  </a:lnTo>
                  <a:close/>
                </a:path>
              </a:pathLst>
            </a:custGeom>
            <a:solidFill>
              <a:srgbClr val="7AC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 67"/>
            <p:cNvSpPr/>
            <p:nvPr>
              <p:custDataLst>
                <p:tags r:id="rId22"/>
              </p:custDataLst>
            </p:nvPr>
          </p:nvSpPr>
          <p:spPr bwMode="auto">
            <a:xfrm>
              <a:off x="8020050" y="4408488"/>
              <a:ext cx="1833563" cy="1165225"/>
            </a:xfrm>
            <a:custGeom>
              <a:avLst/>
              <a:gdLst>
                <a:gd name="T0" fmla="*/ 1107 w 1155"/>
                <a:gd name="T1" fmla="*/ 733 h 733"/>
                <a:gd name="T2" fmla="*/ 48 w 1155"/>
                <a:gd name="T3" fmla="*/ 733 h 733"/>
                <a:gd name="T4" fmla="*/ 0 w 1155"/>
                <a:gd name="T5" fmla="*/ 685 h 733"/>
                <a:gd name="T6" fmla="*/ 0 w 1155"/>
                <a:gd name="T7" fmla="*/ 48 h 733"/>
                <a:gd name="T8" fmla="*/ 48 w 1155"/>
                <a:gd name="T9" fmla="*/ 0 h 733"/>
                <a:gd name="T10" fmla="*/ 1107 w 1155"/>
                <a:gd name="T11" fmla="*/ 0 h 733"/>
                <a:gd name="T12" fmla="*/ 1155 w 1155"/>
                <a:gd name="T13" fmla="*/ 48 h 733"/>
                <a:gd name="T14" fmla="*/ 1155 w 1155"/>
                <a:gd name="T15" fmla="*/ 685 h 733"/>
                <a:gd name="T16" fmla="*/ 1107 w 1155"/>
                <a:gd name="T17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5" h="733">
                  <a:moveTo>
                    <a:pt x="1107" y="733"/>
                  </a:moveTo>
                  <a:cubicBezTo>
                    <a:pt x="48" y="733"/>
                    <a:pt x="48" y="733"/>
                    <a:pt x="48" y="733"/>
                  </a:cubicBezTo>
                  <a:cubicBezTo>
                    <a:pt x="22" y="733"/>
                    <a:pt x="0" y="711"/>
                    <a:pt x="0" y="68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1107" y="0"/>
                    <a:pt x="1107" y="0"/>
                    <a:pt x="1107" y="0"/>
                  </a:cubicBezTo>
                  <a:cubicBezTo>
                    <a:pt x="1133" y="0"/>
                    <a:pt x="1155" y="21"/>
                    <a:pt x="1155" y="48"/>
                  </a:cubicBezTo>
                  <a:cubicBezTo>
                    <a:pt x="1155" y="685"/>
                    <a:pt x="1155" y="685"/>
                    <a:pt x="1155" y="685"/>
                  </a:cubicBezTo>
                  <a:cubicBezTo>
                    <a:pt x="1155" y="711"/>
                    <a:pt x="1133" y="733"/>
                    <a:pt x="1107" y="733"/>
                  </a:cubicBez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8020050" y="5280025"/>
              <a:ext cx="1833563" cy="38100"/>
            </a:xfrm>
            <a:prstGeom prst="rect">
              <a:avLst/>
            </a:prstGeom>
            <a:solidFill>
              <a:srgbClr val="FACA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Rectangle 69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8020050" y="5356225"/>
              <a:ext cx="1833563" cy="39687"/>
            </a:xfrm>
            <a:prstGeom prst="rect">
              <a:avLst/>
            </a:prstGeom>
            <a:solidFill>
              <a:srgbClr val="FACA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 70"/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7370763" y="2262188"/>
              <a:ext cx="328613" cy="328612"/>
            </a:xfrm>
            <a:custGeom>
              <a:avLst/>
              <a:gdLst>
                <a:gd name="T0" fmla="*/ 207 w 207"/>
                <a:gd name="T1" fmla="*/ 182 h 207"/>
                <a:gd name="T2" fmla="*/ 179 w 207"/>
                <a:gd name="T3" fmla="*/ 154 h 207"/>
                <a:gd name="T4" fmla="*/ 59 w 207"/>
                <a:gd name="T5" fmla="*/ 149 h 207"/>
                <a:gd name="T6" fmla="*/ 53 w 207"/>
                <a:gd name="T7" fmla="*/ 28 h 207"/>
                <a:gd name="T8" fmla="*/ 26 w 207"/>
                <a:gd name="T9" fmla="*/ 1 h 207"/>
                <a:gd name="T10" fmla="*/ 1 w 207"/>
                <a:gd name="T11" fmla="*/ 26 h 207"/>
                <a:gd name="T12" fmla="*/ 7 w 207"/>
                <a:gd name="T13" fmla="*/ 172 h 207"/>
                <a:gd name="T14" fmla="*/ 35 w 207"/>
                <a:gd name="T15" fmla="*/ 201 h 207"/>
                <a:gd name="T16" fmla="*/ 181 w 207"/>
                <a:gd name="T17" fmla="*/ 207 h 207"/>
                <a:gd name="T18" fmla="*/ 207 w 207"/>
                <a:gd name="T19" fmla="*/ 182 h 207"/>
                <a:gd name="T20" fmla="*/ 207 w 207"/>
                <a:gd name="T21" fmla="*/ 182 h 207"/>
                <a:gd name="T22" fmla="*/ 207 w 207"/>
                <a:gd name="T23" fmla="*/ 18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207">
                  <a:moveTo>
                    <a:pt x="207" y="182"/>
                  </a:moveTo>
                  <a:cubicBezTo>
                    <a:pt x="206" y="167"/>
                    <a:pt x="194" y="155"/>
                    <a:pt x="179" y="154"/>
                  </a:cubicBezTo>
                  <a:cubicBezTo>
                    <a:pt x="59" y="149"/>
                    <a:pt x="59" y="149"/>
                    <a:pt x="59" y="149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3" y="14"/>
                    <a:pt x="41" y="1"/>
                    <a:pt x="26" y="1"/>
                  </a:cubicBezTo>
                  <a:cubicBezTo>
                    <a:pt x="11" y="0"/>
                    <a:pt x="0" y="11"/>
                    <a:pt x="1" y="26"/>
                  </a:cubicBezTo>
                  <a:cubicBezTo>
                    <a:pt x="7" y="172"/>
                    <a:pt x="7" y="172"/>
                    <a:pt x="7" y="172"/>
                  </a:cubicBezTo>
                  <a:cubicBezTo>
                    <a:pt x="8" y="187"/>
                    <a:pt x="20" y="199"/>
                    <a:pt x="35" y="201"/>
                  </a:cubicBezTo>
                  <a:cubicBezTo>
                    <a:pt x="181" y="207"/>
                    <a:pt x="181" y="207"/>
                    <a:pt x="181" y="207"/>
                  </a:cubicBezTo>
                  <a:cubicBezTo>
                    <a:pt x="196" y="207"/>
                    <a:pt x="207" y="196"/>
                    <a:pt x="207" y="182"/>
                  </a:cubicBezTo>
                  <a:close/>
                  <a:moveTo>
                    <a:pt x="207" y="182"/>
                  </a:moveTo>
                  <a:cubicBezTo>
                    <a:pt x="207" y="182"/>
                    <a:pt x="207" y="182"/>
                    <a:pt x="207" y="182"/>
                  </a:cubicBezTo>
                </a:path>
              </a:pathLst>
            </a:custGeom>
            <a:solidFill>
              <a:srgbClr val="FFE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 71"/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6572250" y="2189163"/>
              <a:ext cx="1227138" cy="1225550"/>
            </a:xfrm>
            <a:custGeom>
              <a:avLst/>
              <a:gdLst>
                <a:gd name="T0" fmla="*/ 761 w 773"/>
                <a:gd name="T1" fmla="*/ 409 h 771"/>
                <a:gd name="T2" fmla="*/ 365 w 773"/>
                <a:gd name="T3" fmla="*/ 13 h 771"/>
                <a:gd name="T4" fmla="*/ 321 w 773"/>
                <a:gd name="T5" fmla="*/ 13 h 771"/>
                <a:gd name="T6" fmla="*/ 12 w 773"/>
                <a:gd name="T7" fmla="*/ 321 h 771"/>
                <a:gd name="T8" fmla="*/ 12 w 773"/>
                <a:gd name="T9" fmla="*/ 365 h 771"/>
                <a:gd name="T10" fmla="*/ 408 w 773"/>
                <a:gd name="T11" fmla="*/ 762 h 771"/>
                <a:gd name="T12" fmla="*/ 430 w 773"/>
                <a:gd name="T13" fmla="*/ 771 h 771"/>
                <a:gd name="T14" fmla="*/ 452 w 773"/>
                <a:gd name="T15" fmla="*/ 762 h 771"/>
                <a:gd name="T16" fmla="*/ 761 w 773"/>
                <a:gd name="T17" fmla="*/ 453 h 771"/>
                <a:gd name="T18" fmla="*/ 761 w 773"/>
                <a:gd name="T19" fmla="*/ 409 h 771"/>
                <a:gd name="T20" fmla="*/ 381 w 773"/>
                <a:gd name="T21" fmla="*/ 620 h 771"/>
                <a:gd name="T22" fmla="*/ 337 w 773"/>
                <a:gd name="T23" fmla="*/ 620 h 771"/>
                <a:gd name="T24" fmla="*/ 82 w 773"/>
                <a:gd name="T25" fmla="*/ 365 h 771"/>
                <a:gd name="T26" fmla="*/ 82 w 773"/>
                <a:gd name="T27" fmla="*/ 321 h 771"/>
                <a:gd name="T28" fmla="*/ 320 w 773"/>
                <a:gd name="T29" fmla="*/ 83 h 771"/>
                <a:gd name="T30" fmla="*/ 364 w 773"/>
                <a:gd name="T31" fmla="*/ 83 h 771"/>
                <a:gd name="T32" fmla="*/ 619 w 773"/>
                <a:gd name="T33" fmla="*/ 338 h 771"/>
                <a:gd name="T34" fmla="*/ 619 w 773"/>
                <a:gd name="T35" fmla="*/ 382 h 771"/>
                <a:gd name="T36" fmla="*/ 381 w 773"/>
                <a:gd name="T37" fmla="*/ 620 h 771"/>
                <a:gd name="T38" fmla="*/ 381 w 773"/>
                <a:gd name="T39" fmla="*/ 620 h 771"/>
                <a:gd name="T40" fmla="*/ 381 w 773"/>
                <a:gd name="T41" fmla="*/ 620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3" h="771">
                  <a:moveTo>
                    <a:pt x="761" y="409"/>
                  </a:moveTo>
                  <a:cubicBezTo>
                    <a:pt x="365" y="13"/>
                    <a:pt x="365" y="13"/>
                    <a:pt x="365" y="13"/>
                  </a:cubicBezTo>
                  <a:cubicBezTo>
                    <a:pt x="352" y="0"/>
                    <a:pt x="333" y="0"/>
                    <a:pt x="321" y="13"/>
                  </a:cubicBezTo>
                  <a:cubicBezTo>
                    <a:pt x="12" y="321"/>
                    <a:pt x="12" y="321"/>
                    <a:pt x="12" y="321"/>
                  </a:cubicBezTo>
                  <a:cubicBezTo>
                    <a:pt x="0" y="333"/>
                    <a:pt x="0" y="353"/>
                    <a:pt x="12" y="365"/>
                  </a:cubicBezTo>
                  <a:cubicBezTo>
                    <a:pt x="408" y="762"/>
                    <a:pt x="408" y="762"/>
                    <a:pt x="408" y="762"/>
                  </a:cubicBezTo>
                  <a:cubicBezTo>
                    <a:pt x="414" y="767"/>
                    <a:pt x="422" y="771"/>
                    <a:pt x="430" y="771"/>
                  </a:cubicBezTo>
                  <a:cubicBezTo>
                    <a:pt x="439" y="771"/>
                    <a:pt x="446" y="767"/>
                    <a:pt x="452" y="762"/>
                  </a:cubicBezTo>
                  <a:cubicBezTo>
                    <a:pt x="761" y="453"/>
                    <a:pt x="761" y="453"/>
                    <a:pt x="761" y="453"/>
                  </a:cubicBezTo>
                  <a:cubicBezTo>
                    <a:pt x="773" y="441"/>
                    <a:pt x="773" y="421"/>
                    <a:pt x="761" y="409"/>
                  </a:cubicBezTo>
                  <a:close/>
                  <a:moveTo>
                    <a:pt x="381" y="620"/>
                  </a:moveTo>
                  <a:cubicBezTo>
                    <a:pt x="369" y="632"/>
                    <a:pt x="349" y="632"/>
                    <a:pt x="337" y="620"/>
                  </a:cubicBezTo>
                  <a:cubicBezTo>
                    <a:pt x="82" y="365"/>
                    <a:pt x="82" y="365"/>
                    <a:pt x="82" y="365"/>
                  </a:cubicBezTo>
                  <a:cubicBezTo>
                    <a:pt x="70" y="353"/>
                    <a:pt x="70" y="333"/>
                    <a:pt x="82" y="321"/>
                  </a:cubicBezTo>
                  <a:cubicBezTo>
                    <a:pt x="320" y="83"/>
                    <a:pt x="320" y="83"/>
                    <a:pt x="320" y="83"/>
                  </a:cubicBezTo>
                  <a:cubicBezTo>
                    <a:pt x="332" y="71"/>
                    <a:pt x="352" y="71"/>
                    <a:pt x="364" y="83"/>
                  </a:cubicBezTo>
                  <a:cubicBezTo>
                    <a:pt x="619" y="338"/>
                    <a:pt x="619" y="338"/>
                    <a:pt x="619" y="338"/>
                  </a:cubicBezTo>
                  <a:cubicBezTo>
                    <a:pt x="631" y="350"/>
                    <a:pt x="631" y="370"/>
                    <a:pt x="619" y="382"/>
                  </a:cubicBezTo>
                  <a:lnTo>
                    <a:pt x="381" y="620"/>
                  </a:lnTo>
                  <a:close/>
                  <a:moveTo>
                    <a:pt x="381" y="620"/>
                  </a:moveTo>
                  <a:cubicBezTo>
                    <a:pt x="381" y="620"/>
                    <a:pt x="381" y="620"/>
                    <a:pt x="381" y="620"/>
                  </a:cubicBezTo>
                </a:path>
              </a:pathLst>
            </a:custGeom>
            <a:solidFill>
              <a:srgbClr val="2674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 72"/>
            <p:cNvSpPr>
              <a:spLocks noEditPoints="1"/>
            </p:cNvSpPr>
            <p:nvPr>
              <p:custDataLst>
                <p:tags r:id="rId27"/>
              </p:custDataLst>
            </p:nvPr>
          </p:nvSpPr>
          <p:spPr bwMode="auto">
            <a:xfrm>
              <a:off x="7604125" y="2832100"/>
              <a:ext cx="84138" cy="84137"/>
            </a:xfrm>
            <a:custGeom>
              <a:avLst/>
              <a:gdLst>
                <a:gd name="T0" fmla="*/ 9 w 53"/>
                <a:gd name="T1" fmla="*/ 9 h 53"/>
                <a:gd name="T2" fmla="*/ 2 w 53"/>
                <a:gd name="T3" fmla="*/ 33 h 53"/>
                <a:gd name="T4" fmla="*/ 20 w 53"/>
                <a:gd name="T5" fmla="*/ 51 h 53"/>
                <a:gd name="T6" fmla="*/ 44 w 53"/>
                <a:gd name="T7" fmla="*/ 44 h 53"/>
                <a:gd name="T8" fmla="*/ 51 w 53"/>
                <a:gd name="T9" fmla="*/ 20 h 53"/>
                <a:gd name="T10" fmla="*/ 33 w 53"/>
                <a:gd name="T11" fmla="*/ 2 h 53"/>
                <a:gd name="T12" fmla="*/ 9 w 53"/>
                <a:gd name="T13" fmla="*/ 9 h 53"/>
                <a:gd name="T14" fmla="*/ 9 w 53"/>
                <a:gd name="T15" fmla="*/ 9 h 53"/>
                <a:gd name="T16" fmla="*/ 9 w 53"/>
                <a:gd name="T1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9" y="9"/>
                  </a:moveTo>
                  <a:cubicBezTo>
                    <a:pt x="3" y="15"/>
                    <a:pt x="0" y="24"/>
                    <a:pt x="2" y="33"/>
                  </a:cubicBezTo>
                  <a:cubicBezTo>
                    <a:pt x="5" y="42"/>
                    <a:pt x="11" y="48"/>
                    <a:pt x="20" y="51"/>
                  </a:cubicBezTo>
                  <a:cubicBezTo>
                    <a:pt x="29" y="53"/>
                    <a:pt x="38" y="50"/>
                    <a:pt x="44" y="44"/>
                  </a:cubicBezTo>
                  <a:cubicBezTo>
                    <a:pt x="50" y="38"/>
                    <a:pt x="53" y="29"/>
                    <a:pt x="51" y="20"/>
                  </a:cubicBezTo>
                  <a:cubicBezTo>
                    <a:pt x="48" y="11"/>
                    <a:pt x="42" y="5"/>
                    <a:pt x="33" y="2"/>
                  </a:cubicBezTo>
                  <a:cubicBezTo>
                    <a:pt x="24" y="0"/>
                    <a:pt x="15" y="3"/>
                    <a:pt x="9" y="9"/>
                  </a:cubicBezTo>
                  <a:close/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</a:path>
              </a:pathLst>
            </a:custGeom>
            <a:solidFill>
              <a:srgbClr val="FFE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 73"/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7491413" y="2944813"/>
              <a:ext cx="84138" cy="84137"/>
            </a:xfrm>
            <a:custGeom>
              <a:avLst/>
              <a:gdLst>
                <a:gd name="T0" fmla="*/ 9 w 53"/>
                <a:gd name="T1" fmla="*/ 9 h 53"/>
                <a:gd name="T2" fmla="*/ 2 w 53"/>
                <a:gd name="T3" fmla="*/ 33 h 53"/>
                <a:gd name="T4" fmla="*/ 20 w 53"/>
                <a:gd name="T5" fmla="*/ 51 h 53"/>
                <a:gd name="T6" fmla="*/ 44 w 53"/>
                <a:gd name="T7" fmla="*/ 44 h 53"/>
                <a:gd name="T8" fmla="*/ 50 w 53"/>
                <a:gd name="T9" fmla="*/ 20 h 53"/>
                <a:gd name="T10" fmla="*/ 33 w 53"/>
                <a:gd name="T11" fmla="*/ 2 h 53"/>
                <a:gd name="T12" fmla="*/ 9 w 53"/>
                <a:gd name="T13" fmla="*/ 9 h 53"/>
                <a:gd name="T14" fmla="*/ 9 w 53"/>
                <a:gd name="T15" fmla="*/ 9 h 53"/>
                <a:gd name="T16" fmla="*/ 9 w 53"/>
                <a:gd name="T17" fmla="*/ 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3">
                  <a:moveTo>
                    <a:pt x="9" y="9"/>
                  </a:moveTo>
                  <a:cubicBezTo>
                    <a:pt x="2" y="15"/>
                    <a:pt x="0" y="24"/>
                    <a:pt x="2" y="33"/>
                  </a:cubicBezTo>
                  <a:cubicBezTo>
                    <a:pt x="5" y="42"/>
                    <a:pt x="11" y="48"/>
                    <a:pt x="20" y="51"/>
                  </a:cubicBezTo>
                  <a:cubicBezTo>
                    <a:pt x="28" y="53"/>
                    <a:pt x="38" y="51"/>
                    <a:pt x="44" y="44"/>
                  </a:cubicBezTo>
                  <a:cubicBezTo>
                    <a:pt x="50" y="38"/>
                    <a:pt x="53" y="29"/>
                    <a:pt x="50" y="20"/>
                  </a:cubicBezTo>
                  <a:cubicBezTo>
                    <a:pt x="48" y="12"/>
                    <a:pt x="41" y="5"/>
                    <a:pt x="33" y="2"/>
                  </a:cubicBezTo>
                  <a:cubicBezTo>
                    <a:pt x="24" y="0"/>
                    <a:pt x="15" y="3"/>
                    <a:pt x="9" y="9"/>
                  </a:cubicBezTo>
                  <a:close/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</a:path>
              </a:pathLst>
            </a:custGeom>
            <a:solidFill>
              <a:srgbClr val="FFE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Freeform 74"/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6961188" y="2590800"/>
              <a:ext cx="277813" cy="279400"/>
            </a:xfrm>
            <a:custGeom>
              <a:avLst/>
              <a:gdLst>
                <a:gd name="T0" fmla="*/ 13 w 175"/>
                <a:gd name="T1" fmla="*/ 106 h 175"/>
                <a:gd name="T2" fmla="*/ 105 w 175"/>
                <a:gd name="T3" fmla="*/ 13 h 175"/>
                <a:gd name="T4" fmla="*/ 145 w 175"/>
                <a:gd name="T5" fmla="*/ 23 h 175"/>
                <a:gd name="T6" fmla="*/ 171 w 175"/>
                <a:gd name="T7" fmla="*/ 141 h 175"/>
                <a:gd name="T8" fmla="*/ 142 w 175"/>
                <a:gd name="T9" fmla="*/ 171 h 175"/>
                <a:gd name="T10" fmla="*/ 23 w 175"/>
                <a:gd name="T11" fmla="*/ 146 h 175"/>
                <a:gd name="T12" fmla="*/ 13 w 175"/>
                <a:gd name="T13" fmla="*/ 106 h 175"/>
                <a:gd name="T14" fmla="*/ 13 w 175"/>
                <a:gd name="T15" fmla="*/ 106 h 175"/>
                <a:gd name="T16" fmla="*/ 13 w 175"/>
                <a:gd name="T17" fmla="*/ 10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175">
                  <a:moveTo>
                    <a:pt x="13" y="106"/>
                  </a:moveTo>
                  <a:cubicBezTo>
                    <a:pt x="105" y="13"/>
                    <a:pt x="105" y="13"/>
                    <a:pt x="105" y="13"/>
                  </a:cubicBezTo>
                  <a:cubicBezTo>
                    <a:pt x="119" y="0"/>
                    <a:pt x="141" y="6"/>
                    <a:pt x="145" y="23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75" y="158"/>
                    <a:pt x="159" y="175"/>
                    <a:pt x="142" y="171"/>
                  </a:cubicBezTo>
                  <a:cubicBezTo>
                    <a:pt x="23" y="146"/>
                    <a:pt x="23" y="146"/>
                    <a:pt x="23" y="146"/>
                  </a:cubicBezTo>
                  <a:cubicBezTo>
                    <a:pt x="5" y="142"/>
                    <a:pt x="0" y="119"/>
                    <a:pt x="13" y="106"/>
                  </a:cubicBezTo>
                  <a:close/>
                  <a:moveTo>
                    <a:pt x="13" y="106"/>
                  </a:moveTo>
                  <a:cubicBezTo>
                    <a:pt x="13" y="106"/>
                    <a:pt x="13" y="106"/>
                    <a:pt x="13" y="106"/>
                  </a:cubicBezTo>
                </a:path>
              </a:pathLst>
            </a:custGeom>
            <a:solidFill>
              <a:srgbClr val="FFE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 75"/>
            <p:cNvSpPr/>
            <p:nvPr>
              <p:custDataLst>
                <p:tags r:id="rId30"/>
              </p:custDataLst>
            </p:nvPr>
          </p:nvSpPr>
          <p:spPr bwMode="auto">
            <a:xfrm>
              <a:off x="8096250" y="1639888"/>
              <a:ext cx="608013" cy="827087"/>
            </a:xfrm>
            <a:custGeom>
              <a:avLst/>
              <a:gdLst>
                <a:gd name="T0" fmla="*/ 108 w 383"/>
                <a:gd name="T1" fmla="*/ 3 h 521"/>
                <a:gd name="T2" fmla="*/ 378 w 383"/>
                <a:gd name="T3" fmla="*/ 0 h 521"/>
                <a:gd name="T4" fmla="*/ 383 w 383"/>
                <a:gd name="T5" fmla="*/ 518 h 521"/>
                <a:gd name="T6" fmla="*/ 3 w 383"/>
                <a:gd name="T7" fmla="*/ 521 h 521"/>
                <a:gd name="T8" fmla="*/ 0 w 383"/>
                <a:gd name="T9" fmla="*/ 110 h 521"/>
                <a:gd name="T10" fmla="*/ 108 w 383"/>
                <a:gd name="T11" fmla="*/ 3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3" h="521">
                  <a:moveTo>
                    <a:pt x="108" y="3"/>
                  </a:moveTo>
                  <a:lnTo>
                    <a:pt x="378" y="0"/>
                  </a:lnTo>
                  <a:lnTo>
                    <a:pt x="383" y="518"/>
                  </a:lnTo>
                  <a:lnTo>
                    <a:pt x="3" y="521"/>
                  </a:lnTo>
                  <a:lnTo>
                    <a:pt x="0" y="110"/>
                  </a:lnTo>
                  <a:lnTo>
                    <a:pt x="108" y="3"/>
                  </a:lnTo>
                  <a:close/>
                </a:path>
              </a:pathLst>
            </a:custGeom>
            <a:solidFill>
              <a:srgbClr val="76A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 76"/>
            <p:cNvSpPr/>
            <p:nvPr>
              <p:custDataLst>
                <p:tags r:id="rId31"/>
              </p:custDataLst>
            </p:nvPr>
          </p:nvSpPr>
          <p:spPr bwMode="auto">
            <a:xfrm>
              <a:off x="8096250" y="1643063"/>
              <a:ext cx="174625" cy="171450"/>
            </a:xfrm>
            <a:custGeom>
              <a:avLst/>
              <a:gdLst>
                <a:gd name="T0" fmla="*/ 110 w 110"/>
                <a:gd name="T1" fmla="*/ 108 h 108"/>
                <a:gd name="T2" fmla="*/ 0 w 110"/>
                <a:gd name="T3" fmla="*/ 108 h 108"/>
                <a:gd name="T4" fmla="*/ 110 w 110"/>
                <a:gd name="T5" fmla="*/ 0 h 108"/>
                <a:gd name="T6" fmla="*/ 110 w 110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08">
                  <a:moveTo>
                    <a:pt x="110" y="108"/>
                  </a:moveTo>
                  <a:lnTo>
                    <a:pt x="0" y="108"/>
                  </a:lnTo>
                  <a:lnTo>
                    <a:pt x="110" y="0"/>
                  </a:lnTo>
                  <a:lnTo>
                    <a:pt x="110" y="108"/>
                  </a:lnTo>
                  <a:close/>
                </a:path>
              </a:pathLst>
            </a:custGeom>
            <a:solidFill>
              <a:srgbClr val="9F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 77"/>
            <p:cNvSpPr/>
            <p:nvPr>
              <p:custDataLst>
                <p:tags r:id="rId32"/>
              </p:custDataLst>
            </p:nvPr>
          </p:nvSpPr>
          <p:spPr bwMode="auto">
            <a:xfrm>
              <a:off x="8096250" y="1814513"/>
              <a:ext cx="174625" cy="168275"/>
            </a:xfrm>
            <a:custGeom>
              <a:avLst/>
              <a:gdLst>
                <a:gd name="T0" fmla="*/ 1 w 110"/>
                <a:gd name="T1" fmla="*/ 106 h 106"/>
                <a:gd name="T2" fmla="*/ 110 w 110"/>
                <a:gd name="T3" fmla="*/ 0 h 106"/>
                <a:gd name="T4" fmla="*/ 0 w 110"/>
                <a:gd name="T5" fmla="*/ 0 h 106"/>
                <a:gd name="T6" fmla="*/ 1 w 110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06">
                  <a:moveTo>
                    <a:pt x="1" y="106"/>
                  </a:moveTo>
                  <a:lnTo>
                    <a:pt x="110" y="0"/>
                  </a:lnTo>
                  <a:lnTo>
                    <a:pt x="0" y="0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42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 78"/>
            <p:cNvSpPr/>
            <p:nvPr>
              <p:custDataLst>
                <p:tags r:id="rId33"/>
              </p:custDataLst>
            </p:nvPr>
          </p:nvSpPr>
          <p:spPr bwMode="auto">
            <a:xfrm>
              <a:off x="8218488" y="1957388"/>
              <a:ext cx="357188" cy="65087"/>
            </a:xfrm>
            <a:custGeom>
              <a:avLst/>
              <a:gdLst>
                <a:gd name="T0" fmla="*/ 225 w 225"/>
                <a:gd name="T1" fmla="*/ 39 h 41"/>
                <a:gd name="T2" fmla="*/ 1 w 225"/>
                <a:gd name="T3" fmla="*/ 41 h 41"/>
                <a:gd name="T4" fmla="*/ 0 w 225"/>
                <a:gd name="T5" fmla="*/ 3 h 41"/>
                <a:gd name="T6" fmla="*/ 225 w 225"/>
                <a:gd name="T7" fmla="*/ 0 h 41"/>
                <a:gd name="T8" fmla="*/ 225 w 225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1">
                  <a:moveTo>
                    <a:pt x="225" y="39"/>
                  </a:moveTo>
                  <a:lnTo>
                    <a:pt x="1" y="41"/>
                  </a:lnTo>
                  <a:lnTo>
                    <a:pt x="0" y="3"/>
                  </a:lnTo>
                  <a:lnTo>
                    <a:pt x="225" y="0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 79"/>
            <p:cNvSpPr/>
            <p:nvPr>
              <p:custDataLst>
                <p:tags r:id="rId34"/>
              </p:custDataLst>
            </p:nvPr>
          </p:nvSpPr>
          <p:spPr bwMode="auto">
            <a:xfrm>
              <a:off x="8220075" y="2085975"/>
              <a:ext cx="357188" cy="63500"/>
            </a:xfrm>
            <a:custGeom>
              <a:avLst/>
              <a:gdLst>
                <a:gd name="T0" fmla="*/ 225 w 225"/>
                <a:gd name="T1" fmla="*/ 38 h 40"/>
                <a:gd name="T2" fmla="*/ 0 w 225"/>
                <a:gd name="T3" fmla="*/ 40 h 40"/>
                <a:gd name="T4" fmla="*/ 0 w 225"/>
                <a:gd name="T5" fmla="*/ 2 h 40"/>
                <a:gd name="T6" fmla="*/ 225 w 225"/>
                <a:gd name="T7" fmla="*/ 0 h 40"/>
                <a:gd name="T8" fmla="*/ 225 w 225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">
                  <a:moveTo>
                    <a:pt x="225" y="38"/>
                  </a:moveTo>
                  <a:lnTo>
                    <a:pt x="0" y="40"/>
                  </a:lnTo>
                  <a:lnTo>
                    <a:pt x="0" y="2"/>
                  </a:lnTo>
                  <a:lnTo>
                    <a:pt x="225" y="0"/>
                  </a:lnTo>
                  <a:lnTo>
                    <a:pt x="225" y="38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Freeform 80"/>
            <p:cNvSpPr/>
            <p:nvPr>
              <p:custDataLst>
                <p:tags r:id="rId35"/>
              </p:custDataLst>
            </p:nvPr>
          </p:nvSpPr>
          <p:spPr bwMode="auto">
            <a:xfrm>
              <a:off x="8221663" y="2214563"/>
              <a:ext cx="357188" cy="63500"/>
            </a:xfrm>
            <a:custGeom>
              <a:avLst/>
              <a:gdLst>
                <a:gd name="T0" fmla="*/ 225 w 225"/>
                <a:gd name="T1" fmla="*/ 38 h 40"/>
                <a:gd name="T2" fmla="*/ 0 w 225"/>
                <a:gd name="T3" fmla="*/ 40 h 40"/>
                <a:gd name="T4" fmla="*/ 0 w 225"/>
                <a:gd name="T5" fmla="*/ 2 h 40"/>
                <a:gd name="T6" fmla="*/ 225 w 225"/>
                <a:gd name="T7" fmla="*/ 0 h 40"/>
                <a:gd name="T8" fmla="*/ 225 w 225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">
                  <a:moveTo>
                    <a:pt x="225" y="38"/>
                  </a:moveTo>
                  <a:lnTo>
                    <a:pt x="0" y="40"/>
                  </a:lnTo>
                  <a:lnTo>
                    <a:pt x="0" y="2"/>
                  </a:lnTo>
                  <a:lnTo>
                    <a:pt x="225" y="0"/>
                  </a:lnTo>
                  <a:lnTo>
                    <a:pt x="225" y="38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8101013" y="1643063"/>
              <a:ext cx="482600" cy="727075"/>
            </a:xfrm>
            <a:prstGeom prst="rect">
              <a:avLst/>
            </a:prstGeom>
            <a:solidFill>
              <a:srgbClr val="42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Freeform 82"/>
            <p:cNvSpPr/>
            <p:nvPr>
              <p:custDataLst>
                <p:tags r:id="rId37"/>
              </p:custDataLst>
            </p:nvPr>
          </p:nvSpPr>
          <p:spPr bwMode="auto">
            <a:xfrm>
              <a:off x="7902575" y="1495425"/>
              <a:ext cx="608013" cy="827087"/>
            </a:xfrm>
            <a:custGeom>
              <a:avLst/>
              <a:gdLst>
                <a:gd name="T0" fmla="*/ 108 w 383"/>
                <a:gd name="T1" fmla="*/ 3 h 521"/>
                <a:gd name="T2" fmla="*/ 378 w 383"/>
                <a:gd name="T3" fmla="*/ 0 h 521"/>
                <a:gd name="T4" fmla="*/ 383 w 383"/>
                <a:gd name="T5" fmla="*/ 518 h 521"/>
                <a:gd name="T6" fmla="*/ 3 w 383"/>
                <a:gd name="T7" fmla="*/ 521 h 521"/>
                <a:gd name="T8" fmla="*/ 0 w 383"/>
                <a:gd name="T9" fmla="*/ 110 h 521"/>
                <a:gd name="T10" fmla="*/ 108 w 383"/>
                <a:gd name="T11" fmla="*/ 3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3" h="521">
                  <a:moveTo>
                    <a:pt x="108" y="3"/>
                  </a:moveTo>
                  <a:lnTo>
                    <a:pt x="378" y="0"/>
                  </a:lnTo>
                  <a:lnTo>
                    <a:pt x="383" y="518"/>
                  </a:lnTo>
                  <a:lnTo>
                    <a:pt x="3" y="521"/>
                  </a:lnTo>
                  <a:lnTo>
                    <a:pt x="0" y="110"/>
                  </a:lnTo>
                  <a:lnTo>
                    <a:pt x="108" y="3"/>
                  </a:lnTo>
                  <a:close/>
                </a:path>
              </a:pathLst>
            </a:custGeom>
            <a:solidFill>
              <a:srgbClr val="76A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Freeform 83"/>
            <p:cNvSpPr/>
            <p:nvPr>
              <p:custDataLst>
                <p:tags r:id="rId38"/>
              </p:custDataLst>
            </p:nvPr>
          </p:nvSpPr>
          <p:spPr bwMode="auto">
            <a:xfrm>
              <a:off x="7902575" y="1498600"/>
              <a:ext cx="176213" cy="171450"/>
            </a:xfrm>
            <a:custGeom>
              <a:avLst/>
              <a:gdLst>
                <a:gd name="T0" fmla="*/ 110 w 111"/>
                <a:gd name="T1" fmla="*/ 108 h 108"/>
                <a:gd name="T2" fmla="*/ 0 w 111"/>
                <a:gd name="T3" fmla="*/ 108 h 108"/>
                <a:gd name="T4" fmla="*/ 111 w 111"/>
                <a:gd name="T5" fmla="*/ 0 h 108"/>
                <a:gd name="T6" fmla="*/ 110 w 111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08">
                  <a:moveTo>
                    <a:pt x="110" y="108"/>
                  </a:moveTo>
                  <a:lnTo>
                    <a:pt x="0" y="108"/>
                  </a:lnTo>
                  <a:lnTo>
                    <a:pt x="111" y="0"/>
                  </a:lnTo>
                  <a:lnTo>
                    <a:pt x="110" y="108"/>
                  </a:lnTo>
                  <a:close/>
                </a:path>
              </a:pathLst>
            </a:custGeom>
            <a:solidFill>
              <a:srgbClr val="9F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 84"/>
            <p:cNvSpPr/>
            <p:nvPr>
              <p:custDataLst>
                <p:tags r:id="rId39"/>
              </p:custDataLst>
            </p:nvPr>
          </p:nvSpPr>
          <p:spPr bwMode="auto">
            <a:xfrm>
              <a:off x="7902575" y="1670050"/>
              <a:ext cx="174625" cy="168275"/>
            </a:xfrm>
            <a:custGeom>
              <a:avLst/>
              <a:gdLst>
                <a:gd name="T0" fmla="*/ 1 w 110"/>
                <a:gd name="T1" fmla="*/ 106 h 106"/>
                <a:gd name="T2" fmla="*/ 110 w 110"/>
                <a:gd name="T3" fmla="*/ 0 h 106"/>
                <a:gd name="T4" fmla="*/ 0 w 110"/>
                <a:gd name="T5" fmla="*/ 0 h 106"/>
                <a:gd name="T6" fmla="*/ 1 w 110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06">
                  <a:moveTo>
                    <a:pt x="1" y="106"/>
                  </a:moveTo>
                  <a:lnTo>
                    <a:pt x="110" y="0"/>
                  </a:lnTo>
                  <a:lnTo>
                    <a:pt x="0" y="0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42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 85"/>
            <p:cNvSpPr/>
            <p:nvPr>
              <p:custDataLst>
                <p:tags r:id="rId40"/>
              </p:custDataLst>
            </p:nvPr>
          </p:nvSpPr>
          <p:spPr bwMode="auto">
            <a:xfrm>
              <a:off x="8024813" y="1812925"/>
              <a:ext cx="357188" cy="65087"/>
            </a:xfrm>
            <a:custGeom>
              <a:avLst/>
              <a:gdLst>
                <a:gd name="T0" fmla="*/ 225 w 225"/>
                <a:gd name="T1" fmla="*/ 39 h 41"/>
                <a:gd name="T2" fmla="*/ 1 w 225"/>
                <a:gd name="T3" fmla="*/ 41 h 41"/>
                <a:gd name="T4" fmla="*/ 0 w 225"/>
                <a:gd name="T5" fmla="*/ 3 h 41"/>
                <a:gd name="T6" fmla="*/ 225 w 225"/>
                <a:gd name="T7" fmla="*/ 0 h 41"/>
                <a:gd name="T8" fmla="*/ 225 w 225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1">
                  <a:moveTo>
                    <a:pt x="225" y="39"/>
                  </a:moveTo>
                  <a:lnTo>
                    <a:pt x="1" y="41"/>
                  </a:lnTo>
                  <a:lnTo>
                    <a:pt x="0" y="3"/>
                  </a:lnTo>
                  <a:lnTo>
                    <a:pt x="225" y="0"/>
                  </a:lnTo>
                  <a:lnTo>
                    <a:pt x="225" y="39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 86"/>
            <p:cNvSpPr/>
            <p:nvPr>
              <p:custDataLst>
                <p:tags r:id="rId41"/>
              </p:custDataLst>
            </p:nvPr>
          </p:nvSpPr>
          <p:spPr bwMode="auto">
            <a:xfrm>
              <a:off x="8026400" y="1941513"/>
              <a:ext cx="357188" cy="63500"/>
            </a:xfrm>
            <a:custGeom>
              <a:avLst/>
              <a:gdLst>
                <a:gd name="T0" fmla="*/ 225 w 225"/>
                <a:gd name="T1" fmla="*/ 38 h 40"/>
                <a:gd name="T2" fmla="*/ 0 w 225"/>
                <a:gd name="T3" fmla="*/ 40 h 40"/>
                <a:gd name="T4" fmla="*/ 0 w 225"/>
                <a:gd name="T5" fmla="*/ 2 h 40"/>
                <a:gd name="T6" fmla="*/ 225 w 225"/>
                <a:gd name="T7" fmla="*/ 0 h 40"/>
                <a:gd name="T8" fmla="*/ 225 w 225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">
                  <a:moveTo>
                    <a:pt x="225" y="38"/>
                  </a:moveTo>
                  <a:lnTo>
                    <a:pt x="0" y="40"/>
                  </a:lnTo>
                  <a:lnTo>
                    <a:pt x="0" y="2"/>
                  </a:lnTo>
                  <a:lnTo>
                    <a:pt x="225" y="0"/>
                  </a:lnTo>
                  <a:lnTo>
                    <a:pt x="225" y="38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Freeform 87"/>
            <p:cNvSpPr/>
            <p:nvPr>
              <p:custDataLst>
                <p:tags r:id="rId42"/>
              </p:custDataLst>
            </p:nvPr>
          </p:nvSpPr>
          <p:spPr bwMode="auto">
            <a:xfrm>
              <a:off x="8027988" y="2070100"/>
              <a:ext cx="357188" cy="63500"/>
            </a:xfrm>
            <a:custGeom>
              <a:avLst/>
              <a:gdLst>
                <a:gd name="T0" fmla="*/ 225 w 225"/>
                <a:gd name="T1" fmla="*/ 38 h 40"/>
                <a:gd name="T2" fmla="*/ 0 w 225"/>
                <a:gd name="T3" fmla="*/ 40 h 40"/>
                <a:gd name="T4" fmla="*/ 0 w 225"/>
                <a:gd name="T5" fmla="*/ 2 h 40"/>
                <a:gd name="T6" fmla="*/ 225 w 225"/>
                <a:gd name="T7" fmla="*/ 0 h 40"/>
                <a:gd name="T8" fmla="*/ 225 w 225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">
                  <a:moveTo>
                    <a:pt x="225" y="38"/>
                  </a:moveTo>
                  <a:lnTo>
                    <a:pt x="0" y="40"/>
                  </a:lnTo>
                  <a:lnTo>
                    <a:pt x="0" y="2"/>
                  </a:lnTo>
                  <a:lnTo>
                    <a:pt x="225" y="0"/>
                  </a:lnTo>
                  <a:lnTo>
                    <a:pt x="225" y="38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7907338" y="1497013"/>
              <a:ext cx="484188" cy="728662"/>
            </a:xfrm>
            <a:prstGeom prst="rect">
              <a:avLst/>
            </a:prstGeom>
            <a:solidFill>
              <a:srgbClr val="42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89"/>
            <p:cNvSpPr/>
            <p:nvPr>
              <p:custDataLst>
                <p:tags r:id="rId44"/>
              </p:custDataLst>
            </p:nvPr>
          </p:nvSpPr>
          <p:spPr bwMode="auto">
            <a:xfrm>
              <a:off x="7699375" y="1327150"/>
              <a:ext cx="608013" cy="828675"/>
            </a:xfrm>
            <a:custGeom>
              <a:avLst/>
              <a:gdLst>
                <a:gd name="T0" fmla="*/ 108 w 383"/>
                <a:gd name="T1" fmla="*/ 3 h 522"/>
                <a:gd name="T2" fmla="*/ 378 w 383"/>
                <a:gd name="T3" fmla="*/ 0 h 522"/>
                <a:gd name="T4" fmla="*/ 383 w 383"/>
                <a:gd name="T5" fmla="*/ 518 h 522"/>
                <a:gd name="T6" fmla="*/ 3 w 383"/>
                <a:gd name="T7" fmla="*/ 522 h 522"/>
                <a:gd name="T8" fmla="*/ 0 w 383"/>
                <a:gd name="T9" fmla="*/ 110 h 522"/>
                <a:gd name="T10" fmla="*/ 108 w 383"/>
                <a:gd name="T11" fmla="*/ 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3" h="522">
                  <a:moveTo>
                    <a:pt x="108" y="3"/>
                  </a:moveTo>
                  <a:lnTo>
                    <a:pt x="378" y="0"/>
                  </a:lnTo>
                  <a:lnTo>
                    <a:pt x="383" y="518"/>
                  </a:lnTo>
                  <a:lnTo>
                    <a:pt x="3" y="522"/>
                  </a:lnTo>
                  <a:lnTo>
                    <a:pt x="0" y="110"/>
                  </a:lnTo>
                  <a:lnTo>
                    <a:pt x="108" y="3"/>
                  </a:lnTo>
                  <a:close/>
                </a:path>
              </a:pathLst>
            </a:custGeom>
            <a:solidFill>
              <a:srgbClr val="76A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 90"/>
            <p:cNvSpPr/>
            <p:nvPr>
              <p:custDataLst>
                <p:tags r:id="rId45"/>
              </p:custDataLst>
            </p:nvPr>
          </p:nvSpPr>
          <p:spPr bwMode="auto">
            <a:xfrm>
              <a:off x="7699375" y="1330325"/>
              <a:ext cx="176213" cy="171450"/>
            </a:xfrm>
            <a:custGeom>
              <a:avLst/>
              <a:gdLst>
                <a:gd name="T0" fmla="*/ 110 w 111"/>
                <a:gd name="T1" fmla="*/ 108 h 108"/>
                <a:gd name="T2" fmla="*/ 0 w 111"/>
                <a:gd name="T3" fmla="*/ 108 h 108"/>
                <a:gd name="T4" fmla="*/ 111 w 111"/>
                <a:gd name="T5" fmla="*/ 0 h 108"/>
                <a:gd name="T6" fmla="*/ 110 w 111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108">
                  <a:moveTo>
                    <a:pt x="110" y="108"/>
                  </a:moveTo>
                  <a:lnTo>
                    <a:pt x="0" y="108"/>
                  </a:lnTo>
                  <a:lnTo>
                    <a:pt x="111" y="0"/>
                  </a:lnTo>
                  <a:lnTo>
                    <a:pt x="110" y="108"/>
                  </a:lnTo>
                  <a:close/>
                </a:path>
              </a:pathLst>
            </a:custGeom>
            <a:solidFill>
              <a:srgbClr val="9FC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 91"/>
            <p:cNvSpPr/>
            <p:nvPr>
              <p:custDataLst>
                <p:tags r:id="rId46"/>
              </p:custDataLst>
            </p:nvPr>
          </p:nvSpPr>
          <p:spPr bwMode="auto">
            <a:xfrm>
              <a:off x="7699375" y="1501775"/>
              <a:ext cx="174625" cy="168275"/>
            </a:xfrm>
            <a:custGeom>
              <a:avLst/>
              <a:gdLst>
                <a:gd name="T0" fmla="*/ 1 w 110"/>
                <a:gd name="T1" fmla="*/ 106 h 106"/>
                <a:gd name="T2" fmla="*/ 110 w 110"/>
                <a:gd name="T3" fmla="*/ 0 h 106"/>
                <a:gd name="T4" fmla="*/ 0 w 110"/>
                <a:gd name="T5" fmla="*/ 0 h 106"/>
                <a:gd name="T6" fmla="*/ 1 w 110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06">
                  <a:moveTo>
                    <a:pt x="1" y="106"/>
                  </a:moveTo>
                  <a:lnTo>
                    <a:pt x="110" y="0"/>
                  </a:lnTo>
                  <a:lnTo>
                    <a:pt x="0" y="0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428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92"/>
            <p:cNvSpPr/>
            <p:nvPr>
              <p:custDataLst>
                <p:tags r:id="rId47"/>
              </p:custDataLst>
            </p:nvPr>
          </p:nvSpPr>
          <p:spPr bwMode="auto">
            <a:xfrm>
              <a:off x="7821613" y="1646238"/>
              <a:ext cx="357188" cy="63500"/>
            </a:xfrm>
            <a:custGeom>
              <a:avLst/>
              <a:gdLst>
                <a:gd name="T0" fmla="*/ 225 w 225"/>
                <a:gd name="T1" fmla="*/ 38 h 40"/>
                <a:gd name="T2" fmla="*/ 1 w 225"/>
                <a:gd name="T3" fmla="*/ 40 h 40"/>
                <a:gd name="T4" fmla="*/ 0 w 225"/>
                <a:gd name="T5" fmla="*/ 2 h 40"/>
                <a:gd name="T6" fmla="*/ 225 w 225"/>
                <a:gd name="T7" fmla="*/ 0 h 40"/>
                <a:gd name="T8" fmla="*/ 225 w 225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">
                  <a:moveTo>
                    <a:pt x="225" y="38"/>
                  </a:moveTo>
                  <a:lnTo>
                    <a:pt x="1" y="40"/>
                  </a:lnTo>
                  <a:lnTo>
                    <a:pt x="0" y="2"/>
                  </a:lnTo>
                  <a:lnTo>
                    <a:pt x="225" y="0"/>
                  </a:lnTo>
                  <a:lnTo>
                    <a:pt x="225" y="38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 93"/>
            <p:cNvSpPr/>
            <p:nvPr>
              <p:custDataLst>
                <p:tags r:id="rId48"/>
              </p:custDataLst>
            </p:nvPr>
          </p:nvSpPr>
          <p:spPr bwMode="auto">
            <a:xfrm>
              <a:off x="7823200" y="1774825"/>
              <a:ext cx="357188" cy="63500"/>
            </a:xfrm>
            <a:custGeom>
              <a:avLst/>
              <a:gdLst>
                <a:gd name="T0" fmla="*/ 225 w 225"/>
                <a:gd name="T1" fmla="*/ 38 h 40"/>
                <a:gd name="T2" fmla="*/ 0 w 225"/>
                <a:gd name="T3" fmla="*/ 40 h 40"/>
                <a:gd name="T4" fmla="*/ 0 w 225"/>
                <a:gd name="T5" fmla="*/ 2 h 40"/>
                <a:gd name="T6" fmla="*/ 225 w 225"/>
                <a:gd name="T7" fmla="*/ 0 h 40"/>
                <a:gd name="T8" fmla="*/ 225 w 225"/>
                <a:gd name="T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0">
                  <a:moveTo>
                    <a:pt x="225" y="38"/>
                  </a:moveTo>
                  <a:lnTo>
                    <a:pt x="0" y="40"/>
                  </a:lnTo>
                  <a:lnTo>
                    <a:pt x="0" y="2"/>
                  </a:lnTo>
                  <a:lnTo>
                    <a:pt x="225" y="0"/>
                  </a:lnTo>
                  <a:lnTo>
                    <a:pt x="225" y="38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Freeform 94"/>
            <p:cNvSpPr/>
            <p:nvPr>
              <p:custDataLst>
                <p:tags r:id="rId49"/>
              </p:custDataLst>
            </p:nvPr>
          </p:nvSpPr>
          <p:spPr bwMode="auto">
            <a:xfrm>
              <a:off x="7824788" y="1901825"/>
              <a:ext cx="357188" cy="65087"/>
            </a:xfrm>
            <a:custGeom>
              <a:avLst/>
              <a:gdLst>
                <a:gd name="T0" fmla="*/ 225 w 225"/>
                <a:gd name="T1" fmla="*/ 38 h 41"/>
                <a:gd name="T2" fmla="*/ 0 w 225"/>
                <a:gd name="T3" fmla="*/ 41 h 41"/>
                <a:gd name="T4" fmla="*/ 0 w 225"/>
                <a:gd name="T5" fmla="*/ 2 h 41"/>
                <a:gd name="T6" fmla="*/ 225 w 225"/>
                <a:gd name="T7" fmla="*/ 0 h 41"/>
                <a:gd name="T8" fmla="*/ 225 w 225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41">
                  <a:moveTo>
                    <a:pt x="225" y="38"/>
                  </a:moveTo>
                  <a:lnTo>
                    <a:pt x="0" y="41"/>
                  </a:lnTo>
                  <a:lnTo>
                    <a:pt x="0" y="2"/>
                  </a:lnTo>
                  <a:lnTo>
                    <a:pt x="225" y="0"/>
                  </a:lnTo>
                  <a:lnTo>
                    <a:pt x="225" y="38"/>
                  </a:lnTo>
                  <a:close/>
                </a:path>
              </a:pathLst>
            </a:custGeom>
            <a:solidFill>
              <a:srgbClr val="9FC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95"/>
            <p:cNvSpPr/>
            <p:nvPr>
              <p:custDataLst>
                <p:tags r:id="rId50"/>
              </p:custDataLst>
            </p:nvPr>
          </p:nvSpPr>
          <p:spPr bwMode="auto">
            <a:xfrm>
              <a:off x="7621588" y="3222625"/>
              <a:ext cx="1214438" cy="839787"/>
            </a:xfrm>
            <a:custGeom>
              <a:avLst/>
              <a:gdLst>
                <a:gd name="T0" fmla="*/ 733 w 765"/>
                <a:gd name="T1" fmla="*/ 529 h 529"/>
                <a:gd name="T2" fmla="*/ 32 w 765"/>
                <a:gd name="T3" fmla="*/ 529 h 529"/>
                <a:gd name="T4" fmla="*/ 0 w 765"/>
                <a:gd name="T5" fmla="*/ 497 h 529"/>
                <a:gd name="T6" fmla="*/ 0 w 765"/>
                <a:gd name="T7" fmla="*/ 31 h 529"/>
                <a:gd name="T8" fmla="*/ 32 w 765"/>
                <a:gd name="T9" fmla="*/ 0 h 529"/>
                <a:gd name="T10" fmla="*/ 733 w 765"/>
                <a:gd name="T11" fmla="*/ 0 h 529"/>
                <a:gd name="T12" fmla="*/ 765 w 765"/>
                <a:gd name="T13" fmla="*/ 31 h 529"/>
                <a:gd name="T14" fmla="*/ 765 w 765"/>
                <a:gd name="T15" fmla="*/ 497 h 529"/>
                <a:gd name="T16" fmla="*/ 733 w 765"/>
                <a:gd name="T17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529">
                  <a:moveTo>
                    <a:pt x="733" y="529"/>
                  </a:moveTo>
                  <a:cubicBezTo>
                    <a:pt x="32" y="529"/>
                    <a:pt x="32" y="529"/>
                    <a:pt x="32" y="529"/>
                  </a:cubicBezTo>
                  <a:cubicBezTo>
                    <a:pt x="14" y="529"/>
                    <a:pt x="0" y="515"/>
                    <a:pt x="0" y="49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733" y="0"/>
                    <a:pt x="733" y="0"/>
                    <a:pt x="733" y="0"/>
                  </a:cubicBezTo>
                  <a:cubicBezTo>
                    <a:pt x="751" y="0"/>
                    <a:pt x="765" y="14"/>
                    <a:pt x="765" y="31"/>
                  </a:cubicBezTo>
                  <a:cubicBezTo>
                    <a:pt x="765" y="497"/>
                    <a:pt x="765" y="497"/>
                    <a:pt x="765" y="497"/>
                  </a:cubicBezTo>
                  <a:cubicBezTo>
                    <a:pt x="765" y="515"/>
                    <a:pt x="751" y="529"/>
                    <a:pt x="733" y="529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7724775" y="3311525"/>
              <a:ext cx="1008063" cy="660400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7724775" y="3863975"/>
              <a:ext cx="1008063" cy="10795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98"/>
            <p:cNvSpPr/>
            <p:nvPr>
              <p:custDataLst>
                <p:tags r:id="rId53"/>
              </p:custDataLst>
            </p:nvPr>
          </p:nvSpPr>
          <p:spPr bwMode="auto">
            <a:xfrm>
              <a:off x="7999413" y="3492500"/>
              <a:ext cx="458788" cy="296862"/>
            </a:xfrm>
            <a:custGeom>
              <a:avLst/>
              <a:gdLst>
                <a:gd name="T0" fmla="*/ 241 w 289"/>
                <a:gd name="T1" fmla="*/ 187 h 187"/>
                <a:gd name="T2" fmla="*/ 48 w 289"/>
                <a:gd name="T3" fmla="*/ 187 h 187"/>
                <a:gd name="T4" fmla="*/ 0 w 289"/>
                <a:gd name="T5" fmla="*/ 139 h 187"/>
                <a:gd name="T6" fmla="*/ 0 w 289"/>
                <a:gd name="T7" fmla="*/ 48 h 187"/>
                <a:gd name="T8" fmla="*/ 48 w 289"/>
                <a:gd name="T9" fmla="*/ 0 h 187"/>
                <a:gd name="T10" fmla="*/ 241 w 289"/>
                <a:gd name="T11" fmla="*/ 0 h 187"/>
                <a:gd name="T12" fmla="*/ 289 w 289"/>
                <a:gd name="T13" fmla="*/ 48 h 187"/>
                <a:gd name="T14" fmla="*/ 289 w 289"/>
                <a:gd name="T15" fmla="*/ 139 h 187"/>
                <a:gd name="T16" fmla="*/ 241 w 289"/>
                <a:gd name="T1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187">
                  <a:moveTo>
                    <a:pt x="241" y="187"/>
                  </a:moveTo>
                  <a:cubicBezTo>
                    <a:pt x="48" y="187"/>
                    <a:pt x="48" y="187"/>
                    <a:pt x="48" y="187"/>
                  </a:cubicBezTo>
                  <a:cubicBezTo>
                    <a:pt x="22" y="187"/>
                    <a:pt x="0" y="165"/>
                    <a:pt x="0" y="13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67" y="0"/>
                    <a:pt x="289" y="22"/>
                    <a:pt x="289" y="48"/>
                  </a:cubicBezTo>
                  <a:cubicBezTo>
                    <a:pt x="289" y="139"/>
                    <a:pt x="289" y="139"/>
                    <a:pt x="289" y="139"/>
                  </a:cubicBezTo>
                  <a:cubicBezTo>
                    <a:pt x="289" y="165"/>
                    <a:pt x="267" y="187"/>
                    <a:pt x="241" y="187"/>
                  </a:cubicBezTo>
                  <a:close/>
                </a:path>
              </a:pathLst>
            </a:custGeom>
            <a:solidFill>
              <a:srgbClr val="DB44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Freeform 99"/>
            <p:cNvSpPr/>
            <p:nvPr>
              <p:custDataLst>
                <p:tags r:id="rId54"/>
              </p:custDataLst>
            </p:nvPr>
          </p:nvSpPr>
          <p:spPr bwMode="auto">
            <a:xfrm>
              <a:off x="8153400" y="3563938"/>
              <a:ext cx="150813" cy="153987"/>
            </a:xfrm>
            <a:custGeom>
              <a:avLst/>
              <a:gdLst>
                <a:gd name="T0" fmla="*/ 0 w 95"/>
                <a:gd name="T1" fmla="*/ 0 h 97"/>
                <a:gd name="T2" fmla="*/ 0 w 95"/>
                <a:gd name="T3" fmla="*/ 97 h 97"/>
                <a:gd name="T4" fmla="*/ 95 w 95"/>
                <a:gd name="T5" fmla="*/ 48 h 97"/>
                <a:gd name="T6" fmla="*/ 0 w 95"/>
                <a:gd name="T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97">
                  <a:moveTo>
                    <a:pt x="0" y="0"/>
                  </a:moveTo>
                  <a:lnTo>
                    <a:pt x="0" y="97"/>
                  </a:lnTo>
                  <a:lnTo>
                    <a:pt x="95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100"/>
            <p:cNvSpPr/>
            <p:nvPr>
              <p:custDataLst>
                <p:tags r:id="rId55"/>
              </p:custDataLst>
            </p:nvPr>
          </p:nvSpPr>
          <p:spPr bwMode="auto">
            <a:xfrm>
              <a:off x="7804150" y="3903663"/>
              <a:ext cx="882650" cy="38100"/>
            </a:xfrm>
            <a:custGeom>
              <a:avLst/>
              <a:gdLst>
                <a:gd name="T0" fmla="*/ 545 w 556"/>
                <a:gd name="T1" fmla="*/ 24 h 24"/>
                <a:gd name="T2" fmla="*/ 11 w 556"/>
                <a:gd name="T3" fmla="*/ 24 h 24"/>
                <a:gd name="T4" fmla="*/ 0 w 556"/>
                <a:gd name="T5" fmla="*/ 13 h 24"/>
                <a:gd name="T6" fmla="*/ 0 w 556"/>
                <a:gd name="T7" fmla="*/ 11 h 24"/>
                <a:gd name="T8" fmla="*/ 11 w 556"/>
                <a:gd name="T9" fmla="*/ 0 h 24"/>
                <a:gd name="T10" fmla="*/ 545 w 556"/>
                <a:gd name="T11" fmla="*/ 0 h 24"/>
                <a:gd name="T12" fmla="*/ 556 w 556"/>
                <a:gd name="T13" fmla="*/ 11 h 24"/>
                <a:gd name="T14" fmla="*/ 556 w 556"/>
                <a:gd name="T15" fmla="*/ 13 h 24"/>
                <a:gd name="T16" fmla="*/ 545 w 556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6" h="24">
                  <a:moveTo>
                    <a:pt x="545" y="24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5" y="24"/>
                    <a:pt x="0" y="19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545" y="0"/>
                    <a:pt x="545" y="0"/>
                    <a:pt x="545" y="0"/>
                  </a:cubicBezTo>
                  <a:cubicBezTo>
                    <a:pt x="551" y="0"/>
                    <a:pt x="556" y="5"/>
                    <a:pt x="556" y="11"/>
                  </a:cubicBezTo>
                  <a:cubicBezTo>
                    <a:pt x="556" y="13"/>
                    <a:pt x="556" y="13"/>
                    <a:pt x="556" y="13"/>
                  </a:cubicBezTo>
                  <a:cubicBezTo>
                    <a:pt x="556" y="19"/>
                    <a:pt x="551" y="24"/>
                    <a:pt x="545" y="2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7847013" y="3879850"/>
              <a:ext cx="80963" cy="80962"/>
            </a:xfrm>
            <a:prstGeom prst="ellipse">
              <a:avLst/>
            </a:prstGeom>
            <a:solidFill>
              <a:srgbClr val="DB44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7870825" y="3903663"/>
              <a:ext cx="33338" cy="33337"/>
            </a:xfrm>
            <a:prstGeom prst="ellipse">
              <a:avLst/>
            </a:pr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Freeform 103"/>
            <p:cNvSpPr/>
            <p:nvPr>
              <p:custDataLst>
                <p:tags r:id="rId58"/>
              </p:custDataLst>
            </p:nvPr>
          </p:nvSpPr>
          <p:spPr bwMode="auto">
            <a:xfrm>
              <a:off x="8534400" y="2755900"/>
              <a:ext cx="944563" cy="695325"/>
            </a:xfrm>
            <a:custGeom>
              <a:avLst/>
              <a:gdLst>
                <a:gd name="T0" fmla="*/ 564 w 595"/>
                <a:gd name="T1" fmla="*/ 438 h 438"/>
                <a:gd name="T2" fmla="*/ 32 w 595"/>
                <a:gd name="T3" fmla="*/ 438 h 438"/>
                <a:gd name="T4" fmla="*/ 0 w 595"/>
                <a:gd name="T5" fmla="*/ 406 h 438"/>
                <a:gd name="T6" fmla="*/ 0 w 595"/>
                <a:gd name="T7" fmla="*/ 32 h 438"/>
                <a:gd name="T8" fmla="*/ 32 w 595"/>
                <a:gd name="T9" fmla="*/ 0 h 438"/>
                <a:gd name="T10" fmla="*/ 564 w 595"/>
                <a:gd name="T11" fmla="*/ 0 h 438"/>
                <a:gd name="T12" fmla="*/ 595 w 595"/>
                <a:gd name="T13" fmla="*/ 32 h 438"/>
                <a:gd name="T14" fmla="*/ 595 w 595"/>
                <a:gd name="T15" fmla="*/ 406 h 438"/>
                <a:gd name="T16" fmla="*/ 564 w 595"/>
                <a:gd name="T17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5" h="438">
                  <a:moveTo>
                    <a:pt x="564" y="438"/>
                  </a:moveTo>
                  <a:cubicBezTo>
                    <a:pt x="32" y="438"/>
                    <a:pt x="32" y="438"/>
                    <a:pt x="32" y="438"/>
                  </a:cubicBezTo>
                  <a:cubicBezTo>
                    <a:pt x="14" y="438"/>
                    <a:pt x="0" y="424"/>
                    <a:pt x="0" y="40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cubicBezTo>
                    <a:pt x="564" y="0"/>
                    <a:pt x="564" y="0"/>
                    <a:pt x="564" y="0"/>
                  </a:cubicBezTo>
                  <a:cubicBezTo>
                    <a:pt x="581" y="0"/>
                    <a:pt x="595" y="15"/>
                    <a:pt x="595" y="32"/>
                  </a:cubicBezTo>
                  <a:cubicBezTo>
                    <a:pt x="595" y="406"/>
                    <a:pt x="595" y="406"/>
                    <a:pt x="595" y="406"/>
                  </a:cubicBezTo>
                  <a:cubicBezTo>
                    <a:pt x="595" y="424"/>
                    <a:pt x="581" y="438"/>
                    <a:pt x="564" y="438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8615363" y="2830513"/>
              <a:ext cx="784225" cy="5461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7" name="Rectangle 105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8697913" y="2884488"/>
              <a:ext cx="312738" cy="50800"/>
            </a:xfrm>
            <a:prstGeom prst="rect">
              <a:avLst/>
            </a:prstGeom>
            <a:solidFill>
              <a:srgbClr val="33B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8780463" y="3040063"/>
              <a:ext cx="312738" cy="50800"/>
            </a:xfrm>
            <a:prstGeom prst="rect">
              <a:avLst/>
            </a:prstGeom>
            <a:solidFill>
              <a:srgbClr val="33B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8780463" y="3273425"/>
              <a:ext cx="157163" cy="50800"/>
            </a:xfrm>
            <a:prstGeom prst="rect">
              <a:avLst/>
            </a:prstGeom>
            <a:solidFill>
              <a:srgbClr val="33B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0" name="Rectangle 108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8780463" y="3195638"/>
              <a:ext cx="536575" cy="50800"/>
            </a:xfrm>
            <a:prstGeom prst="rect">
              <a:avLst/>
            </a:prstGeom>
            <a:solidFill>
              <a:srgbClr val="33B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8697913" y="3117850"/>
              <a:ext cx="457200" cy="50800"/>
            </a:xfrm>
            <a:prstGeom prst="rect">
              <a:avLst/>
            </a:prstGeom>
            <a:solidFill>
              <a:srgbClr val="33B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8780463" y="2962275"/>
              <a:ext cx="458788" cy="50800"/>
            </a:xfrm>
            <a:prstGeom prst="rect">
              <a:avLst/>
            </a:prstGeom>
            <a:solidFill>
              <a:srgbClr val="33B6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3" name="Freeform 111"/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auto">
            <a:xfrm>
              <a:off x="6699250" y="4089400"/>
              <a:ext cx="95250" cy="41275"/>
            </a:xfrm>
            <a:custGeom>
              <a:avLst/>
              <a:gdLst>
                <a:gd name="T0" fmla="*/ 0 w 60"/>
                <a:gd name="T1" fmla="*/ 26 h 26"/>
                <a:gd name="T2" fmla="*/ 0 w 60"/>
                <a:gd name="T3" fmla="*/ 0 h 26"/>
                <a:gd name="T4" fmla="*/ 60 w 60"/>
                <a:gd name="T5" fmla="*/ 0 h 26"/>
                <a:gd name="T6" fmla="*/ 60 w 60"/>
                <a:gd name="T7" fmla="*/ 26 h 26"/>
                <a:gd name="T8" fmla="*/ 0 w 60"/>
                <a:gd name="T9" fmla="*/ 26 h 26"/>
                <a:gd name="T10" fmla="*/ 0 w 60"/>
                <a:gd name="T11" fmla="*/ 26 h 26"/>
                <a:gd name="T12" fmla="*/ 0 w 60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6">
                  <a:moveTo>
                    <a:pt x="0" y="26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60" y="26"/>
                  </a:lnTo>
                  <a:lnTo>
                    <a:pt x="0" y="26"/>
                  </a:lnTo>
                  <a:close/>
                  <a:moveTo>
                    <a:pt x="0" y="26"/>
                  </a:moveTo>
                  <a:lnTo>
                    <a:pt x="0" y="2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4" name="Freeform 112"/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auto">
            <a:xfrm>
              <a:off x="6699250" y="4089400"/>
              <a:ext cx="95250" cy="41275"/>
            </a:xfrm>
            <a:custGeom>
              <a:avLst/>
              <a:gdLst>
                <a:gd name="T0" fmla="*/ 0 w 60"/>
                <a:gd name="T1" fmla="*/ 26 h 26"/>
                <a:gd name="T2" fmla="*/ 0 w 60"/>
                <a:gd name="T3" fmla="*/ 0 h 26"/>
                <a:gd name="T4" fmla="*/ 60 w 60"/>
                <a:gd name="T5" fmla="*/ 0 h 26"/>
                <a:gd name="T6" fmla="*/ 60 w 60"/>
                <a:gd name="T7" fmla="*/ 26 h 26"/>
                <a:gd name="T8" fmla="*/ 0 w 60"/>
                <a:gd name="T9" fmla="*/ 26 h 26"/>
                <a:gd name="T10" fmla="*/ 0 w 60"/>
                <a:gd name="T11" fmla="*/ 26 h 26"/>
                <a:gd name="T12" fmla="*/ 0 w 60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6">
                  <a:moveTo>
                    <a:pt x="0" y="26"/>
                  </a:moveTo>
                  <a:lnTo>
                    <a:pt x="0" y="0"/>
                  </a:lnTo>
                  <a:lnTo>
                    <a:pt x="60" y="0"/>
                  </a:lnTo>
                  <a:lnTo>
                    <a:pt x="60" y="26"/>
                  </a:lnTo>
                  <a:lnTo>
                    <a:pt x="0" y="26"/>
                  </a:lnTo>
                  <a:moveTo>
                    <a:pt x="0" y="26"/>
                  </a:moveTo>
                  <a:lnTo>
                    <a:pt x="0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Freeform 113"/>
            <p:cNvSpPr>
              <a:spLocks noEditPoints="1"/>
            </p:cNvSpPr>
            <p:nvPr>
              <p:custDataLst>
                <p:tags r:id="rId68"/>
              </p:custDataLst>
            </p:nvPr>
          </p:nvSpPr>
          <p:spPr bwMode="auto">
            <a:xfrm>
              <a:off x="6834188" y="3846513"/>
              <a:ext cx="528638" cy="528637"/>
            </a:xfrm>
            <a:custGeom>
              <a:avLst/>
              <a:gdLst>
                <a:gd name="T0" fmla="*/ 274 w 333"/>
                <a:gd name="T1" fmla="*/ 59 h 333"/>
                <a:gd name="T2" fmla="*/ 59 w 333"/>
                <a:gd name="T3" fmla="*/ 59 h 333"/>
                <a:gd name="T4" fmla="*/ 59 w 333"/>
                <a:gd name="T5" fmla="*/ 273 h 333"/>
                <a:gd name="T6" fmla="*/ 274 w 333"/>
                <a:gd name="T7" fmla="*/ 273 h 333"/>
                <a:gd name="T8" fmla="*/ 274 w 333"/>
                <a:gd name="T9" fmla="*/ 59 h 333"/>
                <a:gd name="T10" fmla="*/ 274 w 333"/>
                <a:gd name="T11" fmla="*/ 59 h 333"/>
                <a:gd name="T12" fmla="*/ 274 w 333"/>
                <a:gd name="T13" fmla="*/ 59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3" h="333">
                  <a:moveTo>
                    <a:pt x="274" y="59"/>
                  </a:moveTo>
                  <a:cubicBezTo>
                    <a:pt x="214" y="0"/>
                    <a:pt x="118" y="0"/>
                    <a:pt x="59" y="59"/>
                  </a:cubicBezTo>
                  <a:cubicBezTo>
                    <a:pt x="0" y="118"/>
                    <a:pt x="0" y="214"/>
                    <a:pt x="59" y="273"/>
                  </a:cubicBezTo>
                  <a:cubicBezTo>
                    <a:pt x="118" y="333"/>
                    <a:pt x="214" y="333"/>
                    <a:pt x="274" y="273"/>
                  </a:cubicBezTo>
                  <a:cubicBezTo>
                    <a:pt x="333" y="214"/>
                    <a:pt x="333" y="118"/>
                    <a:pt x="274" y="59"/>
                  </a:cubicBezTo>
                  <a:close/>
                  <a:moveTo>
                    <a:pt x="274" y="59"/>
                  </a:moveTo>
                  <a:cubicBezTo>
                    <a:pt x="274" y="59"/>
                    <a:pt x="274" y="59"/>
                    <a:pt x="274" y="59"/>
                  </a:cubicBezTo>
                </a:path>
              </a:pathLst>
            </a:custGeom>
            <a:solidFill>
              <a:srgbClr val="76A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6" name="Freeform 114"/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6851650" y="3863975"/>
              <a:ext cx="434975" cy="434975"/>
            </a:xfrm>
            <a:custGeom>
              <a:avLst/>
              <a:gdLst>
                <a:gd name="T0" fmla="*/ 86 w 274"/>
                <a:gd name="T1" fmla="*/ 86 h 274"/>
                <a:gd name="T2" fmla="*/ 274 w 274"/>
                <a:gd name="T3" fmla="*/ 72 h 274"/>
                <a:gd name="T4" fmla="*/ 260 w 274"/>
                <a:gd name="T5" fmla="*/ 56 h 274"/>
                <a:gd name="T6" fmla="*/ 56 w 274"/>
                <a:gd name="T7" fmla="*/ 56 h 274"/>
                <a:gd name="T8" fmla="*/ 56 w 274"/>
                <a:gd name="T9" fmla="*/ 260 h 274"/>
                <a:gd name="T10" fmla="*/ 72 w 274"/>
                <a:gd name="T11" fmla="*/ 274 h 274"/>
                <a:gd name="T12" fmla="*/ 86 w 274"/>
                <a:gd name="T13" fmla="*/ 86 h 274"/>
                <a:gd name="T14" fmla="*/ 86 w 274"/>
                <a:gd name="T15" fmla="*/ 86 h 274"/>
                <a:gd name="T16" fmla="*/ 86 w 274"/>
                <a:gd name="T17" fmla="*/ 86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74">
                  <a:moveTo>
                    <a:pt x="86" y="86"/>
                  </a:moveTo>
                  <a:cubicBezTo>
                    <a:pt x="137" y="34"/>
                    <a:pt x="218" y="30"/>
                    <a:pt x="274" y="72"/>
                  </a:cubicBezTo>
                  <a:cubicBezTo>
                    <a:pt x="270" y="66"/>
                    <a:pt x="265" y="61"/>
                    <a:pt x="260" y="56"/>
                  </a:cubicBezTo>
                  <a:cubicBezTo>
                    <a:pt x="204" y="0"/>
                    <a:pt x="113" y="0"/>
                    <a:pt x="56" y="56"/>
                  </a:cubicBezTo>
                  <a:cubicBezTo>
                    <a:pt x="0" y="112"/>
                    <a:pt x="0" y="204"/>
                    <a:pt x="56" y="260"/>
                  </a:cubicBezTo>
                  <a:cubicBezTo>
                    <a:pt x="61" y="265"/>
                    <a:pt x="67" y="270"/>
                    <a:pt x="72" y="274"/>
                  </a:cubicBezTo>
                  <a:cubicBezTo>
                    <a:pt x="30" y="217"/>
                    <a:pt x="35" y="137"/>
                    <a:pt x="86" y="86"/>
                  </a:cubicBezTo>
                  <a:close/>
                  <a:moveTo>
                    <a:pt x="86" y="86"/>
                  </a:moveTo>
                  <a:cubicBezTo>
                    <a:pt x="86" y="86"/>
                    <a:pt x="86" y="86"/>
                    <a:pt x="86" y="86"/>
                  </a:cubicBezTo>
                </a:path>
              </a:pathLst>
            </a:custGeom>
            <a:solidFill>
              <a:srgbClr val="4385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7" name="Freeform 115"/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7100888" y="4111625"/>
              <a:ext cx="204788" cy="206375"/>
            </a:xfrm>
            <a:custGeom>
              <a:avLst/>
              <a:gdLst>
                <a:gd name="T0" fmla="*/ 114 w 129"/>
                <a:gd name="T1" fmla="*/ 15 h 130"/>
                <a:gd name="T2" fmla="*/ 38 w 129"/>
                <a:gd name="T3" fmla="*/ 39 h 130"/>
                <a:gd name="T4" fmla="*/ 14 w 129"/>
                <a:gd name="T5" fmla="*/ 115 h 130"/>
                <a:gd name="T6" fmla="*/ 90 w 129"/>
                <a:gd name="T7" fmla="*/ 91 h 130"/>
                <a:gd name="T8" fmla="*/ 114 w 129"/>
                <a:gd name="T9" fmla="*/ 15 h 130"/>
                <a:gd name="T10" fmla="*/ 114 w 129"/>
                <a:gd name="T11" fmla="*/ 15 h 130"/>
                <a:gd name="T12" fmla="*/ 114 w 129"/>
                <a:gd name="T13" fmla="*/ 1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30">
                  <a:moveTo>
                    <a:pt x="114" y="15"/>
                  </a:moveTo>
                  <a:cubicBezTo>
                    <a:pt x="100" y="0"/>
                    <a:pt x="66" y="11"/>
                    <a:pt x="38" y="39"/>
                  </a:cubicBezTo>
                  <a:cubicBezTo>
                    <a:pt x="10" y="67"/>
                    <a:pt x="0" y="101"/>
                    <a:pt x="14" y="115"/>
                  </a:cubicBezTo>
                  <a:cubicBezTo>
                    <a:pt x="28" y="130"/>
                    <a:pt x="63" y="119"/>
                    <a:pt x="90" y="91"/>
                  </a:cubicBezTo>
                  <a:cubicBezTo>
                    <a:pt x="118" y="63"/>
                    <a:pt x="129" y="29"/>
                    <a:pt x="114" y="15"/>
                  </a:cubicBezTo>
                  <a:close/>
                  <a:moveTo>
                    <a:pt x="114" y="15"/>
                  </a:moveTo>
                  <a:cubicBezTo>
                    <a:pt x="114" y="15"/>
                    <a:pt x="114" y="15"/>
                    <a:pt x="114" y="15"/>
                  </a:cubicBezTo>
                </a:path>
              </a:pathLst>
            </a:custGeom>
            <a:solidFill>
              <a:srgbClr val="9DC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Freeform 116"/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auto">
            <a:xfrm>
              <a:off x="6351588" y="4056063"/>
              <a:ext cx="379413" cy="107950"/>
            </a:xfrm>
            <a:custGeom>
              <a:avLst/>
              <a:gdLst>
                <a:gd name="T0" fmla="*/ 86 w 239"/>
                <a:gd name="T1" fmla="*/ 68 h 68"/>
                <a:gd name="T2" fmla="*/ 0 w 239"/>
                <a:gd name="T3" fmla="*/ 34 h 68"/>
                <a:gd name="T4" fmla="*/ 86 w 239"/>
                <a:gd name="T5" fmla="*/ 0 h 68"/>
                <a:gd name="T6" fmla="*/ 239 w 239"/>
                <a:gd name="T7" fmla="*/ 34 h 68"/>
                <a:gd name="T8" fmla="*/ 86 w 239"/>
                <a:gd name="T9" fmla="*/ 68 h 68"/>
                <a:gd name="T10" fmla="*/ 86 w 239"/>
                <a:gd name="T11" fmla="*/ 68 h 68"/>
                <a:gd name="T12" fmla="*/ 86 w 239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68">
                  <a:moveTo>
                    <a:pt x="86" y="68"/>
                  </a:moveTo>
                  <a:cubicBezTo>
                    <a:pt x="2" y="68"/>
                    <a:pt x="0" y="53"/>
                    <a:pt x="0" y="34"/>
                  </a:cubicBezTo>
                  <a:cubicBezTo>
                    <a:pt x="0" y="15"/>
                    <a:pt x="2" y="0"/>
                    <a:pt x="86" y="0"/>
                  </a:cubicBezTo>
                  <a:cubicBezTo>
                    <a:pt x="170" y="0"/>
                    <a:pt x="239" y="2"/>
                    <a:pt x="239" y="34"/>
                  </a:cubicBezTo>
                  <a:cubicBezTo>
                    <a:pt x="239" y="66"/>
                    <a:pt x="170" y="68"/>
                    <a:pt x="86" y="68"/>
                  </a:cubicBezTo>
                  <a:close/>
                  <a:moveTo>
                    <a:pt x="86" y="68"/>
                  </a:moveTo>
                  <a:cubicBezTo>
                    <a:pt x="86" y="68"/>
                    <a:pt x="86" y="68"/>
                    <a:pt x="86" y="68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9" name="Freeform 117"/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auto">
            <a:xfrm>
              <a:off x="6761163" y="3773488"/>
              <a:ext cx="674688" cy="674687"/>
            </a:xfrm>
            <a:custGeom>
              <a:avLst/>
              <a:gdLst>
                <a:gd name="T0" fmla="*/ 425 w 425"/>
                <a:gd name="T1" fmla="*/ 212 h 425"/>
                <a:gd name="T2" fmla="*/ 212 w 425"/>
                <a:gd name="T3" fmla="*/ 0 h 425"/>
                <a:gd name="T4" fmla="*/ 0 w 425"/>
                <a:gd name="T5" fmla="*/ 212 h 425"/>
                <a:gd name="T6" fmla="*/ 212 w 425"/>
                <a:gd name="T7" fmla="*/ 425 h 425"/>
                <a:gd name="T8" fmla="*/ 425 w 425"/>
                <a:gd name="T9" fmla="*/ 212 h 425"/>
                <a:gd name="T10" fmla="*/ 49 w 425"/>
                <a:gd name="T11" fmla="*/ 212 h 425"/>
                <a:gd name="T12" fmla="*/ 212 w 425"/>
                <a:gd name="T13" fmla="*/ 49 h 425"/>
                <a:gd name="T14" fmla="*/ 376 w 425"/>
                <a:gd name="T15" fmla="*/ 212 h 425"/>
                <a:gd name="T16" fmla="*/ 212 w 425"/>
                <a:gd name="T17" fmla="*/ 376 h 425"/>
                <a:gd name="T18" fmla="*/ 49 w 425"/>
                <a:gd name="T19" fmla="*/ 212 h 425"/>
                <a:gd name="T20" fmla="*/ 49 w 425"/>
                <a:gd name="T21" fmla="*/ 212 h 425"/>
                <a:gd name="T22" fmla="*/ 49 w 425"/>
                <a:gd name="T23" fmla="*/ 212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5" h="425">
                  <a:moveTo>
                    <a:pt x="425" y="212"/>
                  </a:moveTo>
                  <a:cubicBezTo>
                    <a:pt x="425" y="95"/>
                    <a:pt x="330" y="0"/>
                    <a:pt x="212" y="0"/>
                  </a:cubicBezTo>
                  <a:cubicBezTo>
                    <a:pt x="95" y="0"/>
                    <a:pt x="0" y="95"/>
                    <a:pt x="0" y="212"/>
                  </a:cubicBezTo>
                  <a:cubicBezTo>
                    <a:pt x="0" y="330"/>
                    <a:pt x="95" y="425"/>
                    <a:pt x="212" y="425"/>
                  </a:cubicBezTo>
                  <a:cubicBezTo>
                    <a:pt x="330" y="425"/>
                    <a:pt x="425" y="330"/>
                    <a:pt x="425" y="212"/>
                  </a:cubicBezTo>
                  <a:close/>
                  <a:moveTo>
                    <a:pt x="49" y="212"/>
                  </a:moveTo>
                  <a:cubicBezTo>
                    <a:pt x="49" y="122"/>
                    <a:pt x="122" y="49"/>
                    <a:pt x="212" y="49"/>
                  </a:cubicBezTo>
                  <a:cubicBezTo>
                    <a:pt x="303" y="49"/>
                    <a:pt x="376" y="122"/>
                    <a:pt x="376" y="212"/>
                  </a:cubicBezTo>
                  <a:cubicBezTo>
                    <a:pt x="376" y="302"/>
                    <a:pt x="303" y="376"/>
                    <a:pt x="212" y="376"/>
                  </a:cubicBezTo>
                  <a:cubicBezTo>
                    <a:pt x="122" y="376"/>
                    <a:pt x="49" y="302"/>
                    <a:pt x="49" y="212"/>
                  </a:cubicBezTo>
                  <a:close/>
                  <a:moveTo>
                    <a:pt x="49" y="212"/>
                  </a:moveTo>
                  <a:cubicBezTo>
                    <a:pt x="49" y="212"/>
                    <a:pt x="49" y="212"/>
                    <a:pt x="49" y="212"/>
                  </a:cubicBezTo>
                </a:path>
              </a:pathLst>
            </a:custGeom>
            <a:solidFill>
              <a:srgbClr val="F1F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0" name="Freeform 118"/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auto">
            <a:xfrm>
              <a:off x="6769100" y="3781425"/>
              <a:ext cx="612775" cy="612775"/>
            </a:xfrm>
            <a:custGeom>
              <a:avLst/>
              <a:gdLst>
                <a:gd name="T0" fmla="*/ 223 w 386"/>
                <a:gd name="T1" fmla="*/ 386 h 386"/>
                <a:gd name="T2" fmla="*/ 386 w 386"/>
                <a:gd name="T3" fmla="*/ 223 h 386"/>
                <a:gd name="T4" fmla="*/ 333 w 386"/>
                <a:gd name="T5" fmla="*/ 102 h 386"/>
                <a:gd name="T6" fmla="*/ 376 w 386"/>
                <a:gd name="T7" fmla="*/ 212 h 386"/>
                <a:gd name="T8" fmla="*/ 213 w 386"/>
                <a:gd name="T9" fmla="*/ 376 h 386"/>
                <a:gd name="T10" fmla="*/ 102 w 386"/>
                <a:gd name="T11" fmla="*/ 333 h 386"/>
                <a:gd name="T12" fmla="*/ 223 w 386"/>
                <a:gd name="T13" fmla="*/ 386 h 386"/>
                <a:gd name="T14" fmla="*/ 10 w 386"/>
                <a:gd name="T15" fmla="*/ 223 h 386"/>
                <a:gd name="T16" fmla="*/ 223 w 386"/>
                <a:gd name="T17" fmla="*/ 10 h 386"/>
                <a:gd name="T18" fmla="*/ 368 w 386"/>
                <a:gd name="T19" fmla="*/ 67 h 386"/>
                <a:gd name="T20" fmla="*/ 213 w 386"/>
                <a:gd name="T21" fmla="*/ 0 h 386"/>
                <a:gd name="T22" fmla="*/ 0 w 386"/>
                <a:gd name="T23" fmla="*/ 212 h 386"/>
                <a:gd name="T24" fmla="*/ 68 w 386"/>
                <a:gd name="T25" fmla="*/ 368 h 386"/>
                <a:gd name="T26" fmla="*/ 10 w 386"/>
                <a:gd name="T27" fmla="*/ 223 h 386"/>
                <a:gd name="T28" fmla="*/ 10 w 386"/>
                <a:gd name="T29" fmla="*/ 223 h 386"/>
                <a:gd name="T30" fmla="*/ 10 w 386"/>
                <a:gd name="T31" fmla="*/ 22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6" h="386">
                  <a:moveTo>
                    <a:pt x="223" y="386"/>
                  </a:moveTo>
                  <a:cubicBezTo>
                    <a:pt x="313" y="386"/>
                    <a:pt x="386" y="313"/>
                    <a:pt x="386" y="223"/>
                  </a:cubicBezTo>
                  <a:cubicBezTo>
                    <a:pt x="386" y="175"/>
                    <a:pt x="366" y="132"/>
                    <a:pt x="333" y="102"/>
                  </a:cubicBezTo>
                  <a:cubicBezTo>
                    <a:pt x="360" y="131"/>
                    <a:pt x="376" y="170"/>
                    <a:pt x="376" y="212"/>
                  </a:cubicBezTo>
                  <a:cubicBezTo>
                    <a:pt x="376" y="303"/>
                    <a:pt x="303" y="376"/>
                    <a:pt x="213" y="376"/>
                  </a:cubicBezTo>
                  <a:cubicBezTo>
                    <a:pt x="170" y="376"/>
                    <a:pt x="132" y="359"/>
                    <a:pt x="102" y="333"/>
                  </a:cubicBezTo>
                  <a:cubicBezTo>
                    <a:pt x="132" y="365"/>
                    <a:pt x="175" y="386"/>
                    <a:pt x="223" y="386"/>
                  </a:cubicBezTo>
                  <a:close/>
                  <a:moveTo>
                    <a:pt x="10" y="223"/>
                  </a:moveTo>
                  <a:cubicBezTo>
                    <a:pt x="10" y="105"/>
                    <a:pt x="106" y="10"/>
                    <a:pt x="223" y="10"/>
                  </a:cubicBezTo>
                  <a:cubicBezTo>
                    <a:pt x="279" y="10"/>
                    <a:pt x="330" y="32"/>
                    <a:pt x="368" y="67"/>
                  </a:cubicBezTo>
                  <a:cubicBezTo>
                    <a:pt x="329" y="26"/>
                    <a:pt x="274" y="0"/>
                    <a:pt x="213" y="0"/>
                  </a:cubicBezTo>
                  <a:cubicBezTo>
                    <a:pt x="95" y="0"/>
                    <a:pt x="0" y="95"/>
                    <a:pt x="0" y="212"/>
                  </a:cubicBezTo>
                  <a:cubicBezTo>
                    <a:pt x="0" y="274"/>
                    <a:pt x="26" y="329"/>
                    <a:pt x="68" y="368"/>
                  </a:cubicBezTo>
                  <a:cubicBezTo>
                    <a:pt x="32" y="330"/>
                    <a:pt x="10" y="279"/>
                    <a:pt x="10" y="223"/>
                  </a:cubicBezTo>
                  <a:close/>
                  <a:moveTo>
                    <a:pt x="10" y="223"/>
                  </a:moveTo>
                  <a:cubicBezTo>
                    <a:pt x="10" y="223"/>
                    <a:pt x="10" y="223"/>
                    <a:pt x="10" y="223"/>
                  </a:cubicBezTo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Freeform 119"/>
            <p:cNvSpPr/>
            <p:nvPr>
              <p:custDataLst>
                <p:tags r:id="rId74"/>
              </p:custDataLst>
            </p:nvPr>
          </p:nvSpPr>
          <p:spPr bwMode="auto">
            <a:xfrm>
              <a:off x="6119813" y="1795463"/>
              <a:ext cx="598488" cy="520700"/>
            </a:xfrm>
            <a:custGeom>
              <a:avLst/>
              <a:gdLst>
                <a:gd name="T0" fmla="*/ 178 w 377"/>
                <a:gd name="T1" fmla="*/ 34 h 328"/>
                <a:gd name="T2" fmla="*/ 155 w 377"/>
                <a:gd name="T3" fmla="*/ 11 h 328"/>
                <a:gd name="T4" fmla="*/ 130 w 377"/>
                <a:gd name="T5" fmla="*/ 0 h 328"/>
                <a:gd name="T6" fmla="*/ 34 w 377"/>
                <a:gd name="T7" fmla="*/ 0 h 328"/>
                <a:gd name="T8" fmla="*/ 0 w 377"/>
                <a:gd name="T9" fmla="*/ 35 h 328"/>
                <a:gd name="T10" fmla="*/ 0 w 377"/>
                <a:gd name="T11" fmla="*/ 293 h 328"/>
                <a:gd name="T12" fmla="*/ 34 w 377"/>
                <a:gd name="T13" fmla="*/ 328 h 328"/>
                <a:gd name="T14" fmla="*/ 342 w 377"/>
                <a:gd name="T15" fmla="*/ 328 h 328"/>
                <a:gd name="T16" fmla="*/ 377 w 377"/>
                <a:gd name="T17" fmla="*/ 293 h 328"/>
                <a:gd name="T18" fmla="*/ 377 w 377"/>
                <a:gd name="T19" fmla="*/ 80 h 328"/>
                <a:gd name="T20" fmla="*/ 342 w 377"/>
                <a:gd name="T21" fmla="*/ 45 h 328"/>
                <a:gd name="T22" fmla="*/ 203 w 377"/>
                <a:gd name="T23" fmla="*/ 45 h 328"/>
                <a:gd name="T24" fmla="*/ 178 w 377"/>
                <a:gd name="T25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7" h="328">
                  <a:moveTo>
                    <a:pt x="178" y="34"/>
                  </a:moveTo>
                  <a:cubicBezTo>
                    <a:pt x="155" y="11"/>
                    <a:pt x="155" y="11"/>
                    <a:pt x="155" y="11"/>
                  </a:cubicBezTo>
                  <a:cubicBezTo>
                    <a:pt x="149" y="4"/>
                    <a:pt x="140" y="0"/>
                    <a:pt x="13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0" y="312"/>
                    <a:pt x="15" y="328"/>
                    <a:pt x="34" y="328"/>
                  </a:cubicBezTo>
                  <a:cubicBezTo>
                    <a:pt x="342" y="328"/>
                    <a:pt x="342" y="328"/>
                    <a:pt x="342" y="328"/>
                  </a:cubicBezTo>
                  <a:cubicBezTo>
                    <a:pt x="361" y="328"/>
                    <a:pt x="377" y="312"/>
                    <a:pt x="377" y="293"/>
                  </a:cubicBezTo>
                  <a:cubicBezTo>
                    <a:pt x="377" y="80"/>
                    <a:pt x="377" y="80"/>
                    <a:pt x="377" y="80"/>
                  </a:cubicBezTo>
                  <a:cubicBezTo>
                    <a:pt x="377" y="60"/>
                    <a:pt x="361" y="45"/>
                    <a:pt x="342" y="45"/>
                  </a:cubicBezTo>
                  <a:cubicBezTo>
                    <a:pt x="203" y="45"/>
                    <a:pt x="203" y="45"/>
                    <a:pt x="203" y="45"/>
                  </a:cubicBezTo>
                  <a:cubicBezTo>
                    <a:pt x="193" y="45"/>
                    <a:pt x="184" y="41"/>
                    <a:pt x="178" y="34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2" name="Line 120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>
              <a:off x="6402388" y="18494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3" name="Line 121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>
              <a:off x="6402388" y="184943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Freeform 122"/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6119813" y="1795463"/>
              <a:ext cx="598488" cy="520700"/>
            </a:xfrm>
            <a:custGeom>
              <a:avLst/>
              <a:gdLst>
                <a:gd name="T0" fmla="*/ 38 w 377"/>
                <a:gd name="T1" fmla="*/ 0 h 328"/>
                <a:gd name="T2" fmla="*/ 34 w 377"/>
                <a:gd name="T3" fmla="*/ 0 h 328"/>
                <a:gd name="T4" fmla="*/ 0 w 377"/>
                <a:gd name="T5" fmla="*/ 35 h 328"/>
                <a:gd name="T6" fmla="*/ 0 w 377"/>
                <a:gd name="T7" fmla="*/ 42 h 328"/>
                <a:gd name="T8" fmla="*/ 38 w 377"/>
                <a:gd name="T9" fmla="*/ 0 h 328"/>
                <a:gd name="T10" fmla="*/ 377 w 377"/>
                <a:gd name="T11" fmla="*/ 80 h 328"/>
                <a:gd name="T12" fmla="*/ 347 w 377"/>
                <a:gd name="T13" fmla="*/ 45 h 328"/>
                <a:gd name="T14" fmla="*/ 377 w 377"/>
                <a:gd name="T15" fmla="*/ 114 h 328"/>
                <a:gd name="T16" fmla="*/ 377 w 377"/>
                <a:gd name="T17" fmla="*/ 80 h 328"/>
                <a:gd name="T18" fmla="*/ 377 w 377"/>
                <a:gd name="T19" fmla="*/ 293 h 328"/>
                <a:gd name="T20" fmla="*/ 377 w 377"/>
                <a:gd name="T21" fmla="*/ 208 h 328"/>
                <a:gd name="T22" fmla="*/ 300 w 377"/>
                <a:gd name="T23" fmla="*/ 328 h 328"/>
                <a:gd name="T24" fmla="*/ 342 w 377"/>
                <a:gd name="T25" fmla="*/ 328 h 328"/>
                <a:gd name="T26" fmla="*/ 377 w 377"/>
                <a:gd name="T27" fmla="*/ 293 h 328"/>
                <a:gd name="T28" fmla="*/ 0 w 377"/>
                <a:gd name="T29" fmla="*/ 281 h 328"/>
                <a:gd name="T30" fmla="*/ 0 w 377"/>
                <a:gd name="T31" fmla="*/ 293 h 328"/>
                <a:gd name="T32" fmla="*/ 34 w 377"/>
                <a:gd name="T33" fmla="*/ 328 h 328"/>
                <a:gd name="T34" fmla="*/ 45 w 377"/>
                <a:gd name="T35" fmla="*/ 328 h 328"/>
                <a:gd name="T36" fmla="*/ 0 w 377"/>
                <a:gd name="T37" fmla="*/ 281 h 328"/>
                <a:gd name="T38" fmla="*/ 0 w 377"/>
                <a:gd name="T39" fmla="*/ 281 h 328"/>
                <a:gd name="T40" fmla="*/ 0 w 377"/>
                <a:gd name="T41" fmla="*/ 28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328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1" y="26"/>
                    <a:pt x="23" y="12"/>
                    <a:pt x="38" y="0"/>
                  </a:cubicBezTo>
                  <a:close/>
                  <a:moveTo>
                    <a:pt x="377" y="80"/>
                  </a:moveTo>
                  <a:cubicBezTo>
                    <a:pt x="377" y="62"/>
                    <a:pt x="364" y="48"/>
                    <a:pt x="347" y="45"/>
                  </a:cubicBezTo>
                  <a:cubicBezTo>
                    <a:pt x="361" y="66"/>
                    <a:pt x="371" y="89"/>
                    <a:pt x="377" y="114"/>
                  </a:cubicBezTo>
                  <a:lnTo>
                    <a:pt x="377" y="80"/>
                  </a:lnTo>
                  <a:close/>
                  <a:moveTo>
                    <a:pt x="377" y="293"/>
                  </a:moveTo>
                  <a:cubicBezTo>
                    <a:pt x="377" y="208"/>
                    <a:pt x="377" y="208"/>
                    <a:pt x="377" y="208"/>
                  </a:cubicBezTo>
                  <a:cubicBezTo>
                    <a:pt x="366" y="257"/>
                    <a:pt x="338" y="299"/>
                    <a:pt x="300" y="328"/>
                  </a:cubicBezTo>
                  <a:cubicBezTo>
                    <a:pt x="342" y="328"/>
                    <a:pt x="342" y="328"/>
                    <a:pt x="342" y="328"/>
                  </a:cubicBezTo>
                  <a:cubicBezTo>
                    <a:pt x="361" y="328"/>
                    <a:pt x="377" y="312"/>
                    <a:pt x="377" y="293"/>
                  </a:cubicBezTo>
                  <a:close/>
                  <a:moveTo>
                    <a:pt x="0" y="281"/>
                  </a:moveTo>
                  <a:cubicBezTo>
                    <a:pt x="0" y="293"/>
                    <a:pt x="0" y="293"/>
                    <a:pt x="0" y="293"/>
                  </a:cubicBezTo>
                  <a:cubicBezTo>
                    <a:pt x="0" y="312"/>
                    <a:pt x="15" y="328"/>
                    <a:pt x="34" y="328"/>
                  </a:cubicBezTo>
                  <a:cubicBezTo>
                    <a:pt x="45" y="328"/>
                    <a:pt x="45" y="328"/>
                    <a:pt x="45" y="328"/>
                  </a:cubicBezTo>
                  <a:cubicBezTo>
                    <a:pt x="27" y="314"/>
                    <a:pt x="12" y="299"/>
                    <a:pt x="0" y="281"/>
                  </a:cubicBezTo>
                  <a:close/>
                  <a:moveTo>
                    <a:pt x="0" y="281"/>
                  </a:moveTo>
                  <a:cubicBezTo>
                    <a:pt x="0" y="281"/>
                    <a:pt x="0" y="281"/>
                    <a:pt x="0" y="281"/>
                  </a:cubicBezTo>
                </a:path>
              </a:pathLst>
            </a:custGeom>
            <a:solidFill>
              <a:srgbClr val="B7B7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Freeform 123"/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6119813" y="1795463"/>
              <a:ext cx="598488" cy="520700"/>
            </a:xfrm>
            <a:custGeom>
              <a:avLst/>
              <a:gdLst>
                <a:gd name="T0" fmla="*/ 64 w 377"/>
                <a:gd name="T1" fmla="*/ 0 h 328"/>
                <a:gd name="T2" fmla="*/ 38 w 377"/>
                <a:gd name="T3" fmla="*/ 0 h 328"/>
                <a:gd name="T4" fmla="*/ 0 w 377"/>
                <a:gd name="T5" fmla="*/ 42 h 328"/>
                <a:gd name="T6" fmla="*/ 0 w 377"/>
                <a:gd name="T7" fmla="*/ 73 h 328"/>
                <a:gd name="T8" fmla="*/ 64 w 377"/>
                <a:gd name="T9" fmla="*/ 0 h 328"/>
                <a:gd name="T10" fmla="*/ 0 w 377"/>
                <a:gd name="T11" fmla="*/ 229 h 328"/>
                <a:gd name="T12" fmla="*/ 0 w 377"/>
                <a:gd name="T13" fmla="*/ 281 h 328"/>
                <a:gd name="T14" fmla="*/ 45 w 377"/>
                <a:gd name="T15" fmla="*/ 328 h 328"/>
                <a:gd name="T16" fmla="*/ 123 w 377"/>
                <a:gd name="T17" fmla="*/ 328 h 328"/>
                <a:gd name="T18" fmla="*/ 0 w 377"/>
                <a:gd name="T19" fmla="*/ 229 h 328"/>
                <a:gd name="T20" fmla="*/ 377 w 377"/>
                <a:gd name="T21" fmla="*/ 208 h 328"/>
                <a:gd name="T22" fmla="*/ 377 w 377"/>
                <a:gd name="T23" fmla="*/ 114 h 328"/>
                <a:gd name="T24" fmla="*/ 347 w 377"/>
                <a:gd name="T25" fmla="*/ 45 h 328"/>
                <a:gd name="T26" fmla="*/ 342 w 377"/>
                <a:gd name="T27" fmla="*/ 45 h 328"/>
                <a:gd name="T28" fmla="*/ 310 w 377"/>
                <a:gd name="T29" fmla="*/ 45 h 328"/>
                <a:gd name="T30" fmla="*/ 345 w 377"/>
                <a:gd name="T31" fmla="*/ 151 h 328"/>
                <a:gd name="T32" fmla="*/ 204 w 377"/>
                <a:gd name="T33" fmla="*/ 328 h 328"/>
                <a:gd name="T34" fmla="*/ 300 w 377"/>
                <a:gd name="T35" fmla="*/ 328 h 328"/>
                <a:gd name="T36" fmla="*/ 377 w 377"/>
                <a:gd name="T37" fmla="*/ 208 h 328"/>
                <a:gd name="T38" fmla="*/ 377 w 377"/>
                <a:gd name="T39" fmla="*/ 208 h 328"/>
                <a:gd name="T40" fmla="*/ 377 w 377"/>
                <a:gd name="T41" fmla="*/ 20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7" h="328">
                  <a:moveTo>
                    <a:pt x="64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23" y="12"/>
                    <a:pt x="11" y="26"/>
                    <a:pt x="0" y="4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4" y="43"/>
                    <a:pt x="36" y="18"/>
                    <a:pt x="64" y="0"/>
                  </a:cubicBezTo>
                  <a:close/>
                  <a:moveTo>
                    <a:pt x="0" y="229"/>
                  </a:moveTo>
                  <a:cubicBezTo>
                    <a:pt x="0" y="281"/>
                    <a:pt x="0" y="281"/>
                    <a:pt x="0" y="281"/>
                  </a:cubicBezTo>
                  <a:cubicBezTo>
                    <a:pt x="12" y="299"/>
                    <a:pt x="27" y="314"/>
                    <a:pt x="45" y="328"/>
                  </a:cubicBezTo>
                  <a:cubicBezTo>
                    <a:pt x="123" y="328"/>
                    <a:pt x="123" y="328"/>
                    <a:pt x="123" y="328"/>
                  </a:cubicBezTo>
                  <a:cubicBezTo>
                    <a:pt x="68" y="315"/>
                    <a:pt x="23" y="278"/>
                    <a:pt x="0" y="229"/>
                  </a:cubicBezTo>
                  <a:close/>
                  <a:moveTo>
                    <a:pt x="377" y="208"/>
                  </a:moveTo>
                  <a:cubicBezTo>
                    <a:pt x="377" y="114"/>
                    <a:pt x="377" y="114"/>
                    <a:pt x="377" y="114"/>
                  </a:cubicBezTo>
                  <a:cubicBezTo>
                    <a:pt x="371" y="89"/>
                    <a:pt x="361" y="66"/>
                    <a:pt x="347" y="45"/>
                  </a:cubicBezTo>
                  <a:cubicBezTo>
                    <a:pt x="346" y="45"/>
                    <a:pt x="344" y="45"/>
                    <a:pt x="342" y="45"/>
                  </a:cubicBezTo>
                  <a:cubicBezTo>
                    <a:pt x="310" y="45"/>
                    <a:pt x="310" y="45"/>
                    <a:pt x="310" y="45"/>
                  </a:cubicBezTo>
                  <a:cubicBezTo>
                    <a:pt x="332" y="75"/>
                    <a:pt x="345" y="112"/>
                    <a:pt x="345" y="151"/>
                  </a:cubicBezTo>
                  <a:cubicBezTo>
                    <a:pt x="345" y="237"/>
                    <a:pt x="285" y="309"/>
                    <a:pt x="204" y="328"/>
                  </a:cubicBezTo>
                  <a:cubicBezTo>
                    <a:pt x="300" y="328"/>
                    <a:pt x="300" y="328"/>
                    <a:pt x="300" y="328"/>
                  </a:cubicBezTo>
                  <a:cubicBezTo>
                    <a:pt x="338" y="299"/>
                    <a:pt x="366" y="257"/>
                    <a:pt x="377" y="208"/>
                  </a:cubicBezTo>
                  <a:close/>
                  <a:moveTo>
                    <a:pt x="377" y="208"/>
                  </a:moveTo>
                  <a:cubicBezTo>
                    <a:pt x="377" y="208"/>
                    <a:pt x="377" y="208"/>
                    <a:pt x="377" y="208"/>
                  </a:cubicBezTo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6" name="Freeform 124"/>
            <p:cNvSpPr>
              <a:spLocks noEditPoints="1"/>
            </p:cNvSpPr>
            <p:nvPr>
              <p:custDataLst>
                <p:tags r:id="rId79"/>
              </p:custDataLst>
            </p:nvPr>
          </p:nvSpPr>
          <p:spPr bwMode="auto">
            <a:xfrm>
              <a:off x="6119813" y="1795463"/>
              <a:ext cx="547688" cy="520700"/>
            </a:xfrm>
            <a:custGeom>
              <a:avLst/>
              <a:gdLst>
                <a:gd name="T0" fmla="*/ 345 w 345"/>
                <a:gd name="T1" fmla="*/ 151 h 328"/>
                <a:gd name="T2" fmla="*/ 310 w 345"/>
                <a:gd name="T3" fmla="*/ 45 h 328"/>
                <a:gd name="T4" fmla="*/ 272 w 345"/>
                <a:gd name="T5" fmla="*/ 45 h 328"/>
                <a:gd name="T6" fmla="*/ 307 w 345"/>
                <a:gd name="T7" fmla="*/ 141 h 328"/>
                <a:gd name="T8" fmla="*/ 154 w 345"/>
                <a:gd name="T9" fmla="*/ 294 h 328"/>
                <a:gd name="T10" fmla="*/ 2 w 345"/>
                <a:gd name="T11" fmla="*/ 141 h 328"/>
                <a:gd name="T12" fmla="*/ 98 w 345"/>
                <a:gd name="T13" fmla="*/ 0 h 328"/>
                <a:gd name="T14" fmla="*/ 64 w 345"/>
                <a:gd name="T15" fmla="*/ 0 h 328"/>
                <a:gd name="T16" fmla="*/ 0 w 345"/>
                <a:gd name="T17" fmla="*/ 73 h 328"/>
                <a:gd name="T18" fmla="*/ 0 w 345"/>
                <a:gd name="T19" fmla="*/ 229 h 328"/>
                <a:gd name="T20" fmla="*/ 123 w 345"/>
                <a:gd name="T21" fmla="*/ 328 h 328"/>
                <a:gd name="T22" fmla="*/ 204 w 345"/>
                <a:gd name="T23" fmla="*/ 328 h 328"/>
                <a:gd name="T24" fmla="*/ 345 w 345"/>
                <a:gd name="T25" fmla="*/ 151 h 328"/>
                <a:gd name="T26" fmla="*/ 345 w 345"/>
                <a:gd name="T27" fmla="*/ 151 h 328"/>
                <a:gd name="T28" fmla="*/ 345 w 345"/>
                <a:gd name="T29" fmla="*/ 151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5" h="328">
                  <a:moveTo>
                    <a:pt x="345" y="151"/>
                  </a:moveTo>
                  <a:cubicBezTo>
                    <a:pt x="345" y="112"/>
                    <a:pt x="332" y="75"/>
                    <a:pt x="310" y="45"/>
                  </a:cubicBezTo>
                  <a:cubicBezTo>
                    <a:pt x="272" y="45"/>
                    <a:pt x="272" y="45"/>
                    <a:pt x="272" y="45"/>
                  </a:cubicBezTo>
                  <a:cubicBezTo>
                    <a:pt x="294" y="71"/>
                    <a:pt x="307" y="105"/>
                    <a:pt x="307" y="141"/>
                  </a:cubicBezTo>
                  <a:cubicBezTo>
                    <a:pt x="307" y="226"/>
                    <a:pt x="239" y="294"/>
                    <a:pt x="154" y="294"/>
                  </a:cubicBezTo>
                  <a:cubicBezTo>
                    <a:pt x="70" y="294"/>
                    <a:pt x="2" y="226"/>
                    <a:pt x="2" y="141"/>
                  </a:cubicBezTo>
                  <a:cubicBezTo>
                    <a:pt x="2" y="77"/>
                    <a:pt x="42" y="22"/>
                    <a:pt x="9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36" y="18"/>
                    <a:pt x="14" y="43"/>
                    <a:pt x="0" y="73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3" y="278"/>
                    <a:pt x="68" y="315"/>
                    <a:pt x="123" y="328"/>
                  </a:cubicBezTo>
                  <a:cubicBezTo>
                    <a:pt x="204" y="328"/>
                    <a:pt x="204" y="328"/>
                    <a:pt x="204" y="328"/>
                  </a:cubicBezTo>
                  <a:cubicBezTo>
                    <a:pt x="285" y="309"/>
                    <a:pt x="345" y="237"/>
                    <a:pt x="345" y="151"/>
                  </a:cubicBezTo>
                  <a:close/>
                  <a:moveTo>
                    <a:pt x="345" y="151"/>
                  </a:moveTo>
                  <a:cubicBezTo>
                    <a:pt x="345" y="151"/>
                    <a:pt x="345" y="151"/>
                    <a:pt x="345" y="151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Freeform 125"/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auto">
            <a:xfrm>
              <a:off x="6122988" y="1795463"/>
              <a:ext cx="484188" cy="466725"/>
            </a:xfrm>
            <a:custGeom>
              <a:avLst/>
              <a:gdLst>
                <a:gd name="T0" fmla="*/ 0 w 305"/>
                <a:gd name="T1" fmla="*/ 141 h 294"/>
                <a:gd name="T2" fmla="*/ 152 w 305"/>
                <a:gd name="T3" fmla="*/ 294 h 294"/>
                <a:gd name="T4" fmla="*/ 305 w 305"/>
                <a:gd name="T5" fmla="*/ 141 h 294"/>
                <a:gd name="T6" fmla="*/ 270 w 305"/>
                <a:gd name="T7" fmla="*/ 45 h 294"/>
                <a:gd name="T8" fmla="*/ 232 w 305"/>
                <a:gd name="T9" fmla="*/ 45 h 294"/>
                <a:gd name="T10" fmla="*/ 267 w 305"/>
                <a:gd name="T11" fmla="*/ 132 h 294"/>
                <a:gd name="T12" fmla="*/ 144 w 305"/>
                <a:gd name="T13" fmla="*/ 255 h 294"/>
                <a:gd name="T14" fmla="*/ 20 w 305"/>
                <a:gd name="T15" fmla="*/ 132 h 294"/>
                <a:gd name="T16" fmla="*/ 144 w 305"/>
                <a:gd name="T17" fmla="*/ 8 h 294"/>
                <a:gd name="T18" fmla="*/ 151 w 305"/>
                <a:gd name="T19" fmla="*/ 8 h 294"/>
                <a:gd name="T20" fmla="*/ 128 w 305"/>
                <a:gd name="T21" fmla="*/ 0 h 294"/>
                <a:gd name="T22" fmla="*/ 96 w 305"/>
                <a:gd name="T23" fmla="*/ 0 h 294"/>
                <a:gd name="T24" fmla="*/ 0 w 305"/>
                <a:gd name="T25" fmla="*/ 141 h 294"/>
                <a:gd name="T26" fmla="*/ 0 w 305"/>
                <a:gd name="T27" fmla="*/ 141 h 294"/>
                <a:gd name="T28" fmla="*/ 0 w 305"/>
                <a:gd name="T29" fmla="*/ 14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5" h="294">
                  <a:moveTo>
                    <a:pt x="0" y="141"/>
                  </a:moveTo>
                  <a:cubicBezTo>
                    <a:pt x="0" y="226"/>
                    <a:pt x="68" y="294"/>
                    <a:pt x="152" y="294"/>
                  </a:cubicBezTo>
                  <a:cubicBezTo>
                    <a:pt x="237" y="294"/>
                    <a:pt x="305" y="226"/>
                    <a:pt x="305" y="141"/>
                  </a:cubicBezTo>
                  <a:cubicBezTo>
                    <a:pt x="305" y="105"/>
                    <a:pt x="292" y="71"/>
                    <a:pt x="270" y="45"/>
                  </a:cubicBezTo>
                  <a:cubicBezTo>
                    <a:pt x="232" y="45"/>
                    <a:pt x="232" y="45"/>
                    <a:pt x="232" y="45"/>
                  </a:cubicBezTo>
                  <a:cubicBezTo>
                    <a:pt x="254" y="67"/>
                    <a:pt x="267" y="98"/>
                    <a:pt x="267" y="132"/>
                  </a:cubicBezTo>
                  <a:cubicBezTo>
                    <a:pt x="267" y="200"/>
                    <a:pt x="212" y="255"/>
                    <a:pt x="144" y="255"/>
                  </a:cubicBezTo>
                  <a:cubicBezTo>
                    <a:pt x="75" y="255"/>
                    <a:pt x="20" y="200"/>
                    <a:pt x="20" y="132"/>
                  </a:cubicBezTo>
                  <a:cubicBezTo>
                    <a:pt x="20" y="63"/>
                    <a:pt x="75" y="8"/>
                    <a:pt x="144" y="8"/>
                  </a:cubicBezTo>
                  <a:cubicBezTo>
                    <a:pt x="146" y="8"/>
                    <a:pt x="148" y="8"/>
                    <a:pt x="151" y="8"/>
                  </a:cubicBezTo>
                  <a:cubicBezTo>
                    <a:pt x="145" y="3"/>
                    <a:pt x="137" y="0"/>
                    <a:pt x="128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40" y="22"/>
                    <a:pt x="0" y="77"/>
                    <a:pt x="0" y="141"/>
                  </a:cubicBezTo>
                  <a:close/>
                  <a:moveTo>
                    <a:pt x="0" y="141"/>
                  </a:moveTo>
                  <a:cubicBezTo>
                    <a:pt x="0" y="141"/>
                    <a:pt x="0" y="141"/>
                    <a:pt x="0" y="141"/>
                  </a:cubicBezTo>
                </a:path>
              </a:pathLst>
            </a:custGeom>
            <a:solidFill>
              <a:srgbClr val="D3D3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Freeform 126"/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6154738" y="1808163"/>
              <a:ext cx="392113" cy="392112"/>
            </a:xfrm>
            <a:custGeom>
              <a:avLst/>
              <a:gdLst>
                <a:gd name="T0" fmla="*/ 0 w 247"/>
                <a:gd name="T1" fmla="*/ 124 h 247"/>
                <a:gd name="T2" fmla="*/ 124 w 247"/>
                <a:gd name="T3" fmla="*/ 247 h 247"/>
                <a:gd name="T4" fmla="*/ 247 w 247"/>
                <a:gd name="T5" fmla="*/ 124 h 247"/>
                <a:gd name="T6" fmla="*/ 212 w 247"/>
                <a:gd name="T7" fmla="*/ 37 h 247"/>
                <a:gd name="T8" fmla="*/ 181 w 247"/>
                <a:gd name="T9" fmla="*/ 37 h 247"/>
                <a:gd name="T10" fmla="*/ 156 w 247"/>
                <a:gd name="T11" fmla="*/ 26 h 247"/>
                <a:gd name="T12" fmla="*/ 133 w 247"/>
                <a:gd name="T13" fmla="*/ 3 h 247"/>
                <a:gd name="T14" fmla="*/ 131 w 247"/>
                <a:gd name="T15" fmla="*/ 0 h 247"/>
                <a:gd name="T16" fmla="*/ 124 w 247"/>
                <a:gd name="T17" fmla="*/ 0 h 247"/>
                <a:gd name="T18" fmla="*/ 0 w 247"/>
                <a:gd name="T19" fmla="*/ 124 h 247"/>
                <a:gd name="T20" fmla="*/ 209 w 247"/>
                <a:gd name="T21" fmla="*/ 114 h 247"/>
                <a:gd name="T22" fmla="*/ 115 w 247"/>
                <a:gd name="T23" fmla="*/ 209 h 247"/>
                <a:gd name="T24" fmla="*/ 20 w 247"/>
                <a:gd name="T25" fmla="*/ 114 h 247"/>
                <a:gd name="T26" fmla="*/ 115 w 247"/>
                <a:gd name="T27" fmla="*/ 19 h 247"/>
                <a:gd name="T28" fmla="*/ 209 w 247"/>
                <a:gd name="T29" fmla="*/ 114 h 247"/>
                <a:gd name="T30" fmla="*/ 209 w 247"/>
                <a:gd name="T31" fmla="*/ 114 h 247"/>
                <a:gd name="T32" fmla="*/ 209 w 247"/>
                <a:gd name="T33" fmla="*/ 11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247">
                  <a:moveTo>
                    <a:pt x="0" y="124"/>
                  </a:moveTo>
                  <a:cubicBezTo>
                    <a:pt x="0" y="192"/>
                    <a:pt x="55" y="247"/>
                    <a:pt x="124" y="247"/>
                  </a:cubicBezTo>
                  <a:cubicBezTo>
                    <a:pt x="192" y="247"/>
                    <a:pt x="247" y="192"/>
                    <a:pt x="247" y="124"/>
                  </a:cubicBezTo>
                  <a:cubicBezTo>
                    <a:pt x="247" y="90"/>
                    <a:pt x="234" y="59"/>
                    <a:pt x="212" y="37"/>
                  </a:cubicBezTo>
                  <a:cubicBezTo>
                    <a:pt x="181" y="37"/>
                    <a:pt x="181" y="37"/>
                    <a:pt x="181" y="37"/>
                  </a:cubicBezTo>
                  <a:cubicBezTo>
                    <a:pt x="171" y="37"/>
                    <a:pt x="162" y="33"/>
                    <a:pt x="156" y="26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133" y="2"/>
                    <a:pt x="132" y="1"/>
                    <a:pt x="131" y="0"/>
                  </a:cubicBezTo>
                  <a:cubicBezTo>
                    <a:pt x="128" y="0"/>
                    <a:pt x="126" y="0"/>
                    <a:pt x="124" y="0"/>
                  </a:cubicBezTo>
                  <a:cubicBezTo>
                    <a:pt x="55" y="0"/>
                    <a:pt x="0" y="55"/>
                    <a:pt x="0" y="124"/>
                  </a:cubicBezTo>
                  <a:close/>
                  <a:moveTo>
                    <a:pt x="209" y="114"/>
                  </a:moveTo>
                  <a:cubicBezTo>
                    <a:pt x="209" y="166"/>
                    <a:pt x="167" y="209"/>
                    <a:pt x="115" y="209"/>
                  </a:cubicBezTo>
                  <a:cubicBezTo>
                    <a:pt x="62" y="209"/>
                    <a:pt x="20" y="166"/>
                    <a:pt x="20" y="114"/>
                  </a:cubicBezTo>
                  <a:cubicBezTo>
                    <a:pt x="20" y="61"/>
                    <a:pt x="62" y="19"/>
                    <a:pt x="115" y="19"/>
                  </a:cubicBezTo>
                  <a:cubicBezTo>
                    <a:pt x="167" y="19"/>
                    <a:pt x="209" y="61"/>
                    <a:pt x="209" y="114"/>
                  </a:cubicBezTo>
                  <a:close/>
                  <a:moveTo>
                    <a:pt x="209" y="114"/>
                  </a:moveTo>
                  <a:cubicBezTo>
                    <a:pt x="209" y="114"/>
                    <a:pt x="209" y="114"/>
                    <a:pt x="209" y="114"/>
                  </a:cubicBezTo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9" name="Freeform 127"/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6186488" y="1838325"/>
              <a:ext cx="300038" cy="301625"/>
            </a:xfrm>
            <a:custGeom>
              <a:avLst/>
              <a:gdLst>
                <a:gd name="T0" fmla="*/ 0 w 189"/>
                <a:gd name="T1" fmla="*/ 95 h 190"/>
                <a:gd name="T2" fmla="*/ 95 w 189"/>
                <a:gd name="T3" fmla="*/ 190 h 190"/>
                <a:gd name="T4" fmla="*/ 189 w 189"/>
                <a:gd name="T5" fmla="*/ 95 h 190"/>
                <a:gd name="T6" fmla="*/ 95 w 189"/>
                <a:gd name="T7" fmla="*/ 0 h 190"/>
                <a:gd name="T8" fmla="*/ 0 w 189"/>
                <a:gd name="T9" fmla="*/ 95 h 190"/>
                <a:gd name="T10" fmla="*/ 152 w 189"/>
                <a:gd name="T11" fmla="*/ 85 h 190"/>
                <a:gd name="T12" fmla="*/ 86 w 189"/>
                <a:gd name="T13" fmla="*/ 151 h 190"/>
                <a:gd name="T14" fmla="*/ 20 w 189"/>
                <a:gd name="T15" fmla="*/ 85 h 190"/>
                <a:gd name="T16" fmla="*/ 86 w 189"/>
                <a:gd name="T17" fmla="*/ 19 h 190"/>
                <a:gd name="T18" fmla="*/ 152 w 189"/>
                <a:gd name="T19" fmla="*/ 85 h 190"/>
                <a:gd name="T20" fmla="*/ 152 w 189"/>
                <a:gd name="T21" fmla="*/ 85 h 190"/>
                <a:gd name="T22" fmla="*/ 152 w 189"/>
                <a:gd name="T23" fmla="*/ 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9" h="190">
                  <a:moveTo>
                    <a:pt x="0" y="95"/>
                  </a:moveTo>
                  <a:cubicBezTo>
                    <a:pt x="0" y="147"/>
                    <a:pt x="42" y="190"/>
                    <a:pt x="95" y="190"/>
                  </a:cubicBezTo>
                  <a:cubicBezTo>
                    <a:pt x="147" y="190"/>
                    <a:pt x="189" y="147"/>
                    <a:pt x="189" y="95"/>
                  </a:cubicBezTo>
                  <a:cubicBezTo>
                    <a:pt x="189" y="42"/>
                    <a:pt x="147" y="0"/>
                    <a:pt x="95" y="0"/>
                  </a:cubicBezTo>
                  <a:cubicBezTo>
                    <a:pt x="42" y="0"/>
                    <a:pt x="0" y="42"/>
                    <a:pt x="0" y="95"/>
                  </a:cubicBezTo>
                  <a:close/>
                  <a:moveTo>
                    <a:pt x="152" y="85"/>
                  </a:moveTo>
                  <a:cubicBezTo>
                    <a:pt x="152" y="121"/>
                    <a:pt x="122" y="151"/>
                    <a:pt x="86" y="151"/>
                  </a:cubicBezTo>
                  <a:cubicBezTo>
                    <a:pt x="49" y="151"/>
                    <a:pt x="20" y="121"/>
                    <a:pt x="20" y="85"/>
                  </a:cubicBezTo>
                  <a:cubicBezTo>
                    <a:pt x="20" y="48"/>
                    <a:pt x="49" y="19"/>
                    <a:pt x="86" y="19"/>
                  </a:cubicBezTo>
                  <a:cubicBezTo>
                    <a:pt x="122" y="19"/>
                    <a:pt x="152" y="48"/>
                    <a:pt x="152" y="85"/>
                  </a:cubicBezTo>
                  <a:close/>
                  <a:moveTo>
                    <a:pt x="152" y="85"/>
                  </a:moveTo>
                  <a:cubicBezTo>
                    <a:pt x="152" y="85"/>
                    <a:pt x="152" y="85"/>
                    <a:pt x="152" y="85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0" name="Freeform 128"/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auto">
            <a:xfrm>
              <a:off x="6211888" y="1825625"/>
              <a:ext cx="120650" cy="26987"/>
            </a:xfrm>
            <a:custGeom>
              <a:avLst/>
              <a:gdLst>
                <a:gd name="T0" fmla="*/ 67 w 76"/>
                <a:gd name="T1" fmla="*/ 17 h 17"/>
                <a:gd name="T2" fmla="*/ 9 w 76"/>
                <a:gd name="T3" fmla="*/ 17 h 17"/>
                <a:gd name="T4" fmla="*/ 0 w 76"/>
                <a:gd name="T5" fmla="*/ 9 h 17"/>
                <a:gd name="T6" fmla="*/ 9 w 76"/>
                <a:gd name="T7" fmla="*/ 0 h 17"/>
                <a:gd name="T8" fmla="*/ 67 w 76"/>
                <a:gd name="T9" fmla="*/ 0 h 17"/>
                <a:gd name="T10" fmla="*/ 76 w 76"/>
                <a:gd name="T11" fmla="*/ 9 h 17"/>
                <a:gd name="T12" fmla="*/ 67 w 76"/>
                <a:gd name="T13" fmla="*/ 17 h 17"/>
                <a:gd name="T14" fmla="*/ 67 w 76"/>
                <a:gd name="T15" fmla="*/ 17 h 17"/>
                <a:gd name="T16" fmla="*/ 67 w 7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7">
                  <a:moveTo>
                    <a:pt x="6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2" y="0"/>
                    <a:pt x="76" y="4"/>
                    <a:pt x="76" y="9"/>
                  </a:cubicBezTo>
                  <a:cubicBezTo>
                    <a:pt x="76" y="13"/>
                    <a:pt x="72" y="17"/>
                    <a:pt x="67" y="17"/>
                  </a:cubicBezTo>
                  <a:close/>
                  <a:moveTo>
                    <a:pt x="67" y="17"/>
                  </a:moveTo>
                  <a:cubicBezTo>
                    <a:pt x="67" y="17"/>
                    <a:pt x="67" y="17"/>
                    <a:pt x="67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1" name="Freeform 129"/>
            <p:cNvSpPr>
              <a:spLocks noEditPoints="1"/>
            </p:cNvSpPr>
            <p:nvPr>
              <p:custDataLst>
                <p:tags r:id="rId84"/>
              </p:custDataLst>
            </p:nvPr>
          </p:nvSpPr>
          <p:spPr bwMode="auto">
            <a:xfrm>
              <a:off x="6159500" y="1825625"/>
              <a:ext cx="34925" cy="26987"/>
            </a:xfrm>
            <a:custGeom>
              <a:avLst/>
              <a:gdLst>
                <a:gd name="T0" fmla="*/ 14 w 22"/>
                <a:gd name="T1" fmla="*/ 17 h 17"/>
                <a:gd name="T2" fmla="*/ 9 w 22"/>
                <a:gd name="T3" fmla="*/ 17 h 17"/>
                <a:gd name="T4" fmla="*/ 0 w 22"/>
                <a:gd name="T5" fmla="*/ 9 h 17"/>
                <a:gd name="T6" fmla="*/ 9 w 22"/>
                <a:gd name="T7" fmla="*/ 0 h 17"/>
                <a:gd name="T8" fmla="*/ 14 w 22"/>
                <a:gd name="T9" fmla="*/ 0 h 17"/>
                <a:gd name="T10" fmla="*/ 22 w 22"/>
                <a:gd name="T11" fmla="*/ 9 h 17"/>
                <a:gd name="T12" fmla="*/ 14 w 22"/>
                <a:gd name="T13" fmla="*/ 17 h 17"/>
                <a:gd name="T14" fmla="*/ 14 w 22"/>
                <a:gd name="T15" fmla="*/ 17 h 17"/>
                <a:gd name="T16" fmla="*/ 14 w 22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17">
                  <a:moveTo>
                    <a:pt x="14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" y="0"/>
                    <a:pt x="22" y="4"/>
                    <a:pt x="22" y="9"/>
                  </a:cubicBezTo>
                  <a:cubicBezTo>
                    <a:pt x="22" y="13"/>
                    <a:pt x="18" y="17"/>
                    <a:pt x="14" y="17"/>
                  </a:cubicBezTo>
                  <a:close/>
                  <a:moveTo>
                    <a:pt x="14" y="17"/>
                  </a:moveTo>
                  <a:cubicBezTo>
                    <a:pt x="14" y="17"/>
                    <a:pt x="14" y="17"/>
                    <a:pt x="14" y="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2" name="Freeform 130"/>
            <p:cNvSpPr>
              <a:spLocks noEditPoints="1"/>
            </p:cNvSpPr>
            <p:nvPr>
              <p:custDataLst>
                <p:tags r:id="rId85"/>
              </p:custDataLst>
            </p:nvPr>
          </p:nvSpPr>
          <p:spPr bwMode="auto">
            <a:xfrm>
              <a:off x="9105900" y="1592263"/>
              <a:ext cx="666750" cy="666750"/>
            </a:xfrm>
            <a:custGeom>
              <a:avLst/>
              <a:gdLst>
                <a:gd name="T0" fmla="*/ 123 w 420"/>
                <a:gd name="T1" fmla="*/ 0 h 420"/>
                <a:gd name="T2" fmla="*/ 1 w 420"/>
                <a:gd name="T3" fmla="*/ 122 h 420"/>
                <a:gd name="T4" fmla="*/ 0 w 420"/>
                <a:gd name="T5" fmla="*/ 124 h 420"/>
                <a:gd name="T6" fmla="*/ 296 w 420"/>
                <a:gd name="T7" fmla="*/ 420 h 420"/>
                <a:gd name="T8" fmla="*/ 298 w 420"/>
                <a:gd name="T9" fmla="*/ 419 h 420"/>
                <a:gd name="T10" fmla="*/ 420 w 420"/>
                <a:gd name="T11" fmla="*/ 297 h 420"/>
                <a:gd name="T12" fmla="*/ 123 w 420"/>
                <a:gd name="T13" fmla="*/ 0 h 420"/>
                <a:gd name="T14" fmla="*/ 123 w 420"/>
                <a:gd name="T15" fmla="*/ 0 h 420"/>
                <a:gd name="T16" fmla="*/ 123 w 420"/>
                <a:gd name="T17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0" h="420">
                  <a:moveTo>
                    <a:pt x="123" y="0"/>
                  </a:moveTo>
                  <a:cubicBezTo>
                    <a:pt x="1" y="122"/>
                    <a:pt x="1" y="122"/>
                    <a:pt x="1" y="122"/>
                  </a:cubicBezTo>
                  <a:cubicBezTo>
                    <a:pt x="1" y="123"/>
                    <a:pt x="0" y="124"/>
                    <a:pt x="0" y="124"/>
                  </a:cubicBezTo>
                  <a:cubicBezTo>
                    <a:pt x="296" y="420"/>
                    <a:pt x="296" y="420"/>
                    <a:pt x="296" y="420"/>
                  </a:cubicBezTo>
                  <a:cubicBezTo>
                    <a:pt x="296" y="420"/>
                    <a:pt x="297" y="419"/>
                    <a:pt x="298" y="419"/>
                  </a:cubicBezTo>
                  <a:cubicBezTo>
                    <a:pt x="420" y="297"/>
                    <a:pt x="420" y="297"/>
                    <a:pt x="420" y="297"/>
                  </a:cubicBezTo>
                  <a:lnTo>
                    <a:pt x="123" y="0"/>
                  </a:lnTo>
                  <a:close/>
                  <a:moveTo>
                    <a:pt x="123" y="0"/>
                  </a:moveTo>
                  <a:cubicBezTo>
                    <a:pt x="123" y="0"/>
                    <a:pt x="123" y="0"/>
                    <a:pt x="123" y="0"/>
                  </a:cubicBezTo>
                </a:path>
              </a:pathLst>
            </a:custGeom>
            <a:solidFill>
              <a:srgbClr val="E47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Freeform 131"/>
            <p:cNvSpPr>
              <a:spLocks noEditPoints="1"/>
            </p:cNvSpPr>
            <p:nvPr>
              <p:custDataLst>
                <p:tags r:id="rId86"/>
              </p:custDataLst>
            </p:nvPr>
          </p:nvSpPr>
          <p:spPr bwMode="auto">
            <a:xfrm>
              <a:off x="9075738" y="1498600"/>
              <a:ext cx="785813" cy="790575"/>
            </a:xfrm>
            <a:custGeom>
              <a:avLst/>
              <a:gdLst>
                <a:gd name="T0" fmla="*/ 470 w 495"/>
                <a:gd name="T1" fmla="*/ 348 h 498"/>
                <a:gd name="T2" fmla="*/ 477 w 495"/>
                <a:gd name="T3" fmla="*/ 341 h 498"/>
                <a:gd name="T4" fmla="*/ 488 w 495"/>
                <a:gd name="T5" fmla="*/ 317 h 498"/>
                <a:gd name="T6" fmla="*/ 488 w 495"/>
                <a:gd name="T7" fmla="*/ 317 h 498"/>
                <a:gd name="T8" fmla="*/ 480 w 495"/>
                <a:gd name="T9" fmla="*/ 281 h 498"/>
                <a:gd name="T10" fmla="*/ 485 w 495"/>
                <a:gd name="T11" fmla="*/ 277 h 498"/>
                <a:gd name="T12" fmla="*/ 485 w 495"/>
                <a:gd name="T13" fmla="*/ 241 h 498"/>
                <a:gd name="T14" fmla="*/ 469 w 495"/>
                <a:gd name="T15" fmla="*/ 225 h 498"/>
                <a:gd name="T16" fmla="*/ 435 w 495"/>
                <a:gd name="T17" fmla="*/ 69 h 498"/>
                <a:gd name="T18" fmla="*/ 434 w 495"/>
                <a:gd name="T19" fmla="*/ 64 h 498"/>
                <a:gd name="T20" fmla="*/ 429 w 495"/>
                <a:gd name="T21" fmla="*/ 63 h 498"/>
                <a:gd name="T22" fmla="*/ 314 w 495"/>
                <a:gd name="T23" fmla="*/ 37 h 498"/>
                <a:gd name="T24" fmla="*/ 271 w 495"/>
                <a:gd name="T25" fmla="*/ 28 h 498"/>
                <a:gd name="T26" fmla="*/ 253 w 495"/>
                <a:gd name="T27" fmla="*/ 9 h 498"/>
                <a:gd name="T28" fmla="*/ 218 w 495"/>
                <a:gd name="T29" fmla="*/ 9 h 498"/>
                <a:gd name="T30" fmla="*/ 212 w 495"/>
                <a:gd name="T31" fmla="*/ 16 h 498"/>
                <a:gd name="T32" fmla="*/ 185 w 495"/>
                <a:gd name="T33" fmla="*/ 11 h 498"/>
                <a:gd name="T34" fmla="*/ 148 w 495"/>
                <a:gd name="T35" fmla="*/ 30 h 498"/>
                <a:gd name="T36" fmla="*/ 8 w 495"/>
                <a:gd name="T37" fmla="*/ 170 h 498"/>
                <a:gd name="T38" fmla="*/ 6 w 495"/>
                <a:gd name="T39" fmla="*/ 194 h 498"/>
                <a:gd name="T40" fmla="*/ 304 w 495"/>
                <a:gd name="T41" fmla="*/ 492 h 498"/>
                <a:gd name="T42" fmla="*/ 328 w 495"/>
                <a:gd name="T43" fmla="*/ 490 h 498"/>
                <a:gd name="T44" fmla="*/ 470 w 495"/>
                <a:gd name="T45" fmla="*/ 348 h 498"/>
                <a:gd name="T46" fmla="*/ 315 w 495"/>
                <a:gd name="T47" fmla="*/ 479 h 498"/>
                <a:gd name="T48" fmla="*/ 19 w 495"/>
                <a:gd name="T49" fmla="*/ 183 h 498"/>
                <a:gd name="T50" fmla="*/ 20 w 495"/>
                <a:gd name="T51" fmla="*/ 181 h 498"/>
                <a:gd name="T52" fmla="*/ 142 w 495"/>
                <a:gd name="T53" fmla="*/ 59 h 498"/>
                <a:gd name="T54" fmla="*/ 439 w 495"/>
                <a:gd name="T55" fmla="*/ 356 h 498"/>
                <a:gd name="T56" fmla="*/ 317 w 495"/>
                <a:gd name="T57" fmla="*/ 478 h 498"/>
                <a:gd name="T58" fmla="*/ 315 w 495"/>
                <a:gd name="T59" fmla="*/ 479 h 498"/>
                <a:gd name="T60" fmla="*/ 197 w 495"/>
                <a:gd name="T61" fmla="*/ 30 h 498"/>
                <a:gd name="T62" fmla="*/ 167 w 495"/>
                <a:gd name="T63" fmla="*/ 61 h 498"/>
                <a:gd name="T64" fmla="*/ 154 w 495"/>
                <a:gd name="T65" fmla="*/ 48 h 498"/>
                <a:gd name="T66" fmla="*/ 159 w 495"/>
                <a:gd name="T67" fmla="*/ 42 h 498"/>
                <a:gd name="T68" fmla="*/ 160 w 495"/>
                <a:gd name="T69" fmla="*/ 42 h 498"/>
                <a:gd name="T70" fmla="*/ 185 w 495"/>
                <a:gd name="T71" fmla="*/ 28 h 498"/>
                <a:gd name="T72" fmla="*/ 197 w 495"/>
                <a:gd name="T73" fmla="*/ 30 h 498"/>
                <a:gd name="T74" fmla="*/ 241 w 495"/>
                <a:gd name="T75" fmla="*/ 21 h 498"/>
                <a:gd name="T76" fmla="*/ 473 w 495"/>
                <a:gd name="T77" fmla="*/ 253 h 498"/>
                <a:gd name="T78" fmla="*/ 473 w 495"/>
                <a:gd name="T79" fmla="*/ 264 h 498"/>
                <a:gd name="T80" fmla="*/ 419 w 495"/>
                <a:gd name="T81" fmla="*/ 318 h 498"/>
                <a:gd name="T82" fmla="*/ 399 w 495"/>
                <a:gd name="T83" fmla="*/ 298 h 498"/>
                <a:gd name="T84" fmla="*/ 399 w 495"/>
                <a:gd name="T85" fmla="*/ 281 h 498"/>
                <a:gd name="T86" fmla="*/ 221 w 495"/>
                <a:gd name="T87" fmla="*/ 104 h 498"/>
                <a:gd name="T88" fmla="*/ 205 w 495"/>
                <a:gd name="T89" fmla="*/ 103 h 498"/>
                <a:gd name="T90" fmla="*/ 176 w 495"/>
                <a:gd name="T91" fmla="*/ 75 h 498"/>
                <a:gd name="T92" fmla="*/ 230 w 495"/>
                <a:gd name="T93" fmla="*/ 21 h 498"/>
                <a:gd name="T94" fmla="*/ 241 w 495"/>
                <a:gd name="T95" fmla="*/ 21 h 498"/>
                <a:gd name="T96" fmla="*/ 420 w 495"/>
                <a:gd name="T97" fmla="*/ 78 h 498"/>
                <a:gd name="T98" fmla="*/ 447 w 495"/>
                <a:gd name="T99" fmla="*/ 203 h 498"/>
                <a:gd name="T100" fmla="*/ 293 w 495"/>
                <a:gd name="T101" fmla="*/ 50 h 498"/>
                <a:gd name="T102" fmla="*/ 311 w 495"/>
                <a:gd name="T103" fmla="*/ 54 h 498"/>
                <a:gd name="T104" fmla="*/ 420 w 495"/>
                <a:gd name="T105" fmla="*/ 78 h 498"/>
                <a:gd name="T106" fmla="*/ 466 w 495"/>
                <a:gd name="T107" fmla="*/ 328 h 498"/>
                <a:gd name="T108" fmla="*/ 465 w 495"/>
                <a:gd name="T109" fmla="*/ 328 h 498"/>
                <a:gd name="T110" fmla="*/ 450 w 495"/>
                <a:gd name="T111" fmla="*/ 344 h 498"/>
                <a:gd name="T112" fmla="*/ 434 w 495"/>
                <a:gd name="T113" fmla="*/ 328 h 498"/>
                <a:gd name="T114" fmla="*/ 466 w 495"/>
                <a:gd name="T115" fmla="*/ 295 h 498"/>
                <a:gd name="T116" fmla="*/ 471 w 495"/>
                <a:gd name="T117" fmla="*/ 319 h 498"/>
                <a:gd name="T118" fmla="*/ 466 w 495"/>
                <a:gd name="T119" fmla="*/ 328 h 498"/>
                <a:gd name="T120" fmla="*/ 466 w 495"/>
                <a:gd name="T121" fmla="*/ 328 h 498"/>
                <a:gd name="T122" fmla="*/ 466 w 495"/>
                <a:gd name="T123" fmla="*/ 32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95" h="498">
                  <a:moveTo>
                    <a:pt x="470" y="348"/>
                  </a:moveTo>
                  <a:cubicBezTo>
                    <a:pt x="477" y="341"/>
                    <a:pt x="477" y="341"/>
                    <a:pt x="477" y="341"/>
                  </a:cubicBezTo>
                  <a:cubicBezTo>
                    <a:pt x="479" y="339"/>
                    <a:pt x="489" y="329"/>
                    <a:pt x="488" y="317"/>
                  </a:cubicBezTo>
                  <a:cubicBezTo>
                    <a:pt x="488" y="317"/>
                    <a:pt x="488" y="317"/>
                    <a:pt x="488" y="317"/>
                  </a:cubicBezTo>
                  <a:cubicBezTo>
                    <a:pt x="487" y="313"/>
                    <a:pt x="484" y="299"/>
                    <a:pt x="480" y="281"/>
                  </a:cubicBezTo>
                  <a:cubicBezTo>
                    <a:pt x="485" y="277"/>
                    <a:pt x="485" y="277"/>
                    <a:pt x="485" y="277"/>
                  </a:cubicBezTo>
                  <a:cubicBezTo>
                    <a:pt x="495" y="267"/>
                    <a:pt x="495" y="251"/>
                    <a:pt x="485" y="241"/>
                  </a:cubicBezTo>
                  <a:cubicBezTo>
                    <a:pt x="469" y="225"/>
                    <a:pt x="469" y="225"/>
                    <a:pt x="469" y="225"/>
                  </a:cubicBezTo>
                  <a:cubicBezTo>
                    <a:pt x="454" y="157"/>
                    <a:pt x="436" y="75"/>
                    <a:pt x="435" y="69"/>
                  </a:cubicBezTo>
                  <a:cubicBezTo>
                    <a:pt x="434" y="64"/>
                    <a:pt x="434" y="64"/>
                    <a:pt x="434" y="64"/>
                  </a:cubicBezTo>
                  <a:cubicBezTo>
                    <a:pt x="429" y="63"/>
                    <a:pt x="429" y="63"/>
                    <a:pt x="429" y="63"/>
                  </a:cubicBezTo>
                  <a:cubicBezTo>
                    <a:pt x="428" y="63"/>
                    <a:pt x="372" y="50"/>
                    <a:pt x="314" y="37"/>
                  </a:cubicBezTo>
                  <a:cubicBezTo>
                    <a:pt x="298" y="33"/>
                    <a:pt x="284" y="30"/>
                    <a:pt x="271" y="28"/>
                  </a:cubicBezTo>
                  <a:cubicBezTo>
                    <a:pt x="253" y="9"/>
                    <a:pt x="253" y="9"/>
                    <a:pt x="253" y="9"/>
                  </a:cubicBezTo>
                  <a:cubicBezTo>
                    <a:pt x="243" y="0"/>
                    <a:pt x="228" y="0"/>
                    <a:pt x="218" y="9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190" y="11"/>
                    <a:pt x="186" y="11"/>
                    <a:pt x="185" y="11"/>
                  </a:cubicBezTo>
                  <a:cubicBezTo>
                    <a:pt x="165" y="12"/>
                    <a:pt x="150" y="28"/>
                    <a:pt x="148" y="30"/>
                  </a:cubicBezTo>
                  <a:cubicBezTo>
                    <a:pt x="8" y="170"/>
                    <a:pt x="8" y="170"/>
                    <a:pt x="8" y="170"/>
                  </a:cubicBezTo>
                  <a:cubicBezTo>
                    <a:pt x="1" y="177"/>
                    <a:pt x="0" y="188"/>
                    <a:pt x="6" y="194"/>
                  </a:cubicBezTo>
                  <a:cubicBezTo>
                    <a:pt x="304" y="492"/>
                    <a:pt x="304" y="492"/>
                    <a:pt x="304" y="492"/>
                  </a:cubicBezTo>
                  <a:cubicBezTo>
                    <a:pt x="310" y="498"/>
                    <a:pt x="321" y="497"/>
                    <a:pt x="328" y="490"/>
                  </a:cubicBezTo>
                  <a:lnTo>
                    <a:pt x="470" y="348"/>
                  </a:lnTo>
                  <a:close/>
                  <a:moveTo>
                    <a:pt x="315" y="479"/>
                  </a:moveTo>
                  <a:cubicBezTo>
                    <a:pt x="19" y="183"/>
                    <a:pt x="19" y="183"/>
                    <a:pt x="19" y="183"/>
                  </a:cubicBezTo>
                  <a:cubicBezTo>
                    <a:pt x="19" y="183"/>
                    <a:pt x="20" y="182"/>
                    <a:pt x="20" y="181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439" y="356"/>
                    <a:pt x="439" y="356"/>
                    <a:pt x="439" y="356"/>
                  </a:cubicBezTo>
                  <a:cubicBezTo>
                    <a:pt x="317" y="478"/>
                    <a:pt x="317" y="478"/>
                    <a:pt x="317" y="478"/>
                  </a:cubicBezTo>
                  <a:cubicBezTo>
                    <a:pt x="316" y="478"/>
                    <a:pt x="315" y="479"/>
                    <a:pt x="315" y="479"/>
                  </a:cubicBezTo>
                  <a:close/>
                  <a:moveTo>
                    <a:pt x="197" y="30"/>
                  </a:moveTo>
                  <a:cubicBezTo>
                    <a:pt x="167" y="61"/>
                    <a:pt x="167" y="61"/>
                    <a:pt x="167" y="61"/>
                  </a:cubicBezTo>
                  <a:cubicBezTo>
                    <a:pt x="154" y="48"/>
                    <a:pt x="154" y="48"/>
                    <a:pt x="154" y="48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60" y="42"/>
                    <a:pt x="160" y="42"/>
                    <a:pt x="160" y="42"/>
                  </a:cubicBezTo>
                  <a:cubicBezTo>
                    <a:pt x="160" y="42"/>
                    <a:pt x="172" y="29"/>
                    <a:pt x="185" y="28"/>
                  </a:cubicBezTo>
                  <a:cubicBezTo>
                    <a:pt x="186" y="28"/>
                    <a:pt x="189" y="29"/>
                    <a:pt x="197" y="30"/>
                  </a:cubicBezTo>
                  <a:close/>
                  <a:moveTo>
                    <a:pt x="241" y="21"/>
                  </a:moveTo>
                  <a:cubicBezTo>
                    <a:pt x="473" y="253"/>
                    <a:pt x="473" y="253"/>
                    <a:pt x="473" y="253"/>
                  </a:cubicBezTo>
                  <a:cubicBezTo>
                    <a:pt x="476" y="256"/>
                    <a:pt x="476" y="261"/>
                    <a:pt x="473" y="264"/>
                  </a:cubicBezTo>
                  <a:cubicBezTo>
                    <a:pt x="419" y="318"/>
                    <a:pt x="419" y="318"/>
                    <a:pt x="419" y="318"/>
                  </a:cubicBezTo>
                  <a:cubicBezTo>
                    <a:pt x="399" y="298"/>
                    <a:pt x="399" y="298"/>
                    <a:pt x="399" y="298"/>
                  </a:cubicBezTo>
                  <a:cubicBezTo>
                    <a:pt x="404" y="293"/>
                    <a:pt x="404" y="286"/>
                    <a:pt x="399" y="281"/>
                  </a:cubicBezTo>
                  <a:cubicBezTo>
                    <a:pt x="221" y="104"/>
                    <a:pt x="221" y="104"/>
                    <a:pt x="221" y="104"/>
                  </a:cubicBezTo>
                  <a:cubicBezTo>
                    <a:pt x="217" y="99"/>
                    <a:pt x="209" y="99"/>
                    <a:pt x="205" y="103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230" y="21"/>
                    <a:pt x="230" y="21"/>
                    <a:pt x="230" y="21"/>
                  </a:cubicBezTo>
                  <a:cubicBezTo>
                    <a:pt x="233" y="18"/>
                    <a:pt x="238" y="18"/>
                    <a:pt x="241" y="21"/>
                  </a:cubicBezTo>
                  <a:close/>
                  <a:moveTo>
                    <a:pt x="420" y="78"/>
                  </a:moveTo>
                  <a:cubicBezTo>
                    <a:pt x="424" y="95"/>
                    <a:pt x="435" y="150"/>
                    <a:pt x="447" y="203"/>
                  </a:cubicBezTo>
                  <a:cubicBezTo>
                    <a:pt x="293" y="50"/>
                    <a:pt x="293" y="50"/>
                    <a:pt x="293" y="50"/>
                  </a:cubicBezTo>
                  <a:cubicBezTo>
                    <a:pt x="299" y="51"/>
                    <a:pt x="305" y="52"/>
                    <a:pt x="311" y="54"/>
                  </a:cubicBezTo>
                  <a:cubicBezTo>
                    <a:pt x="358" y="64"/>
                    <a:pt x="405" y="75"/>
                    <a:pt x="420" y="78"/>
                  </a:cubicBezTo>
                  <a:close/>
                  <a:moveTo>
                    <a:pt x="466" y="328"/>
                  </a:moveTo>
                  <a:cubicBezTo>
                    <a:pt x="465" y="328"/>
                    <a:pt x="465" y="328"/>
                    <a:pt x="465" y="328"/>
                  </a:cubicBezTo>
                  <a:cubicBezTo>
                    <a:pt x="450" y="344"/>
                    <a:pt x="450" y="344"/>
                    <a:pt x="450" y="344"/>
                  </a:cubicBezTo>
                  <a:cubicBezTo>
                    <a:pt x="434" y="328"/>
                    <a:pt x="434" y="328"/>
                    <a:pt x="434" y="328"/>
                  </a:cubicBezTo>
                  <a:cubicBezTo>
                    <a:pt x="466" y="295"/>
                    <a:pt x="466" y="295"/>
                    <a:pt x="466" y="295"/>
                  </a:cubicBezTo>
                  <a:cubicBezTo>
                    <a:pt x="469" y="307"/>
                    <a:pt x="470" y="316"/>
                    <a:pt x="471" y="319"/>
                  </a:cubicBezTo>
                  <a:cubicBezTo>
                    <a:pt x="471" y="322"/>
                    <a:pt x="467" y="327"/>
                    <a:pt x="466" y="328"/>
                  </a:cubicBezTo>
                  <a:close/>
                  <a:moveTo>
                    <a:pt x="466" y="328"/>
                  </a:moveTo>
                  <a:cubicBezTo>
                    <a:pt x="466" y="328"/>
                    <a:pt x="466" y="328"/>
                    <a:pt x="466" y="328"/>
                  </a:cubicBezTo>
                </a:path>
              </a:pathLst>
            </a:custGeom>
            <a:solidFill>
              <a:srgbClr val="DA4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4" name="Freeform 132"/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9320213" y="1543050"/>
              <a:ext cx="503238" cy="501650"/>
            </a:xfrm>
            <a:custGeom>
              <a:avLst/>
              <a:gdLst>
                <a:gd name="T0" fmla="*/ 293 w 317"/>
                <a:gd name="T1" fmla="*/ 175 h 316"/>
                <a:gd name="T2" fmla="*/ 266 w 317"/>
                <a:gd name="T3" fmla="*/ 50 h 316"/>
                <a:gd name="T4" fmla="*/ 157 w 317"/>
                <a:gd name="T5" fmla="*/ 26 h 316"/>
                <a:gd name="T6" fmla="*/ 139 w 317"/>
                <a:gd name="T7" fmla="*/ 22 h 316"/>
                <a:gd name="T8" fmla="*/ 293 w 317"/>
                <a:gd name="T9" fmla="*/ 175 h 316"/>
                <a:gd name="T10" fmla="*/ 280 w 317"/>
                <a:gd name="T11" fmla="*/ 300 h 316"/>
                <a:gd name="T12" fmla="*/ 296 w 317"/>
                <a:gd name="T13" fmla="*/ 316 h 316"/>
                <a:gd name="T14" fmla="*/ 311 w 317"/>
                <a:gd name="T15" fmla="*/ 300 h 316"/>
                <a:gd name="T16" fmla="*/ 312 w 317"/>
                <a:gd name="T17" fmla="*/ 300 h 316"/>
                <a:gd name="T18" fmla="*/ 317 w 317"/>
                <a:gd name="T19" fmla="*/ 291 h 316"/>
                <a:gd name="T20" fmla="*/ 312 w 317"/>
                <a:gd name="T21" fmla="*/ 267 h 316"/>
                <a:gd name="T22" fmla="*/ 280 w 317"/>
                <a:gd name="T23" fmla="*/ 300 h 316"/>
                <a:gd name="T24" fmla="*/ 6 w 317"/>
                <a:gd name="T25" fmla="*/ 14 h 316"/>
                <a:gd name="T26" fmla="*/ 5 w 317"/>
                <a:gd name="T27" fmla="*/ 14 h 316"/>
                <a:gd name="T28" fmla="*/ 0 w 317"/>
                <a:gd name="T29" fmla="*/ 20 h 316"/>
                <a:gd name="T30" fmla="*/ 13 w 317"/>
                <a:gd name="T31" fmla="*/ 33 h 316"/>
                <a:gd name="T32" fmla="*/ 43 w 317"/>
                <a:gd name="T33" fmla="*/ 2 h 316"/>
                <a:gd name="T34" fmla="*/ 31 w 317"/>
                <a:gd name="T35" fmla="*/ 0 h 316"/>
                <a:gd name="T36" fmla="*/ 6 w 317"/>
                <a:gd name="T37" fmla="*/ 14 h 316"/>
                <a:gd name="T38" fmla="*/ 6 w 317"/>
                <a:gd name="T39" fmla="*/ 14 h 316"/>
                <a:gd name="T40" fmla="*/ 6 w 317"/>
                <a:gd name="T41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7" h="316">
                  <a:moveTo>
                    <a:pt x="293" y="175"/>
                  </a:moveTo>
                  <a:cubicBezTo>
                    <a:pt x="281" y="122"/>
                    <a:pt x="270" y="67"/>
                    <a:pt x="266" y="50"/>
                  </a:cubicBezTo>
                  <a:cubicBezTo>
                    <a:pt x="251" y="47"/>
                    <a:pt x="204" y="36"/>
                    <a:pt x="157" y="26"/>
                  </a:cubicBezTo>
                  <a:cubicBezTo>
                    <a:pt x="151" y="24"/>
                    <a:pt x="145" y="23"/>
                    <a:pt x="139" y="22"/>
                  </a:cubicBezTo>
                  <a:lnTo>
                    <a:pt x="293" y="175"/>
                  </a:lnTo>
                  <a:close/>
                  <a:moveTo>
                    <a:pt x="280" y="300"/>
                  </a:moveTo>
                  <a:cubicBezTo>
                    <a:pt x="296" y="316"/>
                    <a:pt x="296" y="316"/>
                    <a:pt x="296" y="316"/>
                  </a:cubicBezTo>
                  <a:cubicBezTo>
                    <a:pt x="311" y="300"/>
                    <a:pt x="311" y="300"/>
                    <a:pt x="311" y="300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13" y="299"/>
                    <a:pt x="317" y="294"/>
                    <a:pt x="317" y="291"/>
                  </a:cubicBezTo>
                  <a:cubicBezTo>
                    <a:pt x="316" y="288"/>
                    <a:pt x="315" y="279"/>
                    <a:pt x="312" y="267"/>
                  </a:cubicBezTo>
                  <a:lnTo>
                    <a:pt x="280" y="300"/>
                  </a:lnTo>
                  <a:close/>
                  <a:moveTo>
                    <a:pt x="6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35" y="1"/>
                    <a:pt x="32" y="0"/>
                    <a:pt x="31" y="0"/>
                  </a:cubicBezTo>
                  <a:cubicBezTo>
                    <a:pt x="18" y="1"/>
                    <a:pt x="6" y="14"/>
                    <a:pt x="6" y="14"/>
                  </a:cubicBezTo>
                  <a:close/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</a:path>
              </a:pathLst>
            </a:custGeom>
            <a:solidFill>
              <a:srgbClr val="EC9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Freeform 133"/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auto">
            <a:xfrm>
              <a:off x="9355138" y="1527175"/>
              <a:ext cx="476250" cy="476250"/>
            </a:xfrm>
            <a:custGeom>
              <a:avLst/>
              <a:gdLst>
                <a:gd name="T0" fmla="*/ 0 w 300"/>
                <a:gd name="T1" fmla="*/ 57 h 300"/>
                <a:gd name="T2" fmla="*/ 29 w 300"/>
                <a:gd name="T3" fmla="*/ 85 h 300"/>
                <a:gd name="T4" fmla="*/ 45 w 300"/>
                <a:gd name="T5" fmla="*/ 86 h 300"/>
                <a:gd name="T6" fmla="*/ 223 w 300"/>
                <a:gd name="T7" fmla="*/ 263 h 300"/>
                <a:gd name="T8" fmla="*/ 223 w 300"/>
                <a:gd name="T9" fmla="*/ 280 h 300"/>
                <a:gd name="T10" fmla="*/ 243 w 300"/>
                <a:gd name="T11" fmla="*/ 300 h 300"/>
                <a:gd name="T12" fmla="*/ 297 w 300"/>
                <a:gd name="T13" fmla="*/ 246 h 300"/>
                <a:gd name="T14" fmla="*/ 297 w 300"/>
                <a:gd name="T15" fmla="*/ 235 h 300"/>
                <a:gd name="T16" fmla="*/ 65 w 300"/>
                <a:gd name="T17" fmla="*/ 3 h 300"/>
                <a:gd name="T18" fmla="*/ 54 w 300"/>
                <a:gd name="T19" fmla="*/ 3 h 300"/>
                <a:gd name="T20" fmla="*/ 0 w 300"/>
                <a:gd name="T21" fmla="*/ 57 h 300"/>
                <a:gd name="T22" fmla="*/ 253 w 300"/>
                <a:gd name="T23" fmla="*/ 251 h 300"/>
                <a:gd name="T24" fmla="*/ 236 w 300"/>
                <a:gd name="T25" fmla="*/ 251 h 300"/>
                <a:gd name="T26" fmla="*/ 58 w 300"/>
                <a:gd name="T27" fmla="*/ 73 h 300"/>
                <a:gd name="T28" fmla="*/ 58 w 300"/>
                <a:gd name="T29" fmla="*/ 56 h 300"/>
                <a:gd name="T30" fmla="*/ 58 w 300"/>
                <a:gd name="T31" fmla="*/ 56 h 300"/>
                <a:gd name="T32" fmla="*/ 75 w 300"/>
                <a:gd name="T33" fmla="*/ 56 h 300"/>
                <a:gd name="T34" fmla="*/ 253 w 300"/>
                <a:gd name="T35" fmla="*/ 234 h 300"/>
                <a:gd name="T36" fmla="*/ 253 w 300"/>
                <a:gd name="T37" fmla="*/ 251 h 300"/>
                <a:gd name="T38" fmla="*/ 253 w 300"/>
                <a:gd name="T39" fmla="*/ 251 h 300"/>
                <a:gd name="T40" fmla="*/ 253 w 300"/>
                <a:gd name="T41" fmla="*/ 25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0" h="300">
                  <a:moveTo>
                    <a:pt x="0" y="57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33" y="81"/>
                    <a:pt x="41" y="81"/>
                    <a:pt x="45" y="86"/>
                  </a:cubicBezTo>
                  <a:cubicBezTo>
                    <a:pt x="223" y="263"/>
                    <a:pt x="223" y="263"/>
                    <a:pt x="223" y="263"/>
                  </a:cubicBezTo>
                  <a:cubicBezTo>
                    <a:pt x="228" y="268"/>
                    <a:pt x="228" y="275"/>
                    <a:pt x="223" y="280"/>
                  </a:cubicBezTo>
                  <a:cubicBezTo>
                    <a:pt x="243" y="300"/>
                    <a:pt x="243" y="300"/>
                    <a:pt x="243" y="300"/>
                  </a:cubicBezTo>
                  <a:cubicBezTo>
                    <a:pt x="297" y="246"/>
                    <a:pt x="297" y="246"/>
                    <a:pt x="297" y="246"/>
                  </a:cubicBezTo>
                  <a:cubicBezTo>
                    <a:pt x="300" y="243"/>
                    <a:pt x="300" y="238"/>
                    <a:pt x="297" y="235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2" y="0"/>
                    <a:pt x="57" y="0"/>
                    <a:pt x="54" y="3"/>
                  </a:cubicBezTo>
                  <a:lnTo>
                    <a:pt x="0" y="57"/>
                  </a:lnTo>
                  <a:close/>
                  <a:moveTo>
                    <a:pt x="253" y="251"/>
                  </a:moveTo>
                  <a:cubicBezTo>
                    <a:pt x="248" y="255"/>
                    <a:pt x="241" y="255"/>
                    <a:pt x="236" y="251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4" y="68"/>
                    <a:pt x="54" y="61"/>
                    <a:pt x="58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3" y="51"/>
                    <a:pt x="70" y="51"/>
                    <a:pt x="75" y="56"/>
                  </a:cubicBezTo>
                  <a:cubicBezTo>
                    <a:pt x="253" y="234"/>
                    <a:pt x="253" y="234"/>
                    <a:pt x="253" y="234"/>
                  </a:cubicBezTo>
                  <a:cubicBezTo>
                    <a:pt x="257" y="238"/>
                    <a:pt x="257" y="246"/>
                    <a:pt x="253" y="251"/>
                  </a:cubicBezTo>
                  <a:close/>
                  <a:moveTo>
                    <a:pt x="253" y="251"/>
                  </a:moveTo>
                  <a:cubicBezTo>
                    <a:pt x="253" y="251"/>
                    <a:pt x="253" y="251"/>
                    <a:pt x="253" y="25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6" name="Freeform 134"/>
            <p:cNvSpPr>
              <a:spLocks noEditPoints="1"/>
            </p:cNvSpPr>
            <p:nvPr>
              <p:custDataLst>
                <p:tags r:id="rId89"/>
              </p:custDataLst>
            </p:nvPr>
          </p:nvSpPr>
          <p:spPr bwMode="auto">
            <a:xfrm>
              <a:off x="9440863" y="1608138"/>
              <a:ext cx="322263" cy="323850"/>
            </a:xfrm>
            <a:custGeom>
              <a:avLst/>
              <a:gdLst>
                <a:gd name="T0" fmla="*/ 199 w 203"/>
                <a:gd name="T1" fmla="*/ 200 h 204"/>
                <a:gd name="T2" fmla="*/ 199 w 203"/>
                <a:gd name="T3" fmla="*/ 183 h 204"/>
                <a:gd name="T4" fmla="*/ 21 w 203"/>
                <a:gd name="T5" fmla="*/ 5 h 204"/>
                <a:gd name="T6" fmla="*/ 4 w 203"/>
                <a:gd name="T7" fmla="*/ 5 h 204"/>
                <a:gd name="T8" fmla="*/ 4 w 203"/>
                <a:gd name="T9" fmla="*/ 5 h 204"/>
                <a:gd name="T10" fmla="*/ 4 w 203"/>
                <a:gd name="T11" fmla="*/ 22 h 204"/>
                <a:gd name="T12" fmla="*/ 182 w 203"/>
                <a:gd name="T13" fmla="*/ 200 h 204"/>
                <a:gd name="T14" fmla="*/ 199 w 203"/>
                <a:gd name="T15" fmla="*/ 200 h 204"/>
                <a:gd name="T16" fmla="*/ 199 w 203"/>
                <a:gd name="T17" fmla="*/ 200 h 204"/>
                <a:gd name="T18" fmla="*/ 199 w 203"/>
                <a:gd name="T19" fmla="*/ 20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04">
                  <a:moveTo>
                    <a:pt x="199" y="200"/>
                  </a:moveTo>
                  <a:cubicBezTo>
                    <a:pt x="203" y="195"/>
                    <a:pt x="203" y="187"/>
                    <a:pt x="199" y="183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6" y="0"/>
                    <a:pt x="9" y="0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0" y="10"/>
                    <a:pt x="0" y="17"/>
                    <a:pt x="4" y="22"/>
                  </a:cubicBezTo>
                  <a:cubicBezTo>
                    <a:pt x="182" y="200"/>
                    <a:pt x="182" y="200"/>
                    <a:pt x="182" y="200"/>
                  </a:cubicBezTo>
                  <a:cubicBezTo>
                    <a:pt x="187" y="204"/>
                    <a:pt x="194" y="204"/>
                    <a:pt x="199" y="200"/>
                  </a:cubicBezTo>
                  <a:close/>
                  <a:moveTo>
                    <a:pt x="199" y="200"/>
                  </a:moveTo>
                  <a:cubicBezTo>
                    <a:pt x="199" y="200"/>
                    <a:pt x="199" y="200"/>
                    <a:pt x="199" y="200"/>
                  </a:cubicBezTo>
                </a:path>
              </a:pathLst>
            </a:custGeom>
            <a:solidFill>
              <a:srgbClr val="DA44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7" name="Freeform 135"/>
            <p:cNvSpPr>
              <a:spLocks noEditPoints="1"/>
            </p:cNvSpPr>
            <p:nvPr>
              <p:custDataLst>
                <p:tags r:id="rId90"/>
              </p:custDataLst>
            </p:nvPr>
          </p:nvSpPr>
          <p:spPr bwMode="auto">
            <a:xfrm>
              <a:off x="9685338" y="1862138"/>
              <a:ext cx="852488" cy="854075"/>
            </a:xfrm>
            <a:custGeom>
              <a:avLst/>
              <a:gdLst>
                <a:gd name="T0" fmla="*/ 394 w 537"/>
                <a:gd name="T1" fmla="*/ 0 h 538"/>
                <a:gd name="T2" fmla="*/ 37 w 537"/>
                <a:gd name="T3" fmla="*/ 356 h 538"/>
                <a:gd name="T4" fmla="*/ 0 w 537"/>
                <a:gd name="T5" fmla="*/ 538 h 538"/>
                <a:gd name="T6" fmla="*/ 181 w 537"/>
                <a:gd name="T7" fmla="*/ 500 h 538"/>
                <a:gd name="T8" fmla="*/ 537 w 537"/>
                <a:gd name="T9" fmla="*/ 144 h 538"/>
                <a:gd name="T10" fmla="*/ 394 w 537"/>
                <a:gd name="T11" fmla="*/ 0 h 538"/>
                <a:gd name="T12" fmla="*/ 394 w 537"/>
                <a:gd name="T13" fmla="*/ 0 h 538"/>
                <a:gd name="T14" fmla="*/ 394 w 537"/>
                <a:gd name="T1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7" h="538">
                  <a:moveTo>
                    <a:pt x="394" y="0"/>
                  </a:moveTo>
                  <a:lnTo>
                    <a:pt x="37" y="356"/>
                  </a:lnTo>
                  <a:lnTo>
                    <a:pt x="0" y="538"/>
                  </a:lnTo>
                  <a:lnTo>
                    <a:pt x="181" y="500"/>
                  </a:lnTo>
                  <a:lnTo>
                    <a:pt x="537" y="144"/>
                  </a:lnTo>
                  <a:lnTo>
                    <a:pt x="394" y="0"/>
                  </a:lnTo>
                  <a:close/>
                  <a:moveTo>
                    <a:pt x="394" y="0"/>
                  </a:moveTo>
                  <a:lnTo>
                    <a:pt x="394" y="0"/>
                  </a:lnTo>
                  <a:close/>
                </a:path>
              </a:pathLst>
            </a:custGeom>
            <a:solidFill>
              <a:srgbClr val="FFD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8" name="Freeform 136"/>
            <p:cNvSpPr>
              <a:spLocks noEditPoints="1"/>
            </p:cNvSpPr>
            <p:nvPr>
              <p:custDataLst>
                <p:tags r:id="rId91"/>
              </p:custDataLst>
            </p:nvPr>
          </p:nvSpPr>
          <p:spPr bwMode="auto">
            <a:xfrm>
              <a:off x="9685338" y="1862138"/>
              <a:ext cx="852488" cy="854075"/>
            </a:xfrm>
            <a:custGeom>
              <a:avLst/>
              <a:gdLst>
                <a:gd name="T0" fmla="*/ 394 w 537"/>
                <a:gd name="T1" fmla="*/ 0 h 538"/>
                <a:gd name="T2" fmla="*/ 37 w 537"/>
                <a:gd name="T3" fmla="*/ 356 h 538"/>
                <a:gd name="T4" fmla="*/ 0 w 537"/>
                <a:gd name="T5" fmla="*/ 538 h 538"/>
                <a:gd name="T6" fmla="*/ 181 w 537"/>
                <a:gd name="T7" fmla="*/ 500 h 538"/>
                <a:gd name="T8" fmla="*/ 537 w 537"/>
                <a:gd name="T9" fmla="*/ 144 h 538"/>
                <a:gd name="T10" fmla="*/ 394 w 537"/>
                <a:gd name="T11" fmla="*/ 0 h 538"/>
                <a:gd name="T12" fmla="*/ 394 w 537"/>
                <a:gd name="T13" fmla="*/ 0 h 538"/>
                <a:gd name="T14" fmla="*/ 394 w 537"/>
                <a:gd name="T1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7" h="538">
                  <a:moveTo>
                    <a:pt x="394" y="0"/>
                  </a:moveTo>
                  <a:lnTo>
                    <a:pt x="37" y="356"/>
                  </a:lnTo>
                  <a:lnTo>
                    <a:pt x="0" y="538"/>
                  </a:lnTo>
                  <a:lnTo>
                    <a:pt x="181" y="500"/>
                  </a:lnTo>
                  <a:lnTo>
                    <a:pt x="537" y="144"/>
                  </a:lnTo>
                  <a:lnTo>
                    <a:pt x="394" y="0"/>
                  </a:lnTo>
                  <a:moveTo>
                    <a:pt x="394" y="0"/>
                  </a:moveTo>
                  <a:lnTo>
                    <a:pt x="3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9" name="Freeform 137"/>
            <p:cNvSpPr>
              <a:spLocks noEditPoints="1"/>
            </p:cNvSpPr>
            <p:nvPr>
              <p:custDataLst>
                <p:tags r:id="rId92"/>
              </p:custDataLst>
            </p:nvPr>
          </p:nvSpPr>
          <p:spPr bwMode="auto">
            <a:xfrm>
              <a:off x="9779000" y="1827213"/>
              <a:ext cx="793750" cy="793750"/>
            </a:xfrm>
            <a:custGeom>
              <a:avLst/>
              <a:gdLst>
                <a:gd name="T0" fmla="*/ 356 w 500"/>
                <a:gd name="T1" fmla="*/ 0 h 500"/>
                <a:gd name="T2" fmla="*/ 500 w 500"/>
                <a:gd name="T3" fmla="*/ 144 h 500"/>
                <a:gd name="T4" fmla="*/ 143 w 500"/>
                <a:gd name="T5" fmla="*/ 500 h 500"/>
                <a:gd name="T6" fmla="*/ 0 w 500"/>
                <a:gd name="T7" fmla="*/ 356 h 500"/>
                <a:gd name="T8" fmla="*/ 356 w 500"/>
                <a:gd name="T9" fmla="*/ 0 h 500"/>
                <a:gd name="T10" fmla="*/ 356 w 500"/>
                <a:gd name="T11" fmla="*/ 0 h 500"/>
                <a:gd name="T12" fmla="*/ 356 w 50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500">
                  <a:moveTo>
                    <a:pt x="356" y="0"/>
                  </a:moveTo>
                  <a:lnTo>
                    <a:pt x="500" y="144"/>
                  </a:lnTo>
                  <a:lnTo>
                    <a:pt x="143" y="500"/>
                  </a:lnTo>
                  <a:lnTo>
                    <a:pt x="0" y="356"/>
                  </a:lnTo>
                  <a:lnTo>
                    <a:pt x="356" y="0"/>
                  </a:lnTo>
                  <a:close/>
                  <a:moveTo>
                    <a:pt x="356" y="0"/>
                  </a:moveTo>
                  <a:lnTo>
                    <a:pt x="356" y="0"/>
                  </a:lnTo>
                  <a:close/>
                </a:path>
              </a:pathLst>
            </a:custGeom>
            <a:solidFill>
              <a:srgbClr val="FECD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0" name="Freeform 138"/>
            <p:cNvSpPr>
              <a:spLocks noEditPoints="1"/>
            </p:cNvSpPr>
            <p:nvPr>
              <p:custDataLst>
                <p:tags r:id="rId93"/>
              </p:custDataLst>
            </p:nvPr>
          </p:nvSpPr>
          <p:spPr bwMode="auto">
            <a:xfrm>
              <a:off x="9779000" y="1827213"/>
              <a:ext cx="793750" cy="793750"/>
            </a:xfrm>
            <a:custGeom>
              <a:avLst/>
              <a:gdLst>
                <a:gd name="T0" fmla="*/ 356 w 500"/>
                <a:gd name="T1" fmla="*/ 0 h 500"/>
                <a:gd name="T2" fmla="*/ 500 w 500"/>
                <a:gd name="T3" fmla="*/ 144 h 500"/>
                <a:gd name="T4" fmla="*/ 143 w 500"/>
                <a:gd name="T5" fmla="*/ 500 h 500"/>
                <a:gd name="T6" fmla="*/ 0 w 500"/>
                <a:gd name="T7" fmla="*/ 356 h 500"/>
                <a:gd name="T8" fmla="*/ 356 w 500"/>
                <a:gd name="T9" fmla="*/ 0 h 500"/>
                <a:gd name="T10" fmla="*/ 356 w 500"/>
                <a:gd name="T11" fmla="*/ 0 h 500"/>
                <a:gd name="T12" fmla="*/ 356 w 500"/>
                <a:gd name="T13" fmla="*/ 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0" h="500">
                  <a:moveTo>
                    <a:pt x="356" y="0"/>
                  </a:moveTo>
                  <a:lnTo>
                    <a:pt x="500" y="144"/>
                  </a:lnTo>
                  <a:lnTo>
                    <a:pt x="143" y="500"/>
                  </a:lnTo>
                  <a:lnTo>
                    <a:pt x="0" y="356"/>
                  </a:lnTo>
                  <a:lnTo>
                    <a:pt x="356" y="0"/>
                  </a:lnTo>
                  <a:moveTo>
                    <a:pt x="356" y="0"/>
                  </a:moveTo>
                  <a:lnTo>
                    <a:pt x="3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1" name="Freeform 139"/>
            <p:cNvSpPr>
              <a:spLocks noEditPoints="1"/>
            </p:cNvSpPr>
            <p:nvPr>
              <p:custDataLst>
                <p:tags r:id="rId94"/>
              </p:custDataLst>
            </p:nvPr>
          </p:nvSpPr>
          <p:spPr bwMode="auto">
            <a:xfrm>
              <a:off x="9685338" y="2620963"/>
              <a:ext cx="92075" cy="95250"/>
            </a:xfrm>
            <a:custGeom>
              <a:avLst/>
              <a:gdLst>
                <a:gd name="T0" fmla="*/ 12 w 58"/>
                <a:gd name="T1" fmla="*/ 0 h 60"/>
                <a:gd name="T2" fmla="*/ 0 w 58"/>
                <a:gd name="T3" fmla="*/ 60 h 60"/>
                <a:gd name="T4" fmla="*/ 58 w 58"/>
                <a:gd name="T5" fmla="*/ 48 h 60"/>
                <a:gd name="T6" fmla="*/ 12 w 58"/>
                <a:gd name="T7" fmla="*/ 0 h 60"/>
                <a:gd name="T8" fmla="*/ 12 w 58"/>
                <a:gd name="T9" fmla="*/ 0 h 60"/>
                <a:gd name="T10" fmla="*/ 12 w 58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0">
                  <a:moveTo>
                    <a:pt x="12" y="0"/>
                  </a:moveTo>
                  <a:lnTo>
                    <a:pt x="0" y="60"/>
                  </a:lnTo>
                  <a:lnTo>
                    <a:pt x="58" y="48"/>
                  </a:lnTo>
                  <a:lnTo>
                    <a:pt x="12" y="0"/>
                  </a:lnTo>
                  <a:close/>
                  <a:moveTo>
                    <a:pt x="12" y="0"/>
                  </a:moveTo>
                  <a:lnTo>
                    <a:pt x="12" y="0"/>
                  </a:lnTo>
                  <a:close/>
                </a:path>
              </a:pathLst>
            </a:custGeom>
            <a:solidFill>
              <a:srgbClr val="AEA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2" name="Freeform 140"/>
            <p:cNvSpPr>
              <a:spLocks noEditPoints="1"/>
            </p:cNvSpPr>
            <p:nvPr>
              <p:custDataLst>
                <p:tags r:id="rId95"/>
              </p:custDataLst>
            </p:nvPr>
          </p:nvSpPr>
          <p:spPr bwMode="auto">
            <a:xfrm>
              <a:off x="9685338" y="2620963"/>
              <a:ext cx="92075" cy="95250"/>
            </a:xfrm>
            <a:custGeom>
              <a:avLst/>
              <a:gdLst>
                <a:gd name="T0" fmla="*/ 12 w 58"/>
                <a:gd name="T1" fmla="*/ 0 h 60"/>
                <a:gd name="T2" fmla="*/ 0 w 58"/>
                <a:gd name="T3" fmla="*/ 60 h 60"/>
                <a:gd name="T4" fmla="*/ 58 w 58"/>
                <a:gd name="T5" fmla="*/ 48 h 60"/>
                <a:gd name="T6" fmla="*/ 12 w 58"/>
                <a:gd name="T7" fmla="*/ 0 h 60"/>
                <a:gd name="T8" fmla="*/ 12 w 58"/>
                <a:gd name="T9" fmla="*/ 0 h 60"/>
                <a:gd name="T10" fmla="*/ 12 w 58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0">
                  <a:moveTo>
                    <a:pt x="12" y="0"/>
                  </a:moveTo>
                  <a:lnTo>
                    <a:pt x="0" y="60"/>
                  </a:lnTo>
                  <a:lnTo>
                    <a:pt x="58" y="48"/>
                  </a:lnTo>
                  <a:lnTo>
                    <a:pt x="12" y="0"/>
                  </a:lnTo>
                  <a:moveTo>
                    <a:pt x="12" y="0"/>
                  </a:move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3" name="Freeform 141"/>
            <p:cNvSpPr>
              <a:spLocks noEditPoints="1"/>
            </p:cNvSpPr>
            <p:nvPr>
              <p:custDataLst>
                <p:tags r:id="rId96"/>
              </p:custDataLst>
            </p:nvPr>
          </p:nvSpPr>
          <p:spPr bwMode="auto">
            <a:xfrm>
              <a:off x="9685338" y="2538413"/>
              <a:ext cx="287338" cy="177800"/>
            </a:xfrm>
            <a:custGeom>
              <a:avLst/>
              <a:gdLst>
                <a:gd name="T0" fmla="*/ 0 w 181"/>
                <a:gd name="T1" fmla="*/ 112 h 112"/>
                <a:gd name="T2" fmla="*/ 133 w 181"/>
                <a:gd name="T3" fmla="*/ 26 h 112"/>
                <a:gd name="T4" fmla="*/ 178 w 181"/>
                <a:gd name="T5" fmla="*/ 0 h 112"/>
                <a:gd name="T6" fmla="*/ 181 w 181"/>
                <a:gd name="T7" fmla="*/ 74 h 112"/>
                <a:gd name="T8" fmla="*/ 0 w 181"/>
                <a:gd name="T9" fmla="*/ 112 h 112"/>
                <a:gd name="T10" fmla="*/ 0 w 181"/>
                <a:gd name="T11" fmla="*/ 112 h 112"/>
                <a:gd name="T12" fmla="*/ 0 w 181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112">
                  <a:moveTo>
                    <a:pt x="0" y="112"/>
                  </a:moveTo>
                  <a:lnTo>
                    <a:pt x="133" y="26"/>
                  </a:lnTo>
                  <a:lnTo>
                    <a:pt x="178" y="0"/>
                  </a:lnTo>
                  <a:lnTo>
                    <a:pt x="181" y="74"/>
                  </a:lnTo>
                  <a:lnTo>
                    <a:pt x="0" y="112"/>
                  </a:lnTo>
                  <a:close/>
                  <a:moveTo>
                    <a:pt x="0" y="112"/>
                  </a:moveTo>
                  <a:lnTo>
                    <a:pt x="0" y="112"/>
                  </a:lnTo>
                  <a:close/>
                </a:path>
              </a:pathLst>
            </a:custGeom>
            <a:solidFill>
              <a:srgbClr val="CC9D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4" name="Freeform 142"/>
            <p:cNvSpPr>
              <a:spLocks noEditPoints="1"/>
            </p:cNvSpPr>
            <p:nvPr>
              <p:custDataLst>
                <p:tags r:id="rId97"/>
              </p:custDataLst>
            </p:nvPr>
          </p:nvSpPr>
          <p:spPr bwMode="auto">
            <a:xfrm>
              <a:off x="9685338" y="2538413"/>
              <a:ext cx="287338" cy="177800"/>
            </a:xfrm>
            <a:custGeom>
              <a:avLst/>
              <a:gdLst>
                <a:gd name="T0" fmla="*/ 0 w 181"/>
                <a:gd name="T1" fmla="*/ 112 h 112"/>
                <a:gd name="T2" fmla="*/ 133 w 181"/>
                <a:gd name="T3" fmla="*/ 26 h 112"/>
                <a:gd name="T4" fmla="*/ 178 w 181"/>
                <a:gd name="T5" fmla="*/ 0 h 112"/>
                <a:gd name="T6" fmla="*/ 181 w 181"/>
                <a:gd name="T7" fmla="*/ 74 h 112"/>
                <a:gd name="T8" fmla="*/ 0 w 181"/>
                <a:gd name="T9" fmla="*/ 112 h 112"/>
                <a:gd name="T10" fmla="*/ 0 w 181"/>
                <a:gd name="T11" fmla="*/ 112 h 112"/>
                <a:gd name="T12" fmla="*/ 0 w 181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112">
                  <a:moveTo>
                    <a:pt x="0" y="112"/>
                  </a:moveTo>
                  <a:lnTo>
                    <a:pt x="133" y="26"/>
                  </a:lnTo>
                  <a:lnTo>
                    <a:pt x="178" y="0"/>
                  </a:lnTo>
                  <a:lnTo>
                    <a:pt x="181" y="74"/>
                  </a:lnTo>
                  <a:lnTo>
                    <a:pt x="0" y="112"/>
                  </a:lnTo>
                  <a:moveTo>
                    <a:pt x="0" y="112"/>
                  </a:moveTo>
                  <a:lnTo>
                    <a:pt x="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5" name="Freeform 143"/>
            <p:cNvSpPr>
              <a:spLocks noEditPoints="1"/>
            </p:cNvSpPr>
            <p:nvPr>
              <p:custDataLst>
                <p:tags r:id="rId98"/>
              </p:custDataLst>
            </p:nvPr>
          </p:nvSpPr>
          <p:spPr bwMode="auto">
            <a:xfrm>
              <a:off x="9685338" y="2671763"/>
              <a:ext cx="92075" cy="44450"/>
            </a:xfrm>
            <a:custGeom>
              <a:avLst/>
              <a:gdLst>
                <a:gd name="T0" fmla="*/ 43 w 58"/>
                <a:gd name="T1" fmla="*/ 0 h 28"/>
                <a:gd name="T2" fmla="*/ 0 w 58"/>
                <a:gd name="T3" fmla="*/ 28 h 28"/>
                <a:gd name="T4" fmla="*/ 58 w 58"/>
                <a:gd name="T5" fmla="*/ 16 h 28"/>
                <a:gd name="T6" fmla="*/ 43 w 58"/>
                <a:gd name="T7" fmla="*/ 0 h 28"/>
                <a:gd name="T8" fmla="*/ 43 w 58"/>
                <a:gd name="T9" fmla="*/ 0 h 28"/>
                <a:gd name="T10" fmla="*/ 43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43" y="0"/>
                  </a:moveTo>
                  <a:lnTo>
                    <a:pt x="0" y="28"/>
                  </a:lnTo>
                  <a:lnTo>
                    <a:pt x="58" y="16"/>
                  </a:lnTo>
                  <a:lnTo>
                    <a:pt x="43" y="0"/>
                  </a:lnTo>
                  <a:close/>
                  <a:moveTo>
                    <a:pt x="43" y="0"/>
                  </a:moveTo>
                  <a:lnTo>
                    <a:pt x="4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Freeform 144"/>
            <p:cNvSpPr>
              <a:spLocks noEditPoints="1"/>
            </p:cNvSpPr>
            <p:nvPr>
              <p:custDataLst>
                <p:tags r:id="rId99"/>
              </p:custDataLst>
            </p:nvPr>
          </p:nvSpPr>
          <p:spPr bwMode="auto">
            <a:xfrm>
              <a:off x="9685338" y="2671763"/>
              <a:ext cx="92075" cy="44450"/>
            </a:xfrm>
            <a:custGeom>
              <a:avLst/>
              <a:gdLst>
                <a:gd name="T0" fmla="*/ 43 w 58"/>
                <a:gd name="T1" fmla="*/ 0 h 28"/>
                <a:gd name="T2" fmla="*/ 0 w 58"/>
                <a:gd name="T3" fmla="*/ 28 h 28"/>
                <a:gd name="T4" fmla="*/ 58 w 58"/>
                <a:gd name="T5" fmla="*/ 16 h 28"/>
                <a:gd name="T6" fmla="*/ 43 w 58"/>
                <a:gd name="T7" fmla="*/ 0 h 28"/>
                <a:gd name="T8" fmla="*/ 43 w 58"/>
                <a:gd name="T9" fmla="*/ 0 h 28"/>
                <a:gd name="T10" fmla="*/ 43 w 58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28">
                  <a:moveTo>
                    <a:pt x="43" y="0"/>
                  </a:moveTo>
                  <a:lnTo>
                    <a:pt x="0" y="28"/>
                  </a:lnTo>
                  <a:lnTo>
                    <a:pt x="58" y="16"/>
                  </a:lnTo>
                  <a:lnTo>
                    <a:pt x="43" y="0"/>
                  </a:lnTo>
                  <a:moveTo>
                    <a:pt x="43" y="0"/>
                  </a:moveTo>
                  <a:lnTo>
                    <a:pt x="4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" name="Freeform 145"/>
            <p:cNvSpPr>
              <a:spLocks noEditPoints="1"/>
            </p:cNvSpPr>
            <p:nvPr>
              <p:custDataLst>
                <p:tags r:id="rId100"/>
              </p:custDataLst>
            </p:nvPr>
          </p:nvSpPr>
          <p:spPr bwMode="auto">
            <a:xfrm>
              <a:off x="9685338" y="2466975"/>
              <a:ext cx="258763" cy="249237"/>
            </a:xfrm>
            <a:custGeom>
              <a:avLst/>
              <a:gdLst>
                <a:gd name="T0" fmla="*/ 85 w 163"/>
                <a:gd name="T1" fmla="*/ 23 h 157"/>
                <a:gd name="T2" fmla="*/ 0 w 163"/>
                <a:gd name="T3" fmla="*/ 157 h 157"/>
                <a:gd name="T4" fmla="*/ 133 w 163"/>
                <a:gd name="T5" fmla="*/ 71 h 157"/>
                <a:gd name="T6" fmla="*/ 163 w 163"/>
                <a:gd name="T7" fmla="*/ 16 h 157"/>
                <a:gd name="T8" fmla="*/ 120 w 163"/>
                <a:gd name="T9" fmla="*/ 0 h 157"/>
                <a:gd name="T10" fmla="*/ 85 w 163"/>
                <a:gd name="T11" fmla="*/ 23 h 157"/>
                <a:gd name="T12" fmla="*/ 85 w 163"/>
                <a:gd name="T13" fmla="*/ 23 h 157"/>
                <a:gd name="T14" fmla="*/ 85 w 163"/>
                <a:gd name="T15" fmla="*/ 2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57">
                  <a:moveTo>
                    <a:pt x="85" y="23"/>
                  </a:moveTo>
                  <a:lnTo>
                    <a:pt x="0" y="157"/>
                  </a:lnTo>
                  <a:lnTo>
                    <a:pt x="133" y="71"/>
                  </a:lnTo>
                  <a:lnTo>
                    <a:pt x="163" y="16"/>
                  </a:lnTo>
                  <a:lnTo>
                    <a:pt x="120" y="0"/>
                  </a:lnTo>
                  <a:lnTo>
                    <a:pt x="85" y="23"/>
                  </a:lnTo>
                  <a:close/>
                  <a:moveTo>
                    <a:pt x="85" y="23"/>
                  </a:moveTo>
                  <a:lnTo>
                    <a:pt x="85" y="23"/>
                  </a:lnTo>
                  <a:close/>
                </a:path>
              </a:pathLst>
            </a:custGeom>
            <a:solidFill>
              <a:srgbClr val="F0BF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Freeform 146"/>
            <p:cNvSpPr>
              <a:spLocks noEditPoints="1"/>
            </p:cNvSpPr>
            <p:nvPr>
              <p:custDataLst>
                <p:tags r:id="rId101"/>
              </p:custDataLst>
            </p:nvPr>
          </p:nvSpPr>
          <p:spPr bwMode="auto">
            <a:xfrm>
              <a:off x="9685338" y="2466975"/>
              <a:ext cx="258763" cy="249237"/>
            </a:xfrm>
            <a:custGeom>
              <a:avLst/>
              <a:gdLst>
                <a:gd name="T0" fmla="*/ 85 w 163"/>
                <a:gd name="T1" fmla="*/ 23 h 157"/>
                <a:gd name="T2" fmla="*/ 0 w 163"/>
                <a:gd name="T3" fmla="*/ 157 h 157"/>
                <a:gd name="T4" fmla="*/ 133 w 163"/>
                <a:gd name="T5" fmla="*/ 71 h 157"/>
                <a:gd name="T6" fmla="*/ 163 w 163"/>
                <a:gd name="T7" fmla="*/ 16 h 157"/>
                <a:gd name="T8" fmla="*/ 120 w 163"/>
                <a:gd name="T9" fmla="*/ 0 h 157"/>
                <a:gd name="T10" fmla="*/ 85 w 163"/>
                <a:gd name="T11" fmla="*/ 23 h 157"/>
                <a:gd name="T12" fmla="*/ 85 w 163"/>
                <a:gd name="T13" fmla="*/ 23 h 157"/>
                <a:gd name="T14" fmla="*/ 85 w 163"/>
                <a:gd name="T15" fmla="*/ 2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57">
                  <a:moveTo>
                    <a:pt x="85" y="23"/>
                  </a:moveTo>
                  <a:lnTo>
                    <a:pt x="0" y="157"/>
                  </a:lnTo>
                  <a:lnTo>
                    <a:pt x="133" y="71"/>
                  </a:lnTo>
                  <a:lnTo>
                    <a:pt x="163" y="16"/>
                  </a:lnTo>
                  <a:lnTo>
                    <a:pt x="120" y="0"/>
                  </a:lnTo>
                  <a:lnTo>
                    <a:pt x="85" y="23"/>
                  </a:lnTo>
                  <a:moveTo>
                    <a:pt x="85" y="23"/>
                  </a:moveTo>
                  <a:lnTo>
                    <a:pt x="85" y="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Freeform 147"/>
            <p:cNvSpPr>
              <a:spLocks noEditPoints="1"/>
            </p:cNvSpPr>
            <p:nvPr>
              <p:custDataLst>
                <p:tags r:id="rId102"/>
              </p:custDataLst>
            </p:nvPr>
          </p:nvSpPr>
          <p:spPr bwMode="auto">
            <a:xfrm>
              <a:off x="9744075" y="1862138"/>
              <a:ext cx="642938" cy="641350"/>
            </a:xfrm>
            <a:custGeom>
              <a:avLst/>
              <a:gdLst>
                <a:gd name="T0" fmla="*/ 48 w 405"/>
                <a:gd name="T1" fmla="*/ 404 h 404"/>
                <a:gd name="T2" fmla="*/ 34 w 405"/>
                <a:gd name="T3" fmla="*/ 370 h 404"/>
                <a:gd name="T4" fmla="*/ 0 w 405"/>
                <a:gd name="T5" fmla="*/ 356 h 404"/>
                <a:gd name="T6" fmla="*/ 357 w 405"/>
                <a:gd name="T7" fmla="*/ 0 h 404"/>
                <a:gd name="T8" fmla="*/ 405 w 405"/>
                <a:gd name="T9" fmla="*/ 48 h 404"/>
                <a:gd name="T10" fmla="*/ 48 w 405"/>
                <a:gd name="T11" fmla="*/ 404 h 404"/>
                <a:gd name="T12" fmla="*/ 48 w 405"/>
                <a:gd name="T13" fmla="*/ 404 h 404"/>
                <a:gd name="T14" fmla="*/ 48 w 405"/>
                <a:gd name="T15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5" h="404">
                  <a:moveTo>
                    <a:pt x="48" y="404"/>
                  </a:moveTo>
                  <a:cubicBezTo>
                    <a:pt x="48" y="404"/>
                    <a:pt x="47" y="383"/>
                    <a:pt x="34" y="370"/>
                  </a:cubicBezTo>
                  <a:cubicBezTo>
                    <a:pt x="21" y="356"/>
                    <a:pt x="0" y="356"/>
                    <a:pt x="0" y="356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405" y="48"/>
                    <a:pt x="405" y="48"/>
                    <a:pt x="405" y="48"/>
                  </a:cubicBezTo>
                  <a:lnTo>
                    <a:pt x="48" y="404"/>
                  </a:lnTo>
                  <a:close/>
                  <a:moveTo>
                    <a:pt x="48" y="404"/>
                  </a:moveTo>
                  <a:cubicBezTo>
                    <a:pt x="48" y="404"/>
                    <a:pt x="48" y="404"/>
                    <a:pt x="48" y="404"/>
                  </a:cubicBezTo>
                </a:path>
              </a:pathLst>
            </a:custGeom>
            <a:solidFill>
              <a:srgbClr val="FEE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Freeform 148"/>
            <p:cNvSpPr>
              <a:spLocks noEditPoints="1"/>
            </p:cNvSpPr>
            <p:nvPr>
              <p:custDataLst>
                <p:tags r:id="rId103"/>
              </p:custDataLst>
            </p:nvPr>
          </p:nvSpPr>
          <p:spPr bwMode="auto">
            <a:xfrm>
              <a:off x="9820275" y="1938338"/>
              <a:ext cx="641350" cy="641350"/>
            </a:xfrm>
            <a:custGeom>
              <a:avLst/>
              <a:gdLst>
                <a:gd name="T0" fmla="*/ 48 w 404"/>
                <a:gd name="T1" fmla="*/ 404 h 404"/>
                <a:gd name="T2" fmla="*/ 34 w 404"/>
                <a:gd name="T3" fmla="*/ 370 h 404"/>
                <a:gd name="T4" fmla="*/ 0 w 404"/>
                <a:gd name="T5" fmla="*/ 356 h 404"/>
                <a:gd name="T6" fmla="*/ 357 w 404"/>
                <a:gd name="T7" fmla="*/ 0 h 404"/>
                <a:gd name="T8" fmla="*/ 404 w 404"/>
                <a:gd name="T9" fmla="*/ 48 h 404"/>
                <a:gd name="T10" fmla="*/ 48 w 404"/>
                <a:gd name="T11" fmla="*/ 404 h 404"/>
                <a:gd name="T12" fmla="*/ 48 w 404"/>
                <a:gd name="T13" fmla="*/ 404 h 404"/>
                <a:gd name="T14" fmla="*/ 48 w 404"/>
                <a:gd name="T15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4" h="404">
                  <a:moveTo>
                    <a:pt x="48" y="404"/>
                  </a:moveTo>
                  <a:cubicBezTo>
                    <a:pt x="48" y="404"/>
                    <a:pt x="47" y="383"/>
                    <a:pt x="34" y="370"/>
                  </a:cubicBezTo>
                  <a:cubicBezTo>
                    <a:pt x="20" y="356"/>
                    <a:pt x="0" y="356"/>
                    <a:pt x="0" y="356"/>
                  </a:cubicBezTo>
                  <a:cubicBezTo>
                    <a:pt x="357" y="0"/>
                    <a:pt x="357" y="0"/>
                    <a:pt x="357" y="0"/>
                  </a:cubicBezTo>
                  <a:cubicBezTo>
                    <a:pt x="404" y="48"/>
                    <a:pt x="404" y="48"/>
                    <a:pt x="404" y="48"/>
                  </a:cubicBezTo>
                  <a:lnTo>
                    <a:pt x="48" y="404"/>
                  </a:lnTo>
                  <a:close/>
                  <a:moveTo>
                    <a:pt x="48" y="404"/>
                  </a:moveTo>
                  <a:cubicBezTo>
                    <a:pt x="48" y="404"/>
                    <a:pt x="48" y="404"/>
                    <a:pt x="48" y="404"/>
                  </a:cubicBezTo>
                </a:path>
              </a:pathLst>
            </a:custGeom>
            <a:solidFill>
              <a:srgbClr val="F9C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Freeform 149"/>
            <p:cNvSpPr>
              <a:spLocks noEditPoints="1"/>
            </p:cNvSpPr>
            <p:nvPr>
              <p:custDataLst>
                <p:tags r:id="rId104"/>
              </p:custDataLst>
            </p:nvPr>
          </p:nvSpPr>
          <p:spPr bwMode="auto">
            <a:xfrm>
              <a:off x="9896475" y="2014538"/>
              <a:ext cx="641350" cy="641350"/>
            </a:xfrm>
            <a:custGeom>
              <a:avLst/>
              <a:gdLst>
                <a:gd name="T0" fmla="*/ 48 w 404"/>
                <a:gd name="T1" fmla="*/ 403 h 403"/>
                <a:gd name="T2" fmla="*/ 34 w 404"/>
                <a:gd name="T3" fmla="*/ 370 h 403"/>
                <a:gd name="T4" fmla="*/ 0 w 404"/>
                <a:gd name="T5" fmla="*/ 356 h 403"/>
                <a:gd name="T6" fmla="*/ 356 w 404"/>
                <a:gd name="T7" fmla="*/ 0 h 403"/>
                <a:gd name="T8" fmla="*/ 404 w 404"/>
                <a:gd name="T9" fmla="*/ 48 h 403"/>
                <a:gd name="T10" fmla="*/ 48 w 404"/>
                <a:gd name="T11" fmla="*/ 403 h 403"/>
                <a:gd name="T12" fmla="*/ 48 w 404"/>
                <a:gd name="T13" fmla="*/ 403 h 403"/>
                <a:gd name="T14" fmla="*/ 48 w 404"/>
                <a:gd name="T15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4" h="403">
                  <a:moveTo>
                    <a:pt x="48" y="403"/>
                  </a:moveTo>
                  <a:cubicBezTo>
                    <a:pt x="48" y="403"/>
                    <a:pt x="46" y="382"/>
                    <a:pt x="34" y="370"/>
                  </a:cubicBezTo>
                  <a:cubicBezTo>
                    <a:pt x="21" y="357"/>
                    <a:pt x="0" y="356"/>
                    <a:pt x="0" y="356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404" y="48"/>
                    <a:pt x="404" y="48"/>
                    <a:pt x="404" y="48"/>
                  </a:cubicBezTo>
                  <a:lnTo>
                    <a:pt x="48" y="403"/>
                  </a:lnTo>
                  <a:close/>
                  <a:moveTo>
                    <a:pt x="48" y="403"/>
                  </a:moveTo>
                  <a:cubicBezTo>
                    <a:pt x="48" y="403"/>
                    <a:pt x="48" y="403"/>
                    <a:pt x="48" y="403"/>
                  </a:cubicBezTo>
                </a:path>
              </a:pathLst>
            </a:custGeom>
            <a:solidFill>
              <a:srgbClr val="EFB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2" name="Freeform 150"/>
            <p:cNvSpPr>
              <a:spLocks noEditPoints="1"/>
            </p:cNvSpPr>
            <p:nvPr>
              <p:custDataLst>
                <p:tags r:id="rId105"/>
              </p:custDataLst>
            </p:nvPr>
          </p:nvSpPr>
          <p:spPr bwMode="auto">
            <a:xfrm>
              <a:off x="9685338" y="2647950"/>
              <a:ext cx="68263" cy="68262"/>
            </a:xfrm>
            <a:custGeom>
              <a:avLst/>
              <a:gdLst>
                <a:gd name="T0" fmla="*/ 27 w 43"/>
                <a:gd name="T1" fmla="*/ 0 h 43"/>
                <a:gd name="T2" fmla="*/ 0 w 43"/>
                <a:gd name="T3" fmla="*/ 43 h 43"/>
                <a:gd name="T4" fmla="*/ 43 w 43"/>
                <a:gd name="T5" fmla="*/ 15 h 43"/>
                <a:gd name="T6" fmla="*/ 27 w 43"/>
                <a:gd name="T7" fmla="*/ 0 h 43"/>
                <a:gd name="T8" fmla="*/ 27 w 43"/>
                <a:gd name="T9" fmla="*/ 0 h 43"/>
                <a:gd name="T10" fmla="*/ 27 w 43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3">
                  <a:moveTo>
                    <a:pt x="27" y="0"/>
                  </a:moveTo>
                  <a:lnTo>
                    <a:pt x="0" y="43"/>
                  </a:lnTo>
                  <a:lnTo>
                    <a:pt x="43" y="15"/>
                  </a:lnTo>
                  <a:lnTo>
                    <a:pt x="27" y="0"/>
                  </a:lnTo>
                  <a:close/>
                  <a:moveTo>
                    <a:pt x="27" y="0"/>
                  </a:moveTo>
                  <a:lnTo>
                    <a:pt x="27" y="0"/>
                  </a:lnTo>
                  <a:close/>
                </a:path>
              </a:pathLst>
            </a:custGeom>
            <a:solidFill>
              <a:srgbClr val="6358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" name="Freeform 151"/>
            <p:cNvSpPr>
              <a:spLocks noEditPoints="1"/>
            </p:cNvSpPr>
            <p:nvPr>
              <p:custDataLst>
                <p:tags r:id="rId106"/>
              </p:custDataLst>
            </p:nvPr>
          </p:nvSpPr>
          <p:spPr bwMode="auto">
            <a:xfrm>
              <a:off x="9685338" y="2647950"/>
              <a:ext cx="68263" cy="68262"/>
            </a:xfrm>
            <a:custGeom>
              <a:avLst/>
              <a:gdLst>
                <a:gd name="T0" fmla="*/ 27 w 43"/>
                <a:gd name="T1" fmla="*/ 0 h 43"/>
                <a:gd name="T2" fmla="*/ 0 w 43"/>
                <a:gd name="T3" fmla="*/ 43 h 43"/>
                <a:gd name="T4" fmla="*/ 43 w 43"/>
                <a:gd name="T5" fmla="*/ 15 h 43"/>
                <a:gd name="T6" fmla="*/ 27 w 43"/>
                <a:gd name="T7" fmla="*/ 0 h 43"/>
                <a:gd name="T8" fmla="*/ 27 w 43"/>
                <a:gd name="T9" fmla="*/ 0 h 43"/>
                <a:gd name="T10" fmla="*/ 27 w 43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3">
                  <a:moveTo>
                    <a:pt x="27" y="0"/>
                  </a:moveTo>
                  <a:lnTo>
                    <a:pt x="0" y="43"/>
                  </a:lnTo>
                  <a:lnTo>
                    <a:pt x="43" y="15"/>
                  </a:lnTo>
                  <a:lnTo>
                    <a:pt x="27" y="0"/>
                  </a:lnTo>
                  <a:moveTo>
                    <a:pt x="27" y="0"/>
                  </a:moveTo>
                  <a:lnTo>
                    <a:pt x="2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4" name="Freeform 152"/>
            <p:cNvSpPr>
              <a:spLocks noEditPoints="1"/>
            </p:cNvSpPr>
            <p:nvPr>
              <p:custDataLst>
                <p:tags r:id="rId107"/>
              </p:custDataLst>
            </p:nvPr>
          </p:nvSpPr>
          <p:spPr bwMode="auto">
            <a:xfrm>
              <a:off x="10310813" y="1744663"/>
              <a:ext cx="346075" cy="346075"/>
            </a:xfrm>
            <a:custGeom>
              <a:avLst/>
              <a:gdLst>
                <a:gd name="T0" fmla="*/ 143 w 218"/>
                <a:gd name="T1" fmla="*/ 218 h 218"/>
                <a:gd name="T2" fmla="*/ 0 w 218"/>
                <a:gd name="T3" fmla="*/ 74 h 218"/>
                <a:gd name="T4" fmla="*/ 34 w 218"/>
                <a:gd name="T5" fmla="*/ 40 h 218"/>
                <a:gd name="T6" fmla="*/ 178 w 218"/>
                <a:gd name="T7" fmla="*/ 40 h 218"/>
                <a:gd name="T8" fmla="*/ 178 w 218"/>
                <a:gd name="T9" fmla="*/ 183 h 218"/>
                <a:gd name="T10" fmla="*/ 143 w 218"/>
                <a:gd name="T11" fmla="*/ 218 h 218"/>
                <a:gd name="T12" fmla="*/ 143 w 218"/>
                <a:gd name="T13" fmla="*/ 218 h 218"/>
                <a:gd name="T14" fmla="*/ 143 w 218"/>
                <a:gd name="T15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18">
                  <a:moveTo>
                    <a:pt x="143" y="218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74" y="0"/>
                    <a:pt x="138" y="0"/>
                    <a:pt x="178" y="40"/>
                  </a:cubicBezTo>
                  <a:cubicBezTo>
                    <a:pt x="218" y="79"/>
                    <a:pt x="217" y="144"/>
                    <a:pt x="178" y="183"/>
                  </a:cubicBezTo>
                  <a:lnTo>
                    <a:pt x="143" y="218"/>
                  </a:lnTo>
                  <a:close/>
                  <a:moveTo>
                    <a:pt x="143" y="218"/>
                  </a:moveTo>
                  <a:cubicBezTo>
                    <a:pt x="143" y="218"/>
                    <a:pt x="143" y="218"/>
                    <a:pt x="143" y="218"/>
                  </a:cubicBezTo>
                </a:path>
              </a:pathLst>
            </a:custGeom>
            <a:solidFill>
              <a:srgbClr val="E573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5" name="Freeform 153"/>
            <p:cNvSpPr>
              <a:spLocks noEditPoints="1"/>
            </p:cNvSpPr>
            <p:nvPr>
              <p:custDataLst>
                <p:tags r:id="rId108"/>
              </p:custDataLst>
            </p:nvPr>
          </p:nvSpPr>
          <p:spPr bwMode="auto">
            <a:xfrm>
              <a:off x="10298113" y="1816100"/>
              <a:ext cx="285750" cy="285750"/>
            </a:xfrm>
            <a:custGeom>
              <a:avLst/>
              <a:gdLst>
                <a:gd name="T0" fmla="*/ 22 w 180"/>
                <a:gd name="T1" fmla="*/ 0 h 180"/>
                <a:gd name="T2" fmla="*/ 180 w 180"/>
                <a:gd name="T3" fmla="*/ 159 h 180"/>
                <a:gd name="T4" fmla="*/ 159 w 180"/>
                <a:gd name="T5" fmla="*/ 180 h 180"/>
                <a:gd name="T6" fmla="*/ 0 w 180"/>
                <a:gd name="T7" fmla="*/ 21 h 180"/>
                <a:gd name="T8" fmla="*/ 22 w 180"/>
                <a:gd name="T9" fmla="*/ 0 h 180"/>
                <a:gd name="T10" fmla="*/ 22 w 180"/>
                <a:gd name="T11" fmla="*/ 0 h 180"/>
                <a:gd name="T12" fmla="*/ 22 w 180"/>
                <a:gd name="T1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80">
                  <a:moveTo>
                    <a:pt x="22" y="0"/>
                  </a:moveTo>
                  <a:lnTo>
                    <a:pt x="180" y="159"/>
                  </a:lnTo>
                  <a:lnTo>
                    <a:pt x="159" y="180"/>
                  </a:lnTo>
                  <a:lnTo>
                    <a:pt x="0" y="21"/>
                  </a:lnTo>
                  <a:lnTo>
                    <a:pt x="22" y="0"/>
                  </a:lnTo>
                  <a:close/>
                  <a:moveTo>
                    <a:pt x="22" y="0"/>
                  </a:moveTo>
                  <a:lnTo>
                    <a:pt x="22" y="0"/>
                  </a:lnTo>
                  <a:close/>
                </a:path>
              </a:pathLst>
            </a:custGeom>
            <a:solidFill>
              <a:srgbClr val="E6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6" name="Freeform 154"/>
            <p:cNvSpPr>
              <a:spLocks noEditPoints="1"/>
            </p:cNvSpPr>
            <p:nvPr>
              <p:custDataLst>
                <p:tags r:id="rId109"/>
              </p:custDataLst>
            </p:nvPr>
          </p:nvSpPr>
          <p:spPr bwMode="auto">
            <a:xfrm>
              <a:off x="10298113" y="1816100"/>
              <a:ext cx="285750" cy="285750"/>
            </a:xfrm>
            <a:custGeom>
              <a:avLst/>
              <a:gdLst>
                <a:gd name="T0" fmla="*/ 22 w 180"/>
                <a:gd name="T1" fmla="*/ 0 h 180"/>
                <a:gd name="T2" fmla="*/ 180 w 180"/>
                <a:gd name="T3" fmla="*/ 159 h 180"/>
                <a:gd name="T4" fmla="*/ 159 w 180"/>
                <a:gd name="T5" fmla="*/ 180 h 180"/>
                <a:gd name="T6" fmla="*/ 0 w 180"/>
                <a:gd name="T7" fmla="*/ 21 h 180"/>
                <a:gd name="T8" fmla="*/ 22 w 180"/>
                <a:gd name="T9" fmla="*/ 0 h 180"/>
                <a:gd name="T10" fmla="*/ 22 w 180"/>
                <a:gd name="T11" fmla="*/ 0 h 180"/>
                <a:gd name="T12" fmla="*/ 22 w 180"/>
                <a:gd name="T1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" h="180">
                  <a:moveTo>
                    <a:pt x="22" y="0"/>
                  </a:moveTo>
                  <a:lnTo>
                    <a:pt x="180" y="159"/>
                  </a:lnTo>
                  <a:lnTo>
                    <a:pt x="159" y="180"/>
                  </a:lnTo>
                  <a:lnTo>
                    <a:pt x="0" y="21"/>
                  </a:lnTo>
                  <a:lnTo>
                    <a:pt x="22" y="0"/>
                  </a:lnTo>
                  <a:moveTo>
                    <a:pt x="22" y="0"/>
                  </a:move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7" name="Freeform 155"/>
            <p:cNvSpPr>
              <a:spLocks noEditPoints="1"/>
            </p:cNvSpPr>
            <p:nvPr>
              <p:custDataLst>
                <p:tags r:id="rId110"/>
              </p:custDataLst>
            </p:nvPr>
          </p:nvSpPr>
          <p:spPr bwMode="auto">
            <a:xfrm>
              <a:off x="10298113" y="1816100"/>
              <a:ext cx="119063" cy="117475"/>
            </a:xfrm>
            <a:custGeom>
              <a:avLst/>
              <a:gdLst>
                <a:gd name="T0" fmla="*/ 0 w 75"/>
                <a:gd name="T1" fmla="*/ 21 h 74"/>
                <a:gd name="T2" fmla="*/ 22 w 75"/>
                <a:gd name="T3" fmla="*/ 0 h 74"/>
                <a:gd name="T4" fmla="*/ 75 w 75"/>
                <a:gd name="T5" fmla="*/ 53 h 74"/>
                <a:gd name="T6" fmla="*/ 53 w 75"/>
                <a:gd name="T7" fmla="*/ 74 h 74"/>
                <a:gd name="T8" fmla="*/ 0 w 75"/>
                <a:gd name="T9" fmla="*/ 21 h 74"/>
                <a:gd name="T10" fmla="*/ 0 w 75"/>
                <a:gd name="T11" fmla="*/ 21 h 74"/>
                <a:gd name="T12" fmla="*/ 0 w 75"/>
                <a:gd name="T13" fmla="*/ 2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4">
                  <a:moveTo>
                    <a:pt x="0" y="21"/>
                  </a:moveTo>
                  <a:lnTo>
                    <a:pt x="22" y="0"/>
                  </a:lnTo>
                  <a:lnTo>
                    <a:pt x="75" y="53"/>
                  </a:lnTo>
                  <a:lnTo>
                    <a:pt x="53" y="74"/>
                  </a:lnTo>
                  <a:lnTo>
                    <a:pt x="0" y="21"/>
                  </a:lnTo>
                  <a:close/>
                  <a:moveTo>
                    <a:pt x="0" y="21"/>
                  </a:moveTo>
                  <a:lnTo>
                    <a:pt x="0" y="21"/>
                  </a:lnTo>
                  <a:close/>
                </a:path>
              </a:pathLst>
            </a:custGeom>
            <a:solidFill>
              <a:srgbClr val="F2F2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8" name="Freeform 156"/>
            <p:cNvSpPr>
              <a:spLocks noEditPoints="1"/>
            </p:cNvSpPr>
            <p:nvPr>
              <p:custDataLst>
                <p:tags r:id="rId111"/>
              </p:custDataLst>
            </p:nvPr>
          </p:nvSpPr>
          <p:spPr bwMode="auto">
            <a:xfrm>
              <a:off x="10298113" y="1816100"/>
              <a:ext cx="119063" cy="117475"/>
            </a:xfrm>
            <a:custGeom>
              <a:avLst/>
              <a:gdLst>
                <a:gd name="T0" fmla="*/ 0 w 75"/>
                <a:gd name="T1" fmla="*/ 21 h 74"/>
                <a:gd name="T2" fmla="*/ 22 w 75"/>
                <a:gd name="T3" fmla="*/ 0 h 74"/>
                <a:gd name="T4" fmla="*/ 75 w 75"/>
                <a:gd name="T5" fmla="*/ 53 h 74"/>
                <a:gd name="T6" fmla="*/ 53 w 75"/>
                <a:gd name="T7" fmla="*/ 74 h 74"/>
                <a:gd name="T8" fmla="*/ 0 w 75"/>
                <a:gd name="T9" fmla="*/ 21 h 74"/>
                <a:gd name="T10" fmla="*/ 0 w 75"/>
                <a:gd name="T11" fmla="*/ 21 h 74"/>
                <a:gd name="T12" fmla="*/ 0 w 75"/>
                <a:gd name="T13" fmla="*/ 2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4">
                  <a:moveTo>
                    <a:pt x="0" y="21"/>
                  </a:moveTo>
                  <a:lnTo>
                    <a:pt x="22" y="0"/>
                  </a:lnTo>
                  <a:lnTo>
                    <a:pt x="75" y="53"/>
                  </a:lnTo>
                  <a:lnTo>
                    <a:pt x="53" y="74"/>
                  </a:lnTo>
                  <a:lnTo>
                    <a:pt x="0" y="21"/>
                  </a:lnTo>
                  <a:moveTo>
                    <a:pt x="0" y="21"/>
                  </a:moveTo>
                  <a:lnTo>
                    <a:pt x="0" y="2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9" name="Freeform 157"/>
            <p:cNvSpPr>
              <a:spLocks noEditPoints="1"/>
            </p:cNvSpPr>
            <p:nvPr>
              <p:custDataLst>
                <p:tags r:id="rId112"/>
              </p:custDataLst>
            </p:nvPr>
          </p:nvSpPr>
          <p:spPr bwMode="auto">
            <a:xfrm>
              <a:off x="10382250" y="1900238"/>
              <a:ext cx="119063" cy="117475"/>
            </a:xfrm>
            <a:custGeom>
              <a:avLst/>
              <a:gdLst>
                <a:gd name="T0" fmla="*/ 0 w 75"/>
                <a:gd name="T1" fmla="*/ 21 h 74"/>
                <a:gd name="T2" fmla="*/ 22 w 75"/>
                <a:gd name="T3" fmla="*/ 0 h 74"/>
                <a:gd name="T4" fmla="*/ 75 w 75"/>
                <a:gd name="T5" fmla="*/ 53 h 74"/>
                <a:gd name="T6" fmla="*/ 53 w 75"/>
                <a:gd name="T7" fmla="*/ 74 h 74"/>
                <a:gd name="T8" fmla="*/ 0 w 75"/>
                <a:gd name="T9" fmla="*/ 21 h 74"/>
                <a:gd name="T10" fmla="*/ 0 w 75"/>
                <a:gd name="T11" fmla="*/ 21 h 74"/>
                <a:gd name="T12" fmla="*/ 0 w 75"/>
                <a:gd name="T13" fmla="*/ 2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4">
                  <a:moveTo>
                    <a:pt x="0" y="21"/>
                  </a:moveTo>
                  <a:lnTo>
                    <a:pt x="22" y="0"/>
                  </a:lnTo>
                  <a:lnTo>
                    <a:pt x="75" y="53"/>
                  </a:lnTo>
                  <a:lnTo>
                    <a:pt x="53" y="74"/>
                  </a:lnTo>
                  <a:lnTo>
                    <a:pt x="0" y="21"/>
                  </a:lnTo>
                  <a:close/>
                  <a:moveTo>
                    <a:pt x="0" y="21"/>
                  </a:move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0" name="Freeform 158"/>
            <p:cNvSpPr>
              <a:spLocks noEditPoints="1"/>
            </p:cNvSpPr>
            <p:nvPr>
              <p:custDataLst>
                <p:tags r:id="rId113"/>
              </p:custDataLst>
            </p:nvPr>
          </p:nvSpPr>
          <p:spPr bwMode="auto">
            <a:xfrm>
              <a:off x="10382250" y="1900238"/>
              <a:ext cx="119063" cy="117475"/>
            </a:xfrm>
            <a:custGeom>
              <a:avLst/>
              <a:gdLst>
                <a:gd name="T0" fmla="*/ 0 w 75"/>
                <a:gd name="T1" fmla="*/ 21 h 74"/>
                <a:gd name="T2" fmla="*/ 22 w 75"/>
                <a:gd name="T3" fmla="*/ 0 h 74"/>
                <a:gd name="T4" fmla="*/ 75 w 75"/>
                <a:gd name="T5" fmla="*/ 53 h 74"/>
                <a:gd name="T6" fmla="*/ 53 w 75"/>
                <a:gd name="T7" fmla="*/ 74 h 74"/>
                <a:gd name="T8" fmla="*/ 0 w 75"/>
                <a:gd name="T9" fmla="*/ 21 h 74"/>
                <a:gd name="T10" fmla="*/ 0 w 75"/>
                <a:gd name="T11" fmla="*/ 21 h 74"/>
                <a:gd name="T12" fmla="*/ 0 w 75"/>
                <a:gd name="T13" fmla="*/ 2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74">
                  <a:moveTo>
                    <a:pt x="0" y="21"/>
                  </a:moveTo>
                  <a:lnTo>
                    <a:pt x="22" y="0"/>
                  </a:lnTo>
                  <a:lnTo>
                    <a:pt x="75" y="53"/>
                  </a:lnTo>
                  <a:lnTo>
                    <a:pt x="53" y="74"/>
                  </a:lnTo>
                  <a:lnTo>
                    <a:pt x="0" y="21"/>
                  </a:lnTo>
                  <a:moveTo>
                    <a:pt x="0" y="21"/>
                  </a:moveTo>
                  <a:lnTo>
                    <a:pt x="0" y="2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1" name="Freeform 159"/>
            <p:cNvSpPr>
              <a:spLocks noEditPoints="1"/>
            </p:cNvSpPr>
            <p:nvPr>
              <p:custDataLst>
                <p:tags r:id="rId114"/>
              </p:custDataLst>
            </p:nvPr>
          </p:nvSpPr>
          <p:spPr bwMode="auto">
            <a:xfrm>
              <a:off x="10594975" y="1863725"/>
              <a:ext cx="30163" cy="96837"/>
            </a:xfrm>
            <a:custGeom>
              <a:avLst/>
              <a:gdLst>
                <a:gd name="T0" fmla="*/ 8 w 19"/>
                <a:gd name="T1" fmla="*/ 30 h 61"/>
                <a:gd name="T2" fmla="*/ 8 w 19"/>
                <a:gd name="T3" fmla="*/ 60 h 61"/>
                <a:gd name="T4" fmla="*/ 18 w 19"/>
                <a:gd name="T5" fmla="*/ 29 h 61"/>
                <a:gd name="T6" fmla="*/ 3 w 19"/>
                <a:gd name="T7" fmla="*/ 1 h 61"/>
                <a:gd name="T8" fmla="*/ 8 w 19"/>
                <a:gd name="T9" fmla="*/ 30 h 61"/>
                <a:gd name="T10" fmla="*/ 8 w 19"/>
                <a:gd name="T11" fmla="*/ 30 h 61"/>
                <a:gd name="T12" fmla="*/ 8 w 19"/>
                <a:gd name="T13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1">
                  <a:moveTo>
                    <a:pt x="8" y="30"/>
                  </a:moveTo>
                  <a:cubicBezTo>
                    <a:pt x="9" y="47"/>
                    <a:pt x="5" y="61"/>
                    <a:pt x="8" y="60"/>
                  </a:cubicBezTo>
                  <a:cubicBezTo>
                    <a:pt x="11" y="60"/>
                    <a:pt x="19" y="46"/>
                    <a:pt x="18" y="29"/>
                  </a:cubicBezTo>
                  <a:cubicBezTo>
                    <a:pt x="16" y="13"/>
                    <a:pt x="5" y="0"/>
                    <a:pt x="3" y="1"/>
                  </a:cubicBezTo>
                  <a:cubicBezTo>
                    <a:pt x="0" y="1"/>
                    <a:pt x="6" y="14"/>
                    <a:pt x="8" y="30"/>
                  </a:cubicBezTo>
                  <a:close/>
                  <a:moveTo>
                    <a:pt x="8" y="30"/>
                  </a:moveTo>
                  <a:cubicBezTo>
                    <a:pt x="8" y="30"/>
                    <a:pt x="8" y="30"/>
                    <a:pt x="8" y="3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2" name="Freeform 160"/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10277475" y="1862138"/>
              <a:ext cx="109538" cy="98425"/>
            </a:xfrm>
            <a:custGeom>
              <a:avLst/>
              <a:gdLst>
                <a:gd name="T0" fmla="*/ 55 w 69"/>
                <a:gd name="T1" fmla="*/ 62 h 62"/>
                <a:gd name="T2" fmla="*/ 69 w 69"/>
                <a:gd name="T3" fmla="*/ 48 h 62"/>
                <a:gd name="T4" fmla="*/ 21 w 69"/>
                <a:gd name="T5" fmla="*/ 0 h 62"/>
                <a:gd name="T6" fmla="*/ 0 w 69"/>
                <a:gd name="T7" fmla="*/ 21 h 62"/>
                <a:gd name="T8" fmla="*/ 55 w 69"/>
                <a:gd name="T9" fmla="*/ 62 h 62"/>
                <a:gd name="T10" fmla="*/ 55 w 69"/>
                <a:gd name="T11" fmla="*/ 62 h 62"/>
                <a:gd name="T12" fmla="*/ 55 w 69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2">
                  <a:moveTo>
                    <a:pt x="55" y="62"/>
                  </a:moveTo>
                  <a:lnTo>
                    <a:pt x="69" y="48"/>
                  </a:lnTo>
                  <a:lnTo>
                    <a:pt x="21" y="0"/>
                  </a:lnTo>
                  <a:lnTo>
                    <a:pt x="0" y="21"/>
                  </a:lnTo>
                  <a:lnTo>
                    <a:pt x="55" y="62"/>
                  </a:lnTo>
                  <a:close/>
                  <a:moveTo>
                    <a:pt x="55" y="62"/>
                  </a:moveTo>
                  <a:lnTo>
                    <a:pt x="55" y="62"/>
                  </a:lnTo>
                  <a:close/>
                </a:path>
              </a:pathLst>
            </a:custGeom>
            <a:solidFill>
              <a:srgbClr val="F9C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3" name="Freeform 161"/>
            <p:cNvSpPr>
              <a:spLocks noEditPoints="1"/>
            </p:cNvSpPr>
            <p:nvPr>
              <p:custDataLst>
                <p:tags r:id="rId116"/>
              </p:custDataLst>
            </p:nvPr>
          </p:nvSpPr>
          <p:spPr bwMode="auto">
            <a:xfrm>
              <a:off x="10277475" y="1862138"/>
              <a:ext cx="109538" cy="98425"/>
            </a:xfrm>
            <a:custGeom>
              <a:avLst/>
              <a:gdLst>
                <a:gd name="T0" fmla="*/ 55 w 69"/>
                <a:gd name="T1" fmla="*/ 62 h 62"/>
                <a:gd name="T2" fmla="*/ 69 w 69"/>
                <a:gd name="T3" fmla="*/ 48 h 62"/>
                <a:gd name="T4" fmla="*/ 21 w 69"/>
                <a:gd name="T5" fmla="*/ 0 h 62"/>
                <a:gd name="T6" fmla="*/ 0 w 69"/>
                <a:gd name="T7" fmla="*/ 21 h 62"/>
                <a:gd name="T8" fmla="*/ 55 w 69"/>
                <a:gd name="T9" fmla="*/ 62 h 62"/>
                <a:gd name="T10" fmla="*/ 55 w 69"/>
                <a:gd name="T11" fmla="*/ 62 h 62"/>
                <a:gd name="T12" fmla="*/ 55 w 69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2">
                  <a:moveTo>
                    <a:pt x="55" y="62"/>
                  </a:moveTo>
                  <a:lnTo>
                    <a:pt x="69" y="48"/>
                  </a:lnTo>
                  <a:lnTo>
                    <a:pt x="21" y="0"/>
                  </a:lnTo>
                  <a:lnTo>
                    <a:pt x="0" y="21"/>
                  </a:lnTo>
                  <a:lnTo>
                    <a:pt x="55" y="62"/>
                  </a:lnTo>
                  <a:moveTo>
                    <a:pt x="55" y="62"/>
                  </a:moveTo>
                  <a:lnTo>
                    <a:pt x="55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4" name="Freeform 162"/>
            <p:cNvSpPr>
              <a:spLocks noEditPoints="1"/>
            </p:cNvSpPr>
            <p:nvPr>
              <p:custDataLst>
                <p:tags r:id="rId117"/>
              </p:custDataLst>
            </p:nvPr>
          </p:nvSpPr>
          <p:spPr bwMode="auto">
            <a:xfrm>
              <a:off x="10364788" y="1938338"/>
              <a:ext cx="96838" cy="87312"/>
            </a:xfrm>
            <a:custGeom>
              <a:avLst/>
              <a:gdLst>
                <a:gd name="T0" fmla="*/ 54 w 61"/>
                <a:gd name="T1" fmla="*/ 55 h 55"/>
                <a:gd name="T2" fmla="*/ 61 w 61"/>
                <a:gd name="T3" fmla="*/ 48 h 55"/>
                <a:gd name="T4" fmla="*/ 14 w 61"/>
                <a:gd name="T5" fmla="*/ 0 h 55"/>
                <a:gd name="T6" fmla="*/ 0 w 61"/>
                <a:gd name="T7" fmla="*/ 14 h 55"/>
                <a:gd name="T8" fmla="*/ 54 w 61"/>
                <a:gd name="T9" fmla="*/ 55 h 55"/>
                <a:gd name="T10" fmla="*/ 54 w 61"/>
                <a:gd name="T11" fmla="*/ 55 h 55"/>
                <a:gd name="T12" fmla="*/ 54 w 61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55">
                  <a:moveTo>
                    <a:pt x="54" y="55"/>
                  </a:moveTo>
                  <a:lnTo>
                    <a:pt x="61" y="48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54" y="55"/>
                  </a:lnTo>
                  <a:close/>
                  <a:moveTo>
                    <a:pt x="54" y="55"/>
                  </a:moveTo>
                  <a:lnTo>
                    <a:pt x="54" y="55"/>
                  </a:lnTo>
                  <a:close/>
                </a:path>
              </a:pathLst>
            </a:custGeom>
            <a:solidFill>
              <a:srgbClr val="EFB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5" name="Freeform 163"/>
            <p:cNvSpPr>
              <a:spLocks noEditPoints="1"/>
            </p:cNvSpPr>
            <p:nvPr>
              <p:custDataLst>
                <p:tags r:id="rId118"/>
              </p:custDataLst>
            </p:nvPr>
          </p:nvSpPr>
          <p:spPr bwMode="auto">
            <a:xfrm>
              <a:off x="10364788" y="1938338"/>
              <a:ext cx="96838" cy="87312"/>
            </a:xfrm>
            <a:custGeom>
              <a:avLst/>
              <a:gdLst>
                <a:gd name="T0" fmla="*/ 54 w 61"/>
                <a:gd name="T1" fmla="*/ 55 h 55"/>
                <a:gd name="T2" fmla="*/ 61 w 61"/>
                <a:gd name="T3" fmla="*/ 48 h 55"/>
                <a:gd name="T4" fmla="*/ 14 w 61"/>
                <a:gd name="T5" fmla="*/ 0 h 55"/>
                <a:gd name="T6" fmla="*/ 0 w 61"/>
                <a:gd name="T7" fmla="*/ 14 h 55"/>
                <a:gd name="T8" fmla="*/ 54 w 61"/>
                <a:gd name="T9" fmla="*/ 55 h 55"/>
                <a:gd name="T10" fmla="*/ 54 w 61"/>
                <a:gd name="T11" fmla="*/ 55 h 55"/>
                <a:gd name="T12" fmla="*/ 54 w 61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55">
                  <a:moveTo>
                    <a:pt x="54" y="55"/>
                  </a:moveTo>
                  <a:lnTo>
                    <a:pt x="61" y="48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54" y="55"/>
                  </a:lnTo>
                  <a:moveTo>
                    <a:pt x="54" y="55"/>
                  </a:moveTo>
                  <a:lnTo>
                    <a:pt x="54" y="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6" name="Freeform 164"/>
            <p:cNvSpPr>
              <a:spLocks noEditPoints="1"/>
            </p:cNvSpPr>
            <p:nvPr>
              <p:custDataLst>
                <p:tags r:id="rId119"/>
              </p:custDataLst>
            </p:nvPr>
          </p:nvSpPr>
          <p:spPr bwMode="auto">
            <a:xfrm>
              <a:off x="10450513" y="2014538"/>
              <a:ext cx="87313" cy="76200"/>
            </a:xfrm>
            <a:custGeom>
              <a:avLst/>
              <a:gdLst>
                <a:gd name="T0" fmla="*/ 55 w 55"/>
                <a:gd name="T1" fmla="*/ 48 h 48"/>
                <a:gd name="T2" fmla="*/ 7 w 55"/>
                <a:gd name="T3" fmla="*/ 0 h 48"/>
                <a:gd name="T4" fmla="*/ 0 w 55"/>
                <a:gd name="T5" fmla="*/ 7 h 48"/>
                <a:gd name="T6" fmla="*/ 55 w 55"/>
                <a:gd name="T7" fmla="*/ 48 h 48"/>
                <a:gd name="T8" fmla="*/ 55 w 55"/>
                <a:gd name="T9" fmla="*/ 48 h 48"/>
                <a:gd name="T10" fmla="*/ 55 w 5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8">
                  <a:moveTo>
                    <a:pt x="55" y="48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55" y="48"/>
                  </a:lnTo>
                  <a:close/>
                  <a:moveTo>
                    <a:pt x="55" y="48"/>
                  </a:moveTo>
                  <a:lnTo>
                    <a:pt x="55" y="48"/>
                  </a:lnTo>
                  <a:close/>
                </a:path>
              </a:pathLst>
            </a:custGeom>
            <a:solidFill>
              <a:srgbClr val="E2A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7" name="Freeform 165"/>
            <p:cNvSpPr>
              <a:spLocks noEditPoints="1"/>
            </p:cNvSpPr>
            <p:nvPr>
              <p:custDataLst>
                <p:tags r:id="rId120"/>
              </p:custDataLst>
            </p:nvPr>
          </p:nvSpPr>
          <p:spPr bwMode="auto">
            <a:xfrm>
              <a:off x="10450513" y="2014538"/>
              <a:ext cx="87313" cy="76200"/>
            </a:xfrm>
            <a:custGeom>
              <a:avLst/>
              <a:gdLst>
                <a:gd name="T0" fmla="*/ 55 w 55"/>
                <a:gd name="T1" fmla="*/ 48 h 48"/>
                <a:gd name="T2" fmla="*/ 7 w 55"/>
                <a:gd name="T3" fmla="*/ 0 h 48"/>
                <a:gd name="T4" fmla="*/ 0 w 55"/>
                <a:gd name="T5" fmla="*/ 7 h 48"/>
                <a:gd name="T6" fmla="*/ 55 w 55"/>
                <a:gd name="T7" fmla="*/ 48 h 48"/>
                <a:gd name="T8" fmla="*/ 55 w 55"/>
                <a:gd name="T9" fmla="*/ 48 h 48"/>
                <a:gd name="T10" fmla="*/ 55 w 55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8">
                  <a:moveTo>
                    <a:pt x="55" y="48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55" y="48"/>
                  </a:lnTo>
                  <a:moveTo>
                    <a:pt x="55" y="48"/>
                  </a:moveTo>
                  <a:lnTo>
                    <a:pt x="55" y="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8" name="Freeform 166"/>
            <p:cNvSpPr/>
            <p:nvPr>
              <p:custDataLst>
                <p:tags r:id="rId121"/>
              </p:custDataLst>
            </p:nvPr>
          </p:nvSpPr>
          <p:spPr bwMode="auto">
            <a:xfrm>
              <a:off x="10355263" y="3452813"/>
              <a:ext cx="760413" cy="763587"/>
            </a:xfrm>
            <a:custGeom>
              <a:avLst/>
              <a:gdLst>
                <a:gd name="T0" fmla="*/ 479 w 479"/>
                <a:gd name="T1" fmla="*/ 283 h 481"/>
                <a:gd name="T2" fmla="*/ 298 w 479"/>
                <a:gd name="T3" fmla="*/ 481 h 481"/>
                <a:gd name="T4" fmla="*/ 0 w 479"/>
                <a:gd name="T5" fmla="*/ 193 h 481"/>
                <a:gd name="T6" fmla="*/ 5 w 479"/>
                <a:gd name="T7" fmla="*/ 12 h 481"/>
                <a:gd name="T8" fmla="*/ 199 w 479"/>
                <a:gd name="T9" fmla="*/ 0 h 481"/>
                <a:gd name="T10" fmla="*/ 479 w 479"/>
                <a:gd name="T11" fmla="*/ 283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481">
                  <a:moveTo>
                    <a:pt x="479" y="283"/>
                  </a:moveTo>
                  <a:lnTo>
                    <a:pt x="298" y="481"/>
                  </a:lnTo>
                  <a:lnTo>
                    <a:pt x="0" y="193"/>
                  </a:lnTo>
                  <a:lnTo>
                    <a:pt x="5" y="12"/>
                  </a:lnTo>
                  <a:lnTo>
                    <a:pt x="199" y="0"/>
                  </a:lnTo>
                  <a:lnTo>
                    <a:pt x="479" y="283"/>
                  </a:lnTo>
                  <a:close/>
                </a:path>
              </a:pathLst>
            </a:custGeom>
            <a:solidFill>
              <a:srgbClr val="33B6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>
              <p:custDataLst>
                <p:tags r:id="rId122"/>
              </p:custDataLst>
            </p:nvPr>
          </p:nvSpPr>
          <p:spPr bwMode="auto">
            <a:xfrm>
              <a:off x="10445750" y="3527425"/>
              <a:ext cx="149225" cy="150812"/>
            </a:xfrm>
            <a:prstGeom prst="ellipse">
              <a:avLst/>
            </a:prstGeom>
            <a:solidFill>
              <a:srgbClr val="7DC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auto">
            <a:xfrm>
              <a:off x="10490200" y="3568700"/>
              <a:ext cx="66675" cy="682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1" name="Freeform 169"/>
            <p:cNvSpPr>
              <a:spLocks noEditPoints="1"/>
            </p:cNvSpPr>
            <p:nvPr>
              <p:custDataLst>
                <p:tags r:id="rId124"/>
              </p:custDataLst>
            </p:nvPr>
          </p:nvSpPr>
          <p:spPr bwMode="auto">
            <a:xfrm>
              <a:off x="9779000" y="2852738"/>
              <a:ext cx="841375" cy="862012"/>
            </a:xfrm>
            <a:custGeom>
              <a:avLst/>
              <a:gdLst>
                <a:gd name="T0" fmla="*/ 0 w 530"/>
                <a:gd name="T1" fmla="*/ 265 h 543"/>
                <a:gd name="T2" fmla="*/ 132 w 530"/>
                <a:gd name="T3" fmla="*/ 495 h 543"/>
                <a:gd name="T4" fmla="*/ 398 w 530"/>
                <a:gd name="T5" fmla="*/ 495 h 543"/>
                <a:gd name="T6" fmla="*/ 530 w 530"/>
                <a:gd name="T7" fmla="*/ 265 h 543"/>
                <a:gd name="T8" fmla="*/ 265 w 530"/>
                <a:gd name="T9" fmla="*/ 0 h 543"/>
                <a:gd name="T10" fmla="*/ 0 w 530"/>
                <a:gd name="T11" fmla="*/ 265 h 543"/>
                <a:gd name="T12" fmla="*/ 0 w 530"/>
                <a:gd name="T13" fmla="*/ 265 h 543"/>
                <a:gd name="T14" fmla="*/ 0 w 530"/>
                <a:gd name="T15" fmla="*/ 265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0" h="543">
                  <a:moveTo>
                    <a:pt x="0" y="265"/>
                  </a:moveTo>
                  <a:cubicBezTo>
                    <a:pt x="0" y="360"/>
                    <a:pt x="50" y="448"/>
                    <a:pt x="132" y="495"/>
                  </a:cubicBezTo>
                  <a:cubicBezTo>
                    <a:pt x="214" y="543"/>
                    <a:pt x="316" y="543"/>
                    <a:pt x="398" y="495"/>
                  </a:cubicBezTo>
                  <a:cubicBezTo>
                    <a:pt x="480" y="448"/>
                    <a:pt x="530" y="360"/>
                    <a:pt x="530" y="265"/>
                  </a:cubicBezTo>
                  <a:cubicBezTo>
                    <a:pt x="530" y="119"/>
                    <a:pt x="412" y="0"/>
                    <a:pt x="265" y="0"/>
                  </a:cubicBezTo>
                  <a:cubicBezTo>
                    <a:pt x="119" y="0"/>
                    <a:pt x="0" y="119"/>
                    <a:pt x="0" y="265"/>
                  </a:cubicBezTo>
                  <a:close/>
                  <a:moveTo>
                    <a:pt x="0" y="265"/>
                  </a:moveTo>
                  <a:cubicBezTo>
                    <a:pt x="0" y="265"/>
                    <a:pt x="0" y="265"/>
                    <a:pt x="0" y="265"/>
                  </a:cubicBezTo>
                </a:path>
              </a:pathLst>
            </a:custGeom>
            <a:solidFill>
              <a:srgbClr val="98C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2" name="Freeform 170"/>
            <p:cNvSpPr>
              <a:spLocks noEditPoints="1"/>
            </p:cNvSpPr>
            <p:nvPr>
              <p:custDataLst>
                <p:tags r:id="rId125"/>
              </p:custDataLst>
            </p:nvPr>
          </p:nvSpPr>
          <p:spPr bwMode="auto">
            <a:xfrm>
              <a:off x="9767888" y="2841625"/>
              <a:ext cx="863600" cy="865187"/>
            </a:xfrm>
            <a:custGeom>
              <a:avLst/>
              <a:gdLst>
                <a:gd name="T0" fmla="*/ 272 w 544"/>
                <a:gd name="T1" fmla="*/ 545 h 545"/>
                <a:gd name="T2" fmla="*/ 0 w 544"/>
                <a:gd name="T3" fmla="*/ 272 h 545"/>
                <a:gd name="T4" fmla="*/ 272 w 544"/>
                <a:gd name="T5" fmla="*/ 0 h 545"/>
                <a:gd name="T6" fmla="*/ 544 w 544"/>
                <a:gd name="T7" fmla="*/ 272 h 545"/>
                <a:gd name="T8" fmla="*/ 272 w 544"/>
                <a:gd name="T9" fmla="*/ 545 h 545"/>
                <a:gd name="T10" fmla="*/ 272 w 544"/>
                <a:gd name="T11" fmla="*/ 14 h 545"/>
                <a:gd name="T12" fmla="*/ 14 w 544"/>
                <a:gd name="T13" fmla="*/ 272 h 545"/>
                <a:gd name="T14" fmla="*/ 272 w 544"/>
                <a:gd name="T15" fmla="*/ 531 h 545"/>
                <a:gd name="T16" fmla="*/ 530 w 544"/>
                <a:gd name="T17" fmla="*/ 272 h 545"/>
                <a:gd name="T18" fmla="*/ 272 w 544"/>
                <a:gd name="T19" fmla="*/ 14 h 545"/>
                <a:gd name="T20" fmla="*/ 272 w 544"/>
                <a:gd name="T21" fmla="*/ 14 h 545"/>
                <a:gd name="T22" fmla="*/ 272 w 544"/>
                <a:gd name="T23" fmla="*/ 1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4" h="545">
                  <a:moveTo>
                    <a:pt x="272" y="545"/>
                  </a:moveTo>
                  <a:cubicBezTo>
                    <a:pt x="122" y="545"/>
                    <a:pt x="0" y="423"/>
                    <a:pt x="0" y="272"/>
                  </a:cubicBezTo>
                  <a:cubicBezTo>
                    <a:pt x="0" y="122"/>
                    <a:pt x="122" y="0"/>
                    <a:pt x="272" y="0"/>
                  </a:cubicBezTo>
                  <a:cubicBezTo>
                    <a:pt x="422" y="0"/>
                    <a:pt x="544" y="122"/>
                    <a:pt x="544" y="272"/>
                  </a:cubicBezTo>
                  <a:cubicBezTo>
                    <a:pt x="544" y="423"/>
                    <a:pt x="422" y="545"/>
                    <a:pt x="272" y="545"/>
                  </a:cubicBezTo>
                  <a:close/>
                  <a:moveTo>
                    <a:pt x="272" y="14"/>
                  </a:moveTo>
                  <a:cubicBezTo>
                    <a:pt x="130" y="14"/>
                    <a:pt x="14" y="130"/>
                    <a:pt x="14" y="272"/>
                  </a:cubicBezTo>
                  <a:cubicBezTo>
                    <a:pt x="14" y="415"/>
                    <a:pt x="130" y="531"/>
                    <a:pt x="272" y="531"/>
                  </a:cubicBezTo>
                  <a:cubicBezTo>
                    <a:pt x="414" y="531"/>
                    <a:pt x="530" y="415"/>
                    <a:pt x="530" y="272"/>
                  </a:cubicBezTo>
                  <a:cubicBezTo>
                    <a:pt x="530" y="130"/>
                    <a:pt x="415" y="14"/>
                    <a:pt x="272" y="14"/>
                  </a:cubicBezTo>
                  <a:close/>
                  <a:moveTo>
                    <a:pt x="272" y="14"/>
                  </a:moveTo>
                  <a:cubicBezTo>
                    <a:pt x="272" y="14"/>
                    <a:pt x="272" y="14"/>
                    <a:pt x="272" y="14"/>
                  </a:cubicBezTo>
                </a:path>
              </a:pathLst>
            </a:custGeom>
            <a:solidFill>
              <a:srgbClr val="458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3" name="Freeform 171"/>
            <p:cNvSpPr>
              <a:spLocks noEditPoints="1"/>
            </p:cNvSpPr>
            <p:nvPr>
              <p:custDataLst>
                <p:tags r:id="rId126"/>
              </p:custDataLst>
            </p:nvPr>
          </p:nvSpPr>
          <p:spPr bwMode="auto">
            <a:xfrm>
              <a:off x="10117138" y="3190875"/>
              <a:ext cx="166688" cy="166687"/>
            </a:xfrm>
            <a:custGeom>
              <a:avLst/>
              <a:gdLst>
                <a:gd name="T0" fmla="*/ 0 w 105"/>
                <a:gd name="T1" fmla="*/ 52 h 105"/>
                <a:gd name="T2" fmla="*/ 52 w 105"/>
                <a:gd name="T3" fmla="*/ 105 h 105"/>
                <a:gd name="T4" fmla="*/ 105 w 105"/>
                <a:gd name="T5" fmla="*/ 52 h 105"/>
                <a:gd name="T6" fmla="*/ 52 w 105"/>
                <a:gd name="T7" fmla="*/ 0 h 105"/>
                <a:gd name="T8" fmla="*/ 0 w 105"/>
                <a:gd name="T9" fmla="*/ 52 h 105"/>
                <a:gd name="T10" fmla="*/ 0 w 105"/>
                <a:gd name="T11" fmla="*/ 52 h 105"/>
                <a:gd name="T12" fmla="*/ 0 w 105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05">
                  <a:moveTo>
                    <a:pt x="0" y="52"/>
                  </a:move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5" y="81"/>
                    <a:pt x="105" y="52"/>
                  </a:cubicBezTo>
                  <a:cubicBezTo>
                    <a:pt x="105" y="23"/>
                    <a:pt x="81" y="0"/>
                    <a:pt x="52" y="0"/>
                  </a:cubicBezTo>
                  <a:cubicBezTo>
                    <a:pt x="23" y="0"/>
                    <a:pt x="0" y="23"/>
                    <a:pt x="0" y="52"/>
                  </a:cubicBezTo>
                  <a:close/>
                  <a:moveTo>
                    <a:pt x="0" y="52"/>
                  </a:moveTo>
                  <a:cubicBezTo>
                    <a:pt x="0" y="52"/>
                    <a:pt x="0" y="52"/>
                    <a:pt x="0" y="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4" name="Freeform 172"/>
            <p:cNvSpPr>
              <a:spLocks noEditPoints="1"/>
            </p:cNvSpPr>
            <p:nvPr>
              <p:custDataLst>
                <p:tags r:id="rId127"/>
              </p:custDataLst>
            </p:nvPr>
          </p:nvSpPr>
          <p:spPr bwMode="auto">
            <a:xfrm>
              <a:off x="10093325" y="3168650"/>
              <a:ext cx="212725" cy="211137"/>
            </a:xfrm>
            <a:custGeom>
              <a:avLst/>
              <a:gdLst>
                <a:gd name="T0" fmla="*/ 67 w 134"/>
                <a:gd name="T1" fmla="*/ 133 h 133"/>
                <a:gd name="T2" fmla="*/ 0 w 134"/>
                <a:gd name="T3" fmla="*/ 66 h 133"/>
                <a:gd name="T4" fmla="*/ 67 w 134"/>
                <a:gd name="T5" fmla="*/ 0 h 133"/>
                <a:gd name="T6" fmla="*/ 134 w 134"/>
                <a:gd name="T7" fmla="*/ 66 h 133"/>
                <a:gd name="T8" fmla="*/ 67 w 134"/>
                <a:gd name="T9" fmla="*/ 133 h 133"/>
                <a:gd name="T10" fmla="*/ 67 w 134"/>
                <a:gd name="T11" fmla="*/ 28 h 133"/>
                <a:gd name="T12" fmla="*/ 67 w 134"/>
                <a:gd name="T13" fmla="*/ 28 h 133"/>
                <a:gd name="T14" fmla="*/ 67 w 134"/>
                <a:gd name="T15" fmla="*/ 28 h 133"/>
                <a:gd name="T16" fmla="*/ 67 w 134"/>
                <a:gd name="T17" fmla="*/ 28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" h="133">
                  <a:moveTo>
                    <a:pt x="67" y="133"/>
                  </a:moveTo>
                  <a:cubicBezTo>
                    <a:pt x="30" y="133"/>
                    <a:pt x="0" y="103"/>
                    <a:pt x="0" y="66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6"/>
                  </a:cubicBezTo>
                  <a:cubicBezTo>
                    <a:pt x="134" y="103"/>
                    <a:pt x="104" y="133"/>
                    <a:pt x="67" y="133"/>
                  </a:cubicBezTo>
                  <a:close/>
                  <a:moveTo>
                    <a:pt x="67" y="28"/>
                  </a:moveTo>
                  <a:cubicBezTo>
                    <a:pt x="67" y="28"/>
                    <a:pt x="67" y="28"/>
                    <a:pt x="67" y="28"/>
                  </a:cubicBezTo>
                  <a:moveTo>
                    <a:pt x="67" y="28"/>
                  </a:moveTo>
                  <a:cubicBezTo>
                    <a:pt x="67" y="28"/>
                    <a:pt x="67" y="28"/>
                    <a:pt x="67" y="28"/>
                  </a:cubicBezTo>
                </a:path>
              </a:pathLst>
            </a:custGeom>
            <a:solidFill>
              <a:srgbClr val="458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5" name="Freeform 173"/>
            <p:cNvSpPr>
              <a:spLocks noEditPoints="1"/>
            </p:cNvSpPr>
            <p:nvPr>
              <p:custDataLst>
                <p:tags r:id="rId128"/>
              </p:custDataLst>
            </p:nvPr>
          </p:nvSpPr>
          <p:spPr bwMode="auto">
            <a:xfrm>
              <a:off x="10229850" y="2908300"/>
              <a:ext cx="304800" cy="322262"/>
            </a:xfrm>
            <a:custGeom>
              <a:avLst/>
              <a:gdLst>
                <a:gd name="T0" fmla="*/ 42 w 192"/>
                <a:gd name="T1" fmla="*/ 203 h 203"/>
                <a:gd name="T2" fmla="*/ 192 w 192"/>
                <a:gd name="T3" fmla="*/ 61 h 203"/>
                <a:gd name="T4" fmla="*/ 103 w 192"/>
                <a:gd name="T5" fmla="*/ 0 h 203"/>
                <a:gd name="T6" fmla="*/ 0 w 192"/>
                <a:gd name="T7" fmla="*/ 166 h 203"/>
                <a:gd name="T8" fmla="*/ 42 w 192"/>
                <a:gd name="T9" fmla="*/ 203 h 203"/>
                <a:gd name="T10" fmla="*/ 42 w 192"/>
                <a:gd name="T11" fmla="*/ 203 h 203"/>
                <a:gd name="T12" fmla="*/ 42 w 192"/>
                <a:gd name="T1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203">
                  <a:moveTo>
                    <a:pt x="42" y="203"/>
                  </a:moveTo>
                  <a:cubicBezTo>
                    <a:pt x="192" y="61"/>
                    <a:pt x="192" y="61"/>
                    <a:pt x="192" y="61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24" y="173"/>
                    <a:pt x="35" y="189"/>
                    <a:pt x="42" y="203"/>
                  </a:cubicBezTo>
                  <a:close/>
                  <a:moveTo>
                    <a:pt x="42" y="203"/>
                  </a:moveTo>
                  <a:cubicBezTo>
                    <a:pt x="42" y="203"/>
                    <a:pt x="42" y="203"/>
                    <a:pt x="42" y="203"/>
                  </a:cubicBezTo>
                </a:path>
              </a:pathLst>
            </a:custGeom>
            <a:solidFill>
              <a:srgbClr val="DDE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6" name="Freeform 174"/>
            <p:cNvSpPr>
              <a:spLocks noEditPoints="1"/>
            </p:cNvSpPr>
            <p:nvPr>
              <p:custDataLst>
                <p:tags r:id="rId129"/>
              </p:custDataLst>
            </p:nvPr>
          </p:nvSpPr>
          <p:spPr bwMode="auto">
            <a:xfrm>
              <a:off x="10194925" y="2859088"/>
              <a:ext cx="198438" cy="312737"/>
            </a:xfrm>
            <a:custGeom>
              <a:avLst/>
              <a:gdLst>
                <a:gd name="T0" fmla="*/ 3 w 125"/>
                <a:gd name="T1" fmla="*/ 195 h 197"/>
                <a:gd name="T2" fmla="*/ 22 w 125"/>
                <a:gd name="T3" fmla="*/ 197 h 197"/>
                <a:gd name="T4" fmla="*/ 125 w 125"/>
                <a:gd name="T5" fmla="*/ 31 h 197"/>
                <a:gd name="T6" fmla="*/ 66 w 125"/>
                <a:gd name="T7" fmla="*/ 0 h 197"/>
                <a:gd name="T8" fmla="*/ 3 w 125"/>
                <a:gd name="T9" fmla="*/ 196 h 197"/>
                <a:gd name="T10" fmla="*/ 3 w 125"/>
                <a:gd name="T11" fmla="*/ 195 h 197"/>
                <a:gd name="T12" fmla="*/ 3 w 125"/>
                <a:gd name="T13" fmla="*/ 195 h 197"/>
                <a:gd name="T14" fmla="*/ 3 w 125"/>
                <a:gd name="T15" fmla="*/ 19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197">
                  <a:moveTo>
                    <a:pt x="3" y="195"/>
                  </a:moveTo>
                  <a:cubicBezTo>
                    <a:pt x="10" y="195"/>
                    <a:pt x="16" y="196"/>
                    <a:pt x="22" y="197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6" y="195"/>
                    <a:pt x="0" y="195"/>
                    <a:pt x="3" y="195"/>
                  </a:cubicBezTo>
                  <a:close/>
                  <a:moveTo>
                    <a:pt x="3" y="195"/>
                  </a:moveTo>
                  <a:cubicBezTo>
                    <a:pt x="3" y="195"/>
                    <a:pt x="3" y="195"/>
                    <a:pt x="3" y="1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7" name="Freeform 175"/>
            <p:cNvSpPr>
              <a:spLocks noEditPoints="1"/>
            </p:cNvSpPr>
            <p:nvPr>
              <p:custDataLst>
                <p:tags r:id="rId130"/>
              </p:custDataLst>
            </p:nvPr>
          </p:nvSpPr>
          <p:spPr bwMode="auto">
            <a:xfrm>
              <a:off x="9866313" y="3319463"/>
              <a:ext cx="304800" cy="322262"/>
            </a:xfrm>
            <a:custGeom>
              <a:avLst/>
              <a:gdLst>
                <a:gd name="T0" fmla="*/ 150 w 192"/>
                <a:gd name="T1" fmla="*/ 0 h 203"/>
                <a:gd name="T2" fmla="*/ 0 w 192"/>
                <a:gd name="T3" fmla="*/ 143 h 203"/>
                <a:gd name="T4" fmla="*/ 89 w 192"/>
                <a:gd name="T5" fmla="*/ 203 h 203"/>
                <a:gd name="T6" fmla="*/ 192 w 192"/>
                <a:gd name="T7" fmla="*/ 36 h 203"/>
                <a:gd name="T8" fmla="*/ 150 w 192"/>
                <a:gd name="T9" fmla="*/ 0 h 203"/>
                <a:gd name="T10" fmla="*/ 150 w 192"/>
                <a:gd name="T11" fmla="*/ 0 h 203"/>
                <a:gd name="T12" fmla="*/ 150 w 192"/>
                <a:gd name="T1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203">
                  <a:moveTo>
                    <a:pt x="15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89" y="203"/>
                    <a:pt x="89" y="203"/>
                    <a:pt x="89" y="203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168" y="30"/>
                    <a:pt x="157" y="14"/>
                    <a:pt x="150" y="0"/>
                  </a:cubicBezTo>
                  <a:close/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</a:path>
              </a:pathLst>
            </a:custGeom>
            <a:solidFill>
              <a:srgbClr val="DDE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8" name="Freeform 176"/>
            <p:cNvSpPr>
              <a:spLocks noEditPoints="1"/>
            </p:cNvSpPr>
            <p:nvPr>
              <p:custDataLst>
                <p:tags r:id="rId131"/>
              </p:custDataLst>
            </p:nvPr>
          </p:nvSpPr>
          <p:spPr bwMode="auto">
            <a:xfrm>
              <a:off x="10007600" y="3376613"/>
              <a:ext cx="198438" cy="314325"/>
            </a:xfrm>
            <a:custGeom>
              <a:avLst/>
              <a:gdLst>
                <a:gd name="T0" fmla="*/ 122 w 125"/>
                <a:gd name="T1" fmla="*/ 3 h 198"/>
                <a:gd name="T2" fmla="*/ 103 w 125"/>
                <a:gd name="T3" fmla="*/ 0 h 198"/>
                <a:gd name="T4" fmla="*/ 0 w 125"/>
                <a:gd name="T5" fmla="*/ 167 h 198"/>
                <a:gd name="T6" fmla="*/ 60 w 125"/>
                <a:gd name="T7" fmla="*/ 198 h 198"/>
                <a:gd name="T8" fmla="*/ 122 w 125"/>
                <a:gd name="T9" fmla="*/ 2 h 198"/>
                <a:gd name="T10" fmla="*/ 122 w 125"/>
                <a:gd name="T11" fmla="*/ 3 h 198"/>
                <a:gd name="T12" fmla="*/ 122 w 125"/>
                <a:gd name="T13" fmla="*/ 3 h 198"/>
                <a:gd name="T14" fmla="*/ 122 w 125"/>
                <a:gd name="T15" fmla="*/ 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198">
                  <a:moveTo>
                    <a:pt x="122" y="3"/>
                  </a:moveTo>
                  <a:cubicBezTo>
                    <a:pt x="115" y="3"/>
                    <a:pt x="109" y="2"/>
                    <a:pt x="103" y="0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60" y="198"/>
                    <a:pt x="60" y="198"/>
                    <a:pt x="60" y="198"/>
                  </a:cubicBezTo>
                  <a:cubicBezTo>
                    <a:pt x="122" y="2"/>
                    <a:pt x="122" y="2"/>
                    <a:pt x="122" y="2"/>
                  </a:cubicBezTo>
                  <a:cubicBezTo>
                    <a:pt x="118" y="3"/>
                    <a:pt x="125" y="3"/>
                    <a:pt x="122" y="3"/>
                  </a:cubicBezTo>
                  <a:close/>
                  <a:moveTo>
                    <a:pt x="122" y="3"/>
                  </a:moveTo>
                  <a:cubicBezTo>
                    <a:pt x="122" y="3"/>
                    <a:pt x="122" y="3"/>
                    <a:pt x="122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9" name="Freeform 177"/>
            <p:cNvSpPr>
              <a:spLocks noEditPoints="1"/>
            </p:cNvSpPr>
            <p:nvPr>
              <p:custDataLst>
                <p:tags r:id="rId132"/>
              </p:custDataLst>
            </p:nvPr>
          </p:nvSpPr>
          <p:spPr bwMode="auto">
            <a:xfrm>
              <a:off x="9767888" y="2841625"/>
              <a:ext cx="863600" cy="865187"/>
            </a:xfrm>
            <a:custGeom>
              <a:avLst/>
              <a:gdLst>
                <a:gd name="T0" fmla="*/ 272 w 544"/>
                <a:gd name="T1" fmla="*/ 545 h 545"/>
                <a:gd name="T2" fmla="*/ 0 w 544"/>
                <a:gd name="T3" fmla="*/ 272 h 545"/>
                <a:gd name="T4" fmla="*/ 272 w 544"/>
                <a:gd name="T5" fmla="*/ 0 h 545"/>
                <a:gd name="T6" fmla="*/ 544 w 544"/>
                <a:gd name="T7" fmla="*/ 272 h 545"/>
                <a:gd name="T8" fmla="*/ 272 w 544"/>
                <a:gd name="T9" fmla="*/ 545 h 545"/>
                <a:gd name="T10" fmla="*/ 272 w 544"/>
                <a:gd name="T11" fmla="*/ 14 h 545"/>
                <a:gd name="T12" fmla="*/ 14 w 544"/>
                <a:gd name="T13" fmla="*/ 272 h 545"/>
                <a:gd name="T14" fmla="*/ 272 w 544"/>
                <a:gd name="T15" fmla="*/ 531 h 545"/>
                <a:gd name="T16" fmla="*/ 530 w 544"/>
                <a:gd name="T17" fmla="*/ 272 h 545"/>
                <a:gd name="T18" fmla="*/ 272 w 544"/>
                <a:gd name="T19" fmla="*/ 14 h 545"/>
                <a:gd name="T20" fmla="*/ 272 w 544"/>
                <a:gd name="T21" fmla="*/ 14 h 545"/>
                <a:gd name="T22" fmla="*/ 272 w 544"/>
                <a:gd name="T23" fmla="*/ 14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4" h="545">
                  <a:moveTo>
                    <a:pt x="272" y="545"/>
                  </a:moveTo>
                  <a:cubicBezTo>
                    <a:pt x="122" y="545"/>
                    <a:pt x="0" y="423"/>
                    <a:pt x="0" y="272"/>
                  </a:cubicBezTo>
                  <a:cubicBezTo>
                    <a:pt x="0" y="122"/>
                    <a:pt x="122" y="0"/>
                    <a:pt x="272" y="0"/>
                  </a:cubicBezTo>
                  <a:cubicBezTo>
                    <a:pt x="422" y="0"/>
                    <a:pt x="544" y="122"/>
                    <a:pt x="544" y="272"/>
                  </a:cubicBezTo>
                  <a:cubicBezTo>
                    <a:pt x="544" y="423"/>
                    <a:pt x="422" y="545"/>
                    <a:pt x="272" y="545"/>
                  </a:cubicBezTo>
                  <a:close/>
                  <a:moveTo>
                    <a:pt x="272" y="14"/>
                  </a:moveTo>
                  <a:cubicBezTo>
                    <a:pt x="130" y="14"/>
                    <a:pt x="14" y="130"/>
                    <a:pt x="14" y="272"/>
                  </a:cubicBezTo>
                  <a:cubicBezTo>
                    <a:pt x="14" y="415"/>
                    <a:pt x="130" y="531"/>
                    <a:pt x="272" y="531"/>
                  </a:cubicBezTo>
                  <a:cubicBezTo>
                    <a:pt x="414" y="531"/>
                    <a:pt x="530" y="415"/>
                    <a:pt x="530" y="272"/>
                  </a:cubicBezTo>
                  <a:cubicBezTo>
                    <a:pt x="530" y="130"/>
                    <a:pt x="415" y="14"/>
                    <a:pt x="272" y="14"/>
                  </a:cubicBezTo>
                  <a:close/>
                  <a:moveTo>
                    <a:pt x="272" y="14"/>
                  </a:moveTo>
                  <a:cubicBezTo>
                    <a:pt x="272" y="14"/>
                    <a:pt x="272" y="14"/>
                    <a:pt x="272" y="14"/>
                  </a:cubicBezTo>
                </a:path>
              </a:pathLst>
            </a:custGeom>
            <a:solidFill>
              <a:srgbClr val="458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0" name="Freeform 178"/>
            <p:cNvSpPr>
              <a:spLocks noEditPoints="1"/>
            </p:cNvSpPr>
            <p:nvPr>
              <p:custDataLst>
                <p:tags r:id="rId133"/>
              </p:custDataLst>
            </p:nvPr>
          </p:nvSpPr>
          <p:spPr bwMode="auto">
            <a:xfrm>
              <a:off x="11031538" y="2270125"/>
              <a:ext cx="706438" cy="709612"/>
            </a:xfrm>
            <a:custGeom>
              <a:avLst/>
              <a:gdLst>
                <a:gd name="T0" fmla="*/ 224 w 445"/>
                <a:gd name="T1" fmla="*/ 0 h 446"/>
                <a:gd name="T2" fmla="*/ 311 w 445"/>
                <a:gd name="T3" fmla="*/ 18 h 446"/>
                <a:gd name="T4" fmla="*/ 381 w 445"/>
                <a:gd name="T5" fmla="*/ 66 h 446"/>
                <a:gd name="T6" fmla="*/ 428 w 445"/>
                <a:gd name="T7" fmla="*/ 137 h 446"/>
                <a:gd name="T8" fmla="*/ 445 w 445"/>
                <a:gd name="T9" fmla="*/ 223 h 446"/>
                <a:gd name="T10" fmla="*/ 428 w 445"/>
                <a:gd name="T11" fmla="*/ 304 h 446"/>
                <a:gd name="T12" fmla="*/ 386 w 445"/>
                <a:gd name="T13" fmla="*/ 370 h 446"/>
                <a:gd name="T14" fmla="*/ 376 w 445"/>
                <a:gd name="T15" fmla="*/ 390 h 446"/>
                <a:gd name="T16" fmla="*/ 384 w 445"/>
                <a:gd name="T17" fmla="*/ 405 h 446"/>
                <a:gd name="T18" fmla="*/ 430 w 445"/>
                <a:gd name="T19" fmla="*/ 420 h 446"/>
                <a:gd name="T20" fmla="*/ 410 w 445"/>
                <a:gd name="T21" fmla="*/ 429 h 446"/>
                <a:gd name="T22" fmla="*/ 332 w 445"/>
                <a:gd name="T23" fmla="*/ 442 h 446"/>
                <a:gd name="T24" fmla="*/ 289 w 445"/>
                <a:gd name="T25" fmla="*/ 445 h 446"/>
                <a:gd name="T26" fmla="*/ 255 w 445"/>
                <a:gd name="T27" fmla="*/ 445 h 446"/>
                <a:gd name="T28" fmla="*/ 227 w 445"/>
                <a:gd name="T29" fmla="*/ 444 h 446"/>
                <a:gd name="T30" fmla="*/ 203 w 445"/>
                <a:gd name="T31" fmla="*/ 441 h 446"/>
                <a:gd name="T32" fmla="*/ 123 w 445"/>
                <a:gd name="T33" fmla="*/ 418 h 446"/>
                <a:gd name="T34" fmla="*/ 58 w 445"/>
                <a:gd name="T35" fmla="*/ 369 h 446"/>
                <a:gd name="T36" fmla="*/ 16 w 445"/>
                <a:gd name="T37" fmla="*/ 301 h 446"/>
                <a:gd name="T38" fmla="*/ 1 w 445"/>
                <a:gd name="T39" fmla="*/ 219 h 446"/>
                <a:gd name="T40" fmla="*/ 19 w 445"/>
                <a:gd name="T41" fmla="*/ 133 h 446"/>
                <a:gd name="T42" fmla="*/ 67 w 445"/>
                <a:gd name="T43" fmla="*/ 63 h 446"/>
                <a:gd name="T44" fmla="*/ 138 w 445"/>
                <a:gd name="T45" fmla="*/ 17 h 446"/>
                <a:gd name="T46" fmla="*/ 224 w 445"/>
                <a:gd name="T47" fmla="*/ 0 h 446"/>
                <a:gd name="T48" fmla="*/ 126 w 445"/>
                <a:gd name="T49" fmla="*/ 222 h 446"/>
                <a:gd name="T50" fmla="*/ 117 w 445"/>
                <a:gd name="T51" fmla="*/ 200 h 446"/>
                <a:gd name="T52" fmla="*/ 95 w 445"/>
                <a:gd name="T53" fmla="*/ 191 h 446"/>
                <a:gd name="T54" fmla="*/ 72 w 445"/>
                <a:gd name="T55" fmla="*/ 200 h 446"/>
                <a:gd name="T56" fmla="*/ 63 w 445"/>
                <a:gd name="T57" fmla="*/ 222 h 446"/>
                <a:gd name="T58" fmla="*/ 72 w 445"/>
                <a:gd name="T59" fmla="*/ 245 h 446"/>
                <a:gd name="T60" fmla="*/ 95 w 445"/>
                <a:gd name="T61" fmla="*/ 254 h 446"/>
                <a:gd name="T62" fmla="*/ 117 w 445"/>
                <a:gd name="T63" fmla="*/ 245 h 446"/>
                <a:gd name="T64" fmla="*/ 126 w 445"/>
                <a:gd name="T65" fmla="*/ 222 h 446"/>
                <a:gd name="T66" fmla="*/ 253 w 445"/>
                <a:gd name="T67" fmla="*/ 222 h 446"/>
                <a:gd name="T68" fmla="*/ 243 w 445"/>
                <a:gd name="T69" fmla="*/ 199 h 446"/>
                <a:gd name="T70" fmla="*/ 220 w 445"/>
                <a:gd name="T71" fmla="*/ 190 h 446"/>
                <a:gd name="T72" fmla="*/ 197 w 445"/>
                <a:gd name="T73" fmla="*/ 199 h 446"/>
                <a:gd name="T74" fmla="*/ 188 w 445"/>
                <a:gd name="T75" fmla="*/ 222 h 446"/>
                <a:gd name="T76" fmla="*/ 197 w 445"/>
                <a:gd name="T77" fmla="*/ 245 h 446"/>
                <a:gd name="T78" fmla="*/ 220 w 445"/>
                <a:gd name="T79" fmla="*/ 254 h 446"/>
                <a:gd name="T80" fmla="*/ 243 w 445"/>
                <a:gd name="T81" fmla="*/ 245 h 446"/>
                <a:gd name="T82" fmla="*/ 253 w 445"/>
                <a:gd name="T83" fmla="*/ 222 h 446"/>
                <a:gd name="T84" fmla="*/ 378 w 445"/>
                <a:gd name="T85" fmla="*/ 222 h 446"/>
                <a:gd name="T86" fmla="*/ 369 w 445"/>
                <a:gd name="T87" fmla="*/ 199 h 446"/>
                <a:gd name="T88" fmla="*/ 346 w 445"/>
                <a:gd name="T89" fmla="*/ 190 h 446"/>
                <a:gd name="T90" fmla="*/ 323 w 445"/>
                <a:gd name="T91" fmla="*/ 199 h 446"/>
                <a:gd name="T92" fmla="*/ 314 w 445"/>
                <a:gd name="T93" fmla="*/ 222 h 446"/>
                <a:gd name="T94" fmla="*/ 323 w 445"/>
                <a:gd name="T95" fmla="*/ 244 h 446"/>
                <a:gd name="T96" fmla="*/ 346 w 445"/>
                <a:gd name="T97" fmla="*/ 254 h 446"/>
                <a:gd name="T98" fmla="*/ 369 w 445"/>
                <a:gd name="T99" fmla="*/ 244 h 446"/>
                <a:gd name="T100" fmla="*/ 378 w 445"/>
                <a:gd name="T101" fmla="*/ 222 h 446"/>
                <a:gd name="T102" fmla="*/ 378 w 445"/>
                <a:gd name="T103" fmla="*/ 222 h 446"/>
                <a:gd name="T104" fmla="*/ 378 w 445"/>
                <a:gd name="T105" fmla="*/ 222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5" h="446">
                  <a:moveTo>
                    <a:pt x="224" y="0"/>
                  </a:moveTo>
                  <a:cubicBezTo>
                    <a:pt x="255" y="0"/>
                    <a:pt x="284" y="6"/>
                    <a:pt x="311" y="18"/>
                  </a:cubicBezTo>
                  <a:cubicBezTo>
                    <a:pt x="338" y="30"/>
                    <a:pt x="361" y="46"/>
                    <a:pt x="381" y="66"/>
                  </a:cubicBezTo>
                  <a:cubicBezTo>
                    <a:pt x="401" y="86"/>
                    <a:pt x="416" y="110"/>
                    <a:pt x="428" y="137"/>
                  </a:cubicBezTo>
                  <a:cubicBezTo>
                    <a:pt x="439" y="164"/>
                    <a:pt x="445" y="193"/>
                    <a:pt x="445" y="223"/>
                  </a:cubicBezTo>
                  <a:cubicBezTo>
                    <a:pt x="444" y="252"/>
                    <a:pt x="438" y="279"/>
                    <a:pt x="428" y="304"/>
                  </a:cubicBezTo>
                  <a:cubicBezTo>
                    <a:pt x="417" y="329"/>
                    <a:pt x="403" y="351"/>
                    <a:pt x="386" y="370"/>
                  </a:cubicBezTo>
                  <a:cubicBezTo>
                    <a:pt x="381" y="376"/>
                    <a:pt x="377" y="383"/>
                    <a:pt x="376" y="390"/>
                  </a:cubicBezTo>
                  <a:cubicBezTo>
                    <a:pt x="375" y="396"/>
                    <a:pt x="378" y="402"/>
                    <a:pt x="384" y="405"/>
                  </a:cubicBezTo>
                  <a:cubicBezTo>
                    <a:pt x="397" y="412"/>
                    <a:pt x="413" y="417"/>
                    <a:pt x="430" y="420"/>
                  </a:cubicBezTo>
                  <a:cubicBezTo>
                    <a:pt x="434" y="421"/>
                    <a:pt x="427" y="424"/>
                    <a:pt x="410" y="429"/>
                  </a:cubicBezTo>
                  <a:cubicBezTo>
                    <a:pt x="393" y="435"/>
                    <a:pt x="367" y="439"/>
                    <a:pt x="332" y="442"/>
                  </a:cubicBezTo>
                  <a:cubicBezTo>
                    <a:pt x="316" y="444"/>
                    <a:pt x="302" y="445"/>
                    <a:pt x="289" y="445"/>
                  </a:cubicBezTo>
                  <a:cubicBezTo>
                    <a:pt x="277" y="446"/>
                    <a:pt x="265" y="446"/>
                    <a:pt x="255" y="445"/>
                  </a:cubicBezTo>
                  <a:cubicBezTo>
                    <a:pt x="245" y="445"/>
                    <a:pt x="235" y="445"/>
                    <a:pt x="227" y="444"/>
                  </a:cubicBezTo>
                  <a:cubicBezTo>
                    <a:pt x="218" y="443"/>
                    <a:pt x="211" y="442"/>
                    <a:pt x="203" y="441"/>
                  </a:cubicBezTo>
                  <a:cubicBezTo>
                    <a:pt x="175" y="438"/>
                    <a:pt x="148" y="430"/>
                    <a:pt x="123" y="418"/>
                  </a:cubicBezTo>
                  <a:cubicBezTo>
                    <a:pt x="98" y="405"/>
                    <a:pt x="77" y="389"/>
                    <a:pt x="58" y="369"/>
                  </a:cubicBezTo>
                  <a:cubicBezTo>
                    <a:pt x="40" y="349"/>
                    <a:pt x="26" y="327"/>
                    <a:pt x="16" y="301"/>
                  </a:cubicBezTo>
                  <a:cubicBezTo>
                    <a:pt x="5" y="275"/>
                    <a:pt x="0" y="248"/>
                    <a:pt x="1" y="219"/>
                  </a:cubicBezTo>
                  <a:cubicBezTo>
                    <a:pt x="1" y="189"/>
                    <a:pt x="7" y="160"/>
                    <a:pt x="19" y="133"/>
                  </a:cubicBezTo>
                  <a:cubicBezTo>
                    <a:pt x="31" y="106"/>
                    <a:pt x="47" y="83"/>
                    <a:pt x="67" y="63"/>
                  </a:cubicBezTo>
                  <a:cubicBezTo>
                    <a:pt x="87" y="44"/>
                    <a:pt x="111" y="28"/>
                    <a:pt x="138" y="17"/>
                  </a:cubicBezTo>
                  <a:cubicBezTo>
                    <a:pt x="165" y="5"/>
                    <a:pt x="194" y="0"/>
                    <a:pt x="224" y="0"/>
                  </a:cubicBezTo>
                  <a:close/>
                  <a:moveTo>
                    <a:pt x="126" y="222"/>
                  </a:moveTo>
                  <a:cubicBezTo>
                    <a:pt x="126" y="213"/>
                    <a:pt x="123" y="206"/>
                    <a:pt x="117" y="200"/>
                  </a:cubicBezTo>
                  <a:cubicBezTo>
                    <a:pt x="111" y="194"/>
                    <a:pt x="103" y="191"/>
                    <a:pt x="95" y="191"/>
                  </a:cubicBezTo>
                  <a:cubicBezTo>
                    <a:pt x="86" y="191"/>
                    <a:pt x="78" y="194"/>
                    <a:pt x="72" y="200"/>
                  </a:cubicBezTo>
                  <a:cubicBezTo>
                    <a:pt x="66" y="206"/>
                    <a:pt x="63" y="213"/>
                    <a:pt x="63" y="222"/>
                  </a:cubicBezTo>
                  <a:cubicBezTo>
                    <a:pt x="63" y="231"/>
                    <a:pt x="66" y="238"/>
                    <a:pt x="72" y="245"/>
                  </a:cubicBezTo>
                  <a:cubicBezTo>
                    <a:pt x="78" y="251"/>
                    <a:pt x="86" y="254"/>
                    <a:pt x="95" y="254"/>
                  </a:cubicBezTo>
                  <a:cubicBezTo>
                    <a:pt x="103" y="254"/>
                    <a:pt x="111" y="251"/>
                    <a:pt x="117" y="245"/>
                  </a:cubicBezTo>
                  <a:cubicBezTo>
                    <a:pt x="123" y="238"/>
                    <a:pt x="126" y="231"/>
                    <a:pt x="126" y="222"/>
                  </a:cubicBezTo>
                  <a:close/>
                  <a:moveTo>
                    <a:pt x="253" y="222"/>
                  </a:moveTo>
                  <a:cubicBezTo>
                    <a:pt x="253" y="213"/>
                    <a:pt x="249" y="205"/>
                    <a:pt x="243" y="199"/>
                  </a:cubicBezTo>
                  <a:cubicBezTo>
                    <a:pt x="237" y="193"/>
                    <a:pt x="229" y="190"/>
                    <a:pt x="220" y="190"/>
                  </a:cubicBezTo>
                  <a:cubicBezTo>
                    <a:pt x="211" y="190"/>
                    <a:pt x="204" y="193"/>
                    <a:pt x="197" y="199"/>
                  </a:cubicBezTo>
                  <a:cubicBezTo>
                    <a:pt x="191" y="205"/>
                    <a:pt x="188" y="213"/>
                    <a:pt x="188" y="222"/>
                  </a:cubicBezTo>
                  <a:cubicBezTo>
                    <a:pt x="188" y="231"/>
                    <a:pt x="191" y="238"/>
                    <a:pt x="197" y="245"/>
                  </a:cubicBezTo>
                  <a:cubicBezTo>
                    <a:pt x="204" y="251"/>
                    <a:pt x="211" y="254"/>
                    <a:pt x="220" y="254"/>
                  </a:cubicBezTo>
                  <a:cubicBezTo>
                    <a:pt x="229" y="254"/>
                    <a:pt x="237" y="251"/>
                    <a:pt x="243" y="245"/>
                  </a:cubicBezTo>
                  <a:cubicBezTo>
                    <a:pt x="249" y="238"/>
                    <a:pt x="253" y="231"/>
                    <a:pt x="253" y="222"/>
                  </a:cubicBezTo>
                  <a:close/>
                  <a:moveTo>
                    <a:pt x="378" y="222"/>
                  </a:moveTo>
                  <a:cubicBezTo>
                    <a:pt x="378" y="213"/>
                    <a:pt x="375" y="205"/>
                    <a:pt x="369" y="199"/>
                  </a:cubicBezTo>
                  <a:cubicBezTo>
                    <a:pt x="362" y="193"/>
                    <a:pt x="355" y="190"/>
                    <a:pt x="346" y="190"/>
                  </a:cubicBezTo>
                  <a:cubicBezTo>
                    <a:pt x="337" y="190"/>
                    <a:pt x="329" y="193"/>
                    <a:pt x="323" y="199"/>
                  </a:cubicBezTo>
                  <a:cubicBezTo>
                    <a:pt x="317" y="205"/>
                    <a:pt x="314" y="213"/>
                    <a:pt x="314" y="222"/>
                  </a:cubicBezTo>
                  <a:cubicBezTo>
                    <a:pt x="314" y="230"/>
                    <a:pt x="317" y="238"/>
                    <a:pt x="323" y="244"/>
                  </a:cubicBezTo>
                  <a:cubicBezTo>
                    <a:pt x="329" y="251"/>
                    <a:pt x="337" y="254"/>
                    <a:pt x="346" y="254"/>
                  </a:cubicBezTo>
                  <a:cubicBezTo>
                    <a:pt x="355" y="254"/>
                    <a:pt x="362" y="251"/>
                    <a:pt x="369" y="244"/>
                  </a:cubicBezTo>
                  <a:cubicBezTo>
                    <a:pt x="375" y="238"/>
                    <a:pt x="378" y="230"/>
                    <a:pt x="378" y="222"/>
                  </a:cubicBezTo>
                  <a:close/>
                  <a:moveTo>
                    <a:pt x="378" y="222"/>
                  </a:moveTo>
                  <a:cubicBezTo>
                    <a:pt x="378" y="222"/>
                    <a:pt x="378" y="222"/>
                    <a:pt x="378" y="222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1" name="Freeform 179"/>
            <p:cNvSpPr>
              <a:spLocks noEditPoints="1"/>
            </p:cNvSpPr>
            <p:nvPr>
              <p:custDataLst>
                <p:tags r:id="rId134"/>
              </p:custDataLst>
            </p:nvPr>
          </p:nvSpPr>
          <p:spPr bwMode="auto">
            <a:xfrm>
              <a:off x="10672763" y="2073275"/>
              <a:ext cx="706438" cy="711200"/>
            </a:xfrm>
            <a:custGeom>
              <a:avLst/>
              <a:gdLst>
                <a:gd name="T0" fmla="*/ 221 w 445"/>
                <a:gd name="T1" fmla="*/ 1 h 447"/>
                <a:gd name="T2" fmla="*/ 307 w 445"/>
                <a:gd name="T3" fmla="*/ 17 h 447"/>
                <a:gd name="T4" fmla="*/ 378 w 445"/>
                <a:gd name="T5" fmla="*/ 64 h 447"/>
                <a:gd name="T6" fmla="*/ 426 w 445"/>
                <a:gd name="T7" fmla="*/ 134 h 447"/>
                <a:gd name="T8" fmla="*/ 445 w 445"/>
                <a:gd name="T9" fmla="*/ 220 h 447"/>
                <a:gd name="T10" fmla="*/ 430 w 445"/>
                <a:gd name="T11" fmla="*/ 302 h 447"/>
                <a:gd name="T12" fmla="*/ 387 w 445"/>
                <a:gd name="T13" fmla="*/ 370 h 447"/>
                <a:gd name="T14" fmla="*/ 322 w 445"/>
                <a:gd name="T15" fmla="*/ 418 h 447"/>
                <a:gd name="T16" fmla="*/ 242 w 445"/>
                <a:gd name="T17" fmla="*/ 442 h 447"/>
                <a:gd name="T18" fmla="*/ 218 w 445"/>
                <a:gd name="T19" fmla="*/ 445 h 447"/>
                <a:gd name="T20" fmla="*/ 190 w 445"/>
                <a:gd name="T21" fmla="*/ 446 h 447"/>
                <a:gd name="T22" fmla="*/ 156 w 445"/>
                <a:gd name="T23" fmla="*/ 446 h 447"/>
                <a:gd name="T24" fmla="*/ 113 w 445"/>
                <a:gd name="T25" fmla="*/ 443 h 447"/>
                <a:gd name="T26" fmla="*/ 35 w 445"/>
                <a:gd name="T27" fmla="*/ 430 h 447"/>
                <a:gd name="T28" fmla="*/ 15 w 445"/>
                <a:gd name="T29" fmla="*/ 421 h 447"/>
                <a:gd name="T30" fmla="*/ 61 w 445"/>
                <a:gd name="T31" fmla="*/ 406 h 447"/>
                <a:gd name="T32" fmla="*/ 69 w 445"/>
                <a:gd name="T33" fmla="*/ 390 h 447"/>
                <a:gd name="T34" fmla="*/ 59 w 445"/>
                <a:gd name="T35" fmla="*/ 371 h 447"/>
                <a:gd name="T36" fmla="*/ 18 w 445"/>
                <a:gd name="T37" fmla="*/ 305 h 447"/>
                <a:gd name="T38" fmla="*/ 1 w 445"/>
                <a:gd name="T39" fmla="*/ 224 h 447"/>
                <a:gd name="T40" fmla="*/ 17 w 445"/>
                <a:gd name="T41" fmla="*/ 138 h 447"/>
                <a:gd name="T42" fmla="*/ 64 w 445"/>
                <a:gd name="T43" fmla="*/ 67 h 447"/>
                <a:gd name="T44" fmla="*/ 134 w 445"/>
                <a:gd name="T45" fmla="*/ 19 h 447"/>
                <a:gd name="T46" fmla="*/ 221 w 445"/>
                <a:gd name="T47" fmla="*/ 1 h 447"/>
                <a:gd name="T48" fmla="*/ 319 w 445"/>
                <a:gd name="T49" fmla="*/ 223 h 447"/>
                <a:gd name="T50" fmla="*/ 328 w 445"/>
                <a:gd name="T51" fmla="*/ 245 h 447"/>
                <a:gd name="T52" fmla="*/ 351 w 445"/>
                <a:gd name="T53" fmla="*/ 255 h 447"/>
                <a:gd name="T54" fmla="*/ 373 w 445"/>
                <a:gd name="T55" fmla="*/ 245 h 447"/>
                <a:gd name="T56" fmla="*/ 382 w 445"/>
                <a:gd name="T57" fmla="*/ 223 h 447"/>
                <a:gd name="T58" fmla="*/ 373 w 445"/>
                <a:gd name="T59" fmla="*/ 201 h 447"/>
                <a:gd name="T60" fmla="*/ 351 w 445"/>
                <a:gd name="T61" fmla="*/ 192 h 447"/>
                <a:gd name="T62" fmla="*/ 328 w 445"/>
                <a:gd name="T63" fmla="*/ 201 h 447"/>
                <a:gd name="T64" fmla="*/ 319 w 445"/>
                <a:gd name="T65" fmla="*/ 223 h 447"/>
                <a:gd name="T66" fmla="*/ 193 w 445"/>
                <a:gd name="T67" fmla="*/ 223 h 447"/>
                <a:gd name="T68" fmla="*/ 202 w 445"/>
                <a:gd name="T69" fmla="*/ 246 h 447"/>
                <a:gd name="T70" fmla="*/ 225 w 445"/>
                <a:gd name="T71" fmla="*/ 255 h 447"/>
                <a:gd name="T72" fmla="*/ 248 w 445"/>
                <a:gd name="T73" fmla="*/ 246 h 447"/>
                <a:gd name="T74" fmla="*/ 257 w 445"/>
                <a:gd name="T75" fmla="*/ 223 h 447"/>
                <a:gd name="T76" fmla="*/ 248 w 445"/>
                <a:gd name="T77" fmla="*/ 200 h 447"/>
                <a:gd name="T78" fmla="*/ 225 w 445"/>
                <a:gd name="T79" fmla="*/ 191 h 447"/>
                <a:gd name="T80" fmla="*/ 202 w 445"/>
                <a:gd name="T81" fmla="*/ 200 h 447"/>
                <a:gd name="T82" fmla="*/ 193 w 445"/>
                <a:gd name="T83" fmla="*/ 223 h 447"/>
                <a:gd name="T84" fmla="*/ 67 w 445"/>
                <a:gd name="T85" fmla="*/ 223 h 447"/>
                <a:gd name="T86" fmla="*/ 77 w 445"/>
                <a:gd name="T87" fmla="*/ 245 h 447"/>
                <a:gd name="T88" fmla="*/ 99 w 445"/>
                <a:gd name="T89" fmla="*/ 255 h 447"/>
                <a:gd name="T90" fmla="*/ 122 w 445"/>
                <a:gd name="T91" fmla="*/ 245 h 447"/>
                <a:gd name="T92" fmla="*/ 131 w 445"/>
                <a:gd name="T93" fmla="*/ 223 h 447"/>
                <a:gd name="T94" fmla="*/ 122 w 445"/>
                <a:gd name="T95" fmla="*/ 200 h 447"/>
                <a:gd name="T96" fmla="*/ 99 w 445"/>
                <a:gd name="T97" fmla="*/ 191 h 447"/>
                <a:gd name="T98" fmla="*/ 77 w 445"/>
                <a:gd name="T99" fmla="*/ 200 h 447"/>
                <a:gd name="T100" fmla="*/ 67 w 445"/>
                <a:gd name="T101" fmla="*/ 223 h 447"/>
                <a:gd name="T102" fmla="*/ 67 w 445"/>
                <a:gd name="T103" fmla="*/ 223 h 447"/>
                <a:gd name="T104" fmla="*/ 67 w 445"/>
                <a:gd name="T105" fmla="*/ 22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5" h="447">
                  <a:moveTo>
                    <a:pt x="221" y="1"/>
                  </a:moveTo>
                  <a:cubicBezTo>
                    <a:pt x="251" y="0"/>
                    <a:pt x="280" y="6"/>
                    <a:pt x="307" y="17"/>
                  </a:cubicBezTo>
                  <a:cubicBezTo>
                    <a:pt x="334" y="29"/>
                    <a:pt x="358" y="45"/>
                    <a:pt x="378" y="64"/>
                  </a:cubicBezTo>
                  <a:cubicBezTo>
                    <a:pt x="398" y="84"/>
                    <a:pt x="415" y="107"/>
                    <a:pt x="426" y="134"/>
                  </a:cubicBezTo>
                  <a:cubicBezTo>
                    <a:pt x="438" y="161"/>
                    <a:pt x="444" y="189"/>
                    <a:pt x="445" y="220"/>
                  </a:cubicBezTo>
                  <a:cubicBezTo>
                    <a:pt x="445" y="249"/>
                    <a:pt x="440" y="276"/>
                    <a:pt x="430" y="302"/>
                  </a:cubicBezTo>
                  <a:cubicBezTo>
                    <a:pt x="419" y="327"/>
                    <a:pt x="405" y="350"/>
                    <a:pt x="387" y="370"/>
                  </a:cubicBezTo>
                  <a:cubicBezTo>
                    <a:pt x="368" y="389"/>
                    <a:pt x="347" y="406"/>
                    <a:pt x="322" y="418"/>
                  </a:cubicBezTo>
                  <a:cubicBezTo>
                    <a:pt x="297" y="431"/>
                    <a:pt x="271" y="439"/>
                    <a:pt x="242" y="442"/>
                  </a:cubicBezTo>
                  <a:cubicBezTo>
                    <a:pt x="235" y="443"/>
                    <a:pt x="227" y="444"/>
                    <a:pt x="218" y="445"/>
                  </a:cubicBezTo>
                  <a:cubicBezTo>
                    <a:pt x="210" y="445"/>
                    <a:pt x="200" y="446"/>
                    <a:pt x="190" y="446"/>
                  </a:cubicBezTo>
                  <a:cubicBezTo>
                    <a:pt x="180" y="447"/>
                    <a:pt x="169" y="447"/>
                    <a:pt x="156" y="446"/>
                  </a:cubicBezTo>
                  <a:cubicBezTo>
                    <a:pt x="143" y="446"/>
                    <a:pt x="129" y="445"/>
                    <a:pt x="113" y="443"/>
                  </a:cubicBezTo>
                  <a:cubicBezTo>
                    <a:pt x="78" y="440"/>
                    <a:pt x="52" y="435"/>
                    <a:pt x="35" y="430"/>
                  </a:cubicBezTo>
                  <a:cubicBezTo>
                    <a:pt x="18" y="425"/>
                    <a:pt x="11" y="422"/>
                    <a:pt x="15" y="421"/>
                  </a:cubicBezTo>
                  <a:cubicBezTo>
                    <a:pt x="33" y="418"/>
                    <a:pt x="48" y="413"/>
                    <a:pt x="61" y="406"/>
                  </a:cubicBezTo>
                  <a:cubicBezTo>
                    <a:pt x="67" y="403"/>
                    <a:pt x="70" y="397"/>
                    <a:pt x="69" y="390"/>
                  </a:cubicBezTo>
                  <a:cubicBezTo>
                    <a:pt x="68" y="384"/>
                    <a:pt x="65" y="377"/>
                    <a:pt x="59" y="371"/>
                  </a:cubicBezTo>
                  <a:cubicBezTo>
                    <a:pt x="42" y="352"/>
                    <a:pt x="28" y="330"/>
                    <a:pt x="18" y="305"/>
                  </a:cubicBezTo>
                  <a:cubicBezTo>
                    <a:pt x="7" y="280"/>
                    <a:pt x="1" y="253"/>
                    <a:pt x="1" y="224"/>
                  </a:cubicBezTo>
                  <a:cubicBezTo>
                    <a:pt x="0" y="193"/>
                    <a:pt x="6" y="165"/>
                    <a:pt x="17" y="138"/>
                  </a:cubicBezTo>
                  <a:cubicBezTo>
                    <a:pt x="29" y="111"/>
                    <a:pt x="44" y="87"/>
                    <a:pt x="64" y="67"/>
                  </a:cubicBezTo>
                  <a:cubicBezTo>
                    <a:pt x="84" y="47"/>
                    <a:pt x="107" y="31"/>
                    <a:pt x="134" y="19"/>
                  </a:cubicBezTo>
                  <a:cubicBezTo>
                    <a:pt x="161" y="7"/>
                    <a:pt x="190" y="1"/>
                    <a:pt x="221" y="1"/>
                  </a:cubicBezTo>
                  <a:close/>
                  <a:moveTo>
                    <a:pt x="319" y="223"/>
                  </a:moveTo>
                  <a:cubicBezTo>
                    <a:pt x="319" y="232"/>
                    <a:pt x="322" y="239"/>
                    <a:pt x="328" y="245"/>
                  </a:cubicBezTo>
                  <a:cubicBezTo>
                    <a:pt x="334" y="252"/>
                    <a:pt x="342" y="255"/>
                    <a:pt x="351" y="255"/>
                  </a:cubicBezTo>
                  <a:cubicBezTo>
                    <a:pt x="359" y="255"/>
                    <a:pt x="367" y="252"/>
                    <a:pt x="373" y="245"/>
                  </a:cubicBezTo>
                  <a:cubicBezTo>
                    <a:pt x="379" y="239"/>
                    <a:pt x="382" y="232"/>
                    <a:pt x="382" y="223"/>
                  </a:cubicBezTo>
                  <a:cubicBezTo>
                    <a:pt x="382" y="214"/>
                    <a:pt x="379" y="207"/>
                    <a:pt x="373" y="201"/>
                  </a:cubicBezTo>
                  <a:cubicBezTo>
                    <a:pt x="367" y="195"/>
                    <a:pt x="359" y="192"/>
                    <a:pt x="351" y="192"/>
                  </a:cubicBezTo>
                  <a:cubicBezTo>
                    <a:pt x="342" y="192"/>
                    <a:pt x="334" y="195"/>
                    <a:pt x="328" y="201"/>
                  </a:cubicBezTo>
                  <a:cubicBezTo>
                    <a:pt x="322" y="207"/>
                    <a:pt x="319" y="214"/>
                    <a:pt x="319" y="223"/>
                  </a:cubicBezTo>
                  <a:close/>
                  <a:moveTo>
                    <a:pt x="193" y="223"/>
                  </a:moveTo>
                  <a:cubicBezTo>
                    <a:pt x="193" y="232"/>
                    <a:pt x="196" y="239"/>
                    <a:pt x="202" y="246"/>
                  </a:cubicBezTo>
                  <a:cubicBezTo>
                    <a:pt x="208" y="252"/>
                    <a:pt x="216" y="255"/>
                    <a:pt x="225" y="255"/>
                  </a:cubicBezTo>
                  <a:cubicBezTo>
                    <a:pt x="234" y="255"/>
                    <a:pt x="242" y="252"/>
                    <a:pt x="248" y="246"/>
                  </a:cubicBezTo>
                  <a:cubicBezTo>
                    <a:pt x="254" y="239"/>
                    <a:pt x="257" y="232"/>
                    <a:pt x="257" y="223"/>
                  </a:cubicBezTo>
                  <a:cubicBezTo>
                    <a:pt x="257" y="214"/>
                    <a:pt x="254" y="206"/>
                    <a:pt x="248" y="200"/>
                  </a:cubicBezTo>
                  <a:cubicBezTo>
                    <a:pt x="242" y="194"/>
                    <a:pt x="234" y="191"/>
                    <a:pt x="225" y="191"/>
                  </a:cubicBezTo>
                  <a:cubicBezTo>
                    <a:pt x="216" y="191"/>
                    <a:pt x="208" y="194"/>
                    <a:pt x="202" y="200"/>
                  </a:cubicBezTo>
                  <a:cubicBezTo>
                    <a:pt x="196" y="206"/>
                    <a:pt x="193" y="214"/>
                    <a:pt x="193" y="223"/>
                  </a:cubicBezTo>
                  <a:close/>
                  <a:moveTo>
                    <a:pt x="67" y="223"/>
                  </a:moveTo>
                  <a:cubicBezTo>
                    <a:pt x="67" y="231"/>
                    <a:pt x="70" y="239"/>
                    <a:pt x="77" y="245"/>
                  </a:cubicBezTo>
                  <a:cubicBezTo>
                    <a:pt x="83" y="252"/>
                    <a:pt x="90" y="255"/>
                    <a:pt x="99" y="255"/>
                  </a:cubicBezTo>
                  <a:cubicBezTo>
                    <a:pt x="108" y="255"/>
                    <a:pt x="116" y="252"/>
                    <a:pt x="122" y="245"/>
                  </a:cubicBezTo>
                  <a:cubicBezTo>
                    <a:pt x="128" y="239"/>
                    <a:pt x="131" y="231"/>
                    <a:pt x="131" y="223"/>
                  </a:cubicBezTo>
                  <a:cubicBezTo>
                    <a:pt x="131" y="214"/>
                    <a:pt x="128" y="206"/>
                    <a:pt x="122" y="200"/>
                  </a:cubicBezTo>
                  <a:cubicBezTo>
                    <a:pt x="116" y="194"/>
                    <a:pt x="108" y="191"/>
                    <a:pt x="99" y="191"/>
                  </a:cubicBezTo>
                  <a:cubicBezTo>
                    <a:pt x="90" y="191"/>
                    <a:pt x="83" y="194"/>
                    <a:pt x="77" y="200"/>
                  </a:cubicBezTo>
                  <a:cubicBezTo>
                    <a:pt x="70" y="206"/>
                    <a:pt x="67" y="214"/>
                    <a:pt x="67" y="223"/>
                  </a:cubicBezTo>
                  <a:close/>
                  <a:moveTo>
                    <a:pt x="67" y="223"/>
                  </a:moveTo>
                  <a:cubicBezTo>
                    <a:pt x="67" y="223"/>
                    <a:pt x="67" y="223"/>
                    <a:pt x="67" y="223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35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6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137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82" name="文本占位符 2"/>
          <p:cNvSpPr>
            <a:spLocks noGrp="1"/>
          </p:cNvSpPr>
          <p:nvPr>
            <p:ph type="body" idx="1" hasCustomPrompt="1"/>
            <p:custDataLst>
              <p:tags r:id="rId138"/>
            </p:custDataLst>
          </p:nvPr>
        </p:nvSpPr>
        <p:spPr>
          <a:xfrm>
            <a:off x="1083715" y="3363327"/>
            <a:ext cx="4064389" cy="72719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83" name="标题 1"/>
          <p:cNvSpPr>
            <a:spLocks noGrp="1"/>
          </p:cNvSpPr>
          <p:nvPr>
            <p:ph type="title" hasCustomPrompt="1"/>
            <p:custDataLst>
              <p:tags r:id="rId139"/>
            </p:custDataLst>
          </p:nvPr>
        </p:nvSpPr>
        <p:spPr>
          <a:xfrm>
            <a:off x="1083715" y="2704318"/>
            <a:ext cx="4064389" cy="62448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5" name="KSO_TEMPLATE" hidden="1"/>
          <p:cNvSpPr/>
          <p:nvPr>
            <p:custDataLst>
              <p:tags r:id="rId14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9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9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9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9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9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jpe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42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3.jpe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eg"/><Relationship Id="rId8" Type="http://schemas.openxmlformats.org/officeDocument/2006/relationships/image" Target="../media/image48.jpeg"/><Relationship Id="rId7" Type="http://schemas.openxmlformats.org/officeDocument/2006/relationships/image" Target="../media/image47.jpeg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3.jpe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15.jpe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7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8.png"/><Relationship Id="rId4" Type="http://schemas.openxmlformats.org/officeDocument/2006/relationships/tags" Target="../tags/tag140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7.png"/><Relationship Id="rId4" Type="http://schemas.openxmlformats.org/officeDocument/2006/relationships/image" Target="../media/image15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image" Target="../media/image17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@4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88" y="411086"/>
            <a:ext cx="3936146" cy="432062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96110" y="4004310"/>
            <a:ext cx="36061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fld id="{BB962C8B-B14F-4D97-AF65-F5344CB8AC3E}" type="datetime6">
              <a:rPr kumimoji="1" lang="zh-CN" altLang="en-US" b="1" dirty="0">
                <a:solidFill>
                  <a:schemeClr val="accent4"/>
                </a:solidFill>
                <a:latin typeface="+mn-ea"/>
                <a:ea typeface="Alibaba PuHuiTi Bold"/>
                <a:cs typeface="+mn-ea"/>
              </a:rPr>
            </a:fld>
            <a:endParaRPr kumimoji="1" lang="zh-CN" altLang="en-US" b="1" dirty="0">
              <a:solidFill>
                <a:schemeClr val="accent4"/>
              </a:solidFill>
              <a:latin typeface="+mn-ea"/>
              <a:ea typeface="Alibaba PuHuiTi Bold"/>
              <a:cs typeface="+mn-ea"/>
            </a:endParaRPr>
          </a:p>
        </p:txBody>
      </p:sp>
      <p:pic>
        <p:nvPicPr>
          <p:cNvPr id="14" name="图片 13" descr="医师服务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2" y="266188"/>
            <a:ext cx="1312204" cy="287998"/>
          </a:xfrm>
          <a:prstGeom prst="rect">
            <a:avLst/>
          </a:prstGeom>
        </p:spPr>
      </p:pic>
      <p:sp>
        <p:nvSpPr>
          <p:cNvPr id="17" name="标题 1"/>
          <p:cNvSpPr txBox="1"/>
          <p:nvPr/>
        </p:nvSpPr>
        <p:spPr>
          <a:xfrm>
            <a:off x="895350" y="1681480"/>
            <a:ext cx="6109970" cy="1200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/>
                </a:solidFill>
                <a:sym typeface="+mn-ea"/>
              </a:rPr>
              <a:t>医师定期考核信息登记管理系统</a:t>
            </a:r>
            <a:endParaRPr lang="zh-CN" altLang="en-US" sz="2800" b="1" dirty="0">
              <a:solidFill>
                <a:schemeClr val="accent4"/>
              </a:solidFill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/>
                </a:solidFill>
                <a:sym typeface="+mn-ea"/>
              </a:rPr>
              <a:t>操作介绍</a:t>
            </a:r>
            <a:endParaRPr lang="zh-CN" altLang="en-US" sz="2800" b="1" dirty="0">
              <a:solidFill>
                <a:schemeClr val="accent4"/>
              </a:solidFill>
              <a:sym typeface="+mn-ea"/>
            </a:endParaRPr>
          </a:p>
        </p:txBody>
      </p:sp>
      <p:pic>
        <p:nvPicPr>
          <p:cNvPr id="4" name="图片 3" descr="中国医师协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" y="121285"/>
            <a:ext cx="718820" cy="7099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填报信息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45415" y="1208405"/>
            <a:ext cx="28409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第八步：完成基本信息、执业信息、相关经历、工作成绩 职业道德及考核程序填报后，点击“确认信息”；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第九步：预览所填信息是否有误，无误可点击“提交信息”，等待后续审核即可；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0" name="图片 9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145" y="941705"/>
            <a:ext cx="2014220" cy="402272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105" y="941705"/>
            <a:ext cx="1933575" cy="400177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025" y="941705"/>
            <a:ext cx="1875155" cy="399923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6" name="矩形 15"/>
          <p:cNvSpPr/>
          <p:nvPr/>
        </p:nvSpPr>
        <p:spPr>
          <a:xfrm>
            <a:off x="6525260" y="2809875"/>
            <a:ext cx="282575" cy="119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等待审核及复核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9080" y="1233170"/>
            <a:ext cx="295592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第十步：等待医疗卫生机构及考核机构审核个人信息、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工作成绩及职业道德评定意见、适用的考核程序及相关申请材料；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第十一步：进入“在线学习”，依据本人从事专业及考核程序，提前了解考核知识点及内容；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0" name="图片 9" descr="中国医师协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695" y="939800"/>
            <a:ext cx="2248535" cy="403225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65" y="939800"/>
            <a:ext cx="2255520" cy="403225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  <a:sym typeface="+mn-ea"/>
              </a:rPr>
              <a:t>待参加测评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  <a:sym typeface="+mn-ea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9080" y="1141095"/>
            <a:ext cx="25234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第十二步：报名成功，进入</a:t>
            </a:r>
            <a:r>
              <a:rPr lang="en-US" altLang="zh-CN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“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待参加测评</a:t>
            </a:r>
            <a:r>
              <a:rPr lang="en-US" altLang="zh-CN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”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状态，关注后续考核通知；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2" name="图片 11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420" y="791845"/>
            <a:ext cx="2308860" cy="418719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370" y="1075055"/>
            <a:ext cx="2500630" cy="158623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370" y="3051175"/>
            <a:ext cx="2423795" cy="1626235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20" name="直接箭头连接符 19"/>
          <p:cNvCxnSpPr>
            <a:stCxn id="2" idx="3"/>
            <a:endCxn id="18" idx="1"/>
          </p:cNvCxnSpPr>
          <p:nvPr/>
        </p:nvCxnSpPr>
        <p:spPr>
          <a:xfrm flipV="1">
            <a:off x="5288280" y="1868170"/>
            <a:ext cx="593090" cy="1017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19" idx="1"/>
          </p:cNvCxnSpPr>
          <p:nvPr/>
        </p:nvCxnSpPr>
        <p:spPr>
          <a:xfrm>
            <a:off x="5288280" y="2885440"/>
            <a:ext cx="593090" cy="979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37" y="-8255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  <a:sym typeface="+mn-ea"/>
              </a:rPr>
              <a:t>申请免考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  <a:sym typeface="+mn-ea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93675" y="1045845"/>
            <a:ext cx="256222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第十三步：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点击“申请免考入口”，查询免考条件，勾选个人适用的免考条件，并上传材料证明。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不符合免考条件的医师，点击【参加测评】，完成相关试卷考核。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友情提醒：</a:t>
            </a:r>
            <a:r>
              <a:rPr lang="zh-CN" altLang="en-US" sz="1600" b="1" dirty="0">
                <a:solidFill>
                  <a:srgbClr val="FF0000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一般程序业务水平免考的医师，还需参加公共知识学习及测评</a:t>
            </a:r>
            <a:endParaRPr lang="zh-CN" altLang="en-US" sz="1600" b="1" dirty="0">
              <a:solidFill>
                <a:srgbClr val="FF0000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</p:txBody>
      </p:sp>
      <p:pic>
        <p:nvPicPr>
          <p:cNvPr id="20" name="图片 19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440" y="1045845"/>
            <a:ext cx="1988820" cy="3923665"/>
          </a:xfrm>
          <a:prstGeom prst="rect">
            <a:avLst/>
          </a:prstGeom>
          <a:ln>
            <a:solidFill>
              <a:srgbClr val="00B050"/>
            </a:solidFill>
          </a:ln>
        </p:spPr>
      </p:pic>
      <p:grpSp>
        <p:nvGrpSpPr>
          <p:cNvPr id="9" name="组合 8"/>
          <p:cNvGrpSpPr/>
          <p:nvPr/>
        </p:nvGrpSpPr>
        <p:grpSpPr>
          <a:xfrm>
            <a:off x="2886075" y="1045845"/>
            <a:ext cx="1962150" cy="3923030"/>
            <a:chOff x="4545" y="1647"/>
            <a:chExt cx="2922" cy="617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5" y="1647"/>
              <a:ext cx="2922" cy="6178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5" y="5636"/>
              <a:ext cx="879" cy="48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4968875" y="1040130"/>
            <a:ext cx="1986280" cy="3923030"/>
            <a:chOff x="7754" y="1647"/>
            <a:chExt cx="3014" cy="617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54" y="1647"/>
              <a:ext cx="3014" cy="617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6" name="矩形 15"/>
            <p:cNvSpPr/>
            <p:nvPr/>
          </p:nvSpPr>
          <p:spPr>
            <a:xfrm>
              <a:off x="8643" y="5862"/>
              <a:ext cx="1236" cy="71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申请免考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9080" y="1141095"/>
            <a:ext cx="24796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第十四步：注意查询申请免考的审批结果。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友情提醒：</a:t>
            </a:r>
            <a:r>
              <a:rPr lang="zh-CN" altLang="en-US" sz="1600" b="1" dirty="0">
                <a:solidFill>
                  <a:srgbClr val="FF0000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一般程序业务水平免考的医师，还需参加公共知识学习及测评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2" name="图片 11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425" y="967105"/>
            <a:ext cx="2371725" cy="386842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010" y="967105"/>
            <a:ext cx="2400935" cy="386778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37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确认考核信息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98755" y="935355"/>
            <a:ext cx="2653665" cy="2261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第十五步：点击“参加测评”，核实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个人考核信息。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友情提醒：</a:t>
            </a:r>
            <a:r>
              <a:rPr lang="zh-CN" altLang="en-US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信息有误，将影响考核结果有效性。</a:t>
            </a:r>
            <a:endParaRPr lang="zh-CN" altLang="en-US" sz="1600" b="1" dirty="0">
              <a:solidFill>
                <a:schemeClr val="accent1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900" y="1230630"/>
            <a:ext cx="581660" cy="21209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672840" y="847725"/>
            <a:ext cx="2376170" cy="4015105"/>
            <a:chOff x="4545" y="1647"/>
            <a:chExt cx="2922" cy="617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5" y="1647"/>
              <a:ext cx="2922" cy="6178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5" y="5636"/>
              <a:ext cx="879" cy="481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4288155" y="3752850"/>
            <a:ext cx="567690" cy="5353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314440" y="847090"/>
            <a:ext cx="2297430" cy="4015740"/>
            <a:chOff x="9668" y="1377"/>
            <a:chExt cx="3618" cy="6324"/>
          </a:xfrm>
        </p:grpSpPr>
        <p:grpSp>
          <p:nvGrpSpPr>
            <p:cNvPr id="19" name="组合 18"/>
            <p:cNvGrpSpPr/>
            <p:nvPr/>
          </p:nvGrpSpPr>
          <p:grpSpPr>
            <a:xfrm>
              <a:off x="9668" y="1377"/>
              <a:ext cx="3618" cy="6324"/>
              <a:chOff x="9358" y="1327"/>
              <a:chExt cx="3618" cy="632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58" y="1327"/>
                <a:ext cx="3618" cy="6324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98" y="2595"/>
                <a:ext cx="3139" cy="4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8" name="矩形 17"/>
            <p:cNvSpPr/>
            <p:nvPr/>
          </p:nvSpPr>
          <p:spPr>
            <a:xfrm>
              <a:off x="10023" y="4270"/>
              <a:ext cx="2908" cy="9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27" y="9525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5745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参加测评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5745" y="989330"/>
            <a:ext cx="31242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第十六步：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参加一般程序的医师先完成公共知识测评，再完成业务水平测评（免考通过，此试卷自动合格）；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参加简易程序的医师只需完成公共知识测评。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0" name="图片 19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648075" y="871855"/>
            <a:ext cx="2414270" cy="4107180"/>
            <a:chOff x="5745" y="1373"/>
            <a:chExt cx="3802" cy="64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5" y="1373"/>
              <a:ext cx="3803" cy="646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6690" y="5191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一般程序</a:t>
              </a:r>
              <a:endPara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588" y="3626"/>
              <a:ext cx="649" cy="1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r>
                <a:rPr lang="en-US" altLang="zh-CN" sz="700">
                  <a:solidFill>
                    <a:schemeClr val="bg1">
                      <a:lumMod val="85000"/>
                    </a:schemeClr>
                  </a:solidFill>
                </a:rPr>
                <a:t>0/1</a:t>
              </a:r>
              <a:r>
                <a:rPr lang="zh-CN" altLang="en-US" sz="700">
                  <a:solidFill>
                    <a:schemeClr val="bg1">
                      <a:lumMod val="85000"/>
                    </a:schemeClr>
                  </a:solidFill>
                </a:rPr>
                <a:t>次</a:t>
              </a:r>
              <a:endParaRPr lang="zh-CN" altLang="en-US" sz="7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588" y="2857"/>
              <a:ext cx="747" cy="1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r>
                <a:rPr lang="en-US" altLang="zh-CN" sz="700">
                  <a:solidFill>
                    <a:schemeClr val="bg1">
                      <a:lumMod val="85000"/>
                    </a:schemeClr>
                  </a:solidFill>
                </a:rPr>
                <a:t>0/10</a:t>
              </a:r>
              <a:r>
                <a:rPr lang="zh-CN" altLang="en-US" sz="700">
                  <a:solidFill>
                    <a:schemeClr val="bg1">
                      <a:lumMod val="85000"/>
                    </a:schemeClr>
                  </a:solidFill>
                </a:rPr>
                <a:t>次</a:t>
              </a:r>
              <a:endParaRPr lang="zh-CN" altLang="en-US" sz="70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23635" y="871855"/>
            <a:ext cx="2331085" cy="4107815"/>
            <a:chOff x="9801" y="1373"/>
            <a:chExt cx="3671" cy="646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1" y="1373"/>
              <a:ext cx="3671" cy="6469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10882" y="5191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简易程序</a:t>
              </a:r>
              <a:endPara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2497" y="2857"/>
              <a:ext cx="747" cy="1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r>
                <a:rPr lang="en-US" altLang="zh-CN" sz="700">
                  <a:solidFill>
                    <a:schemeClr val="bg1">
                      <a:lumMod val="85000"/>
                    </a:schemeClr>
                  </a:solidFill>
                </a:rPr>
                <a:t>0/10</a:t>
              </a:r>
              <a:r>
                <a:rPr lang="zh-CN" altLang="en-US" sz="700">
                  <a:solidFill>
                    <a:schemeClr val="bg1">
                      <a:lumMod val="85000"/>
                    </a:schemeClr>
                  </a:solidFill>
                </a:rPr>
                <a:t>次</a:t>
              </a:r>
              <a:endParaRPr lang="zh-CN" altLang="en-US" sz="70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37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参加测评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45415" y="935355"/>
            <a:ext cx="2565400" cy="3738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第十七步：以公共知识测评为例，说明测评过程：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      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首先</a:t>
            </a:r>
            <a:r>
              <a:rPr lang="zh-CN" altLang="en-US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，点击【进入测评】，阅读考试须知；</a:t>
            </a: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     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其次</a:t>
            </a:r>
            <a:r>
              <a:rPr lang="zh-CN" altLang="en-US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，点击【去考试】，进入试卷，考试开始计时，考试不能中断；</a:t>
            </a: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    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 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-简" panose="02010800040101010101" charset="-122"/>
                <a:ea typeface="宋体-简" panose="02010800040101010101" charset="-122"/>
                <a:sym typeface="+mn-ea"/>
              </a:rPr>
              <a:t>最后</a:t>
            </a:r>
            <a:r>
              <a:rPr lang="zh-CN" altLang="en-US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，结合题干，选择答案，完成答题，点击【交卷】，完成考试，等待评定成绩。</a:t>
            </a: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900" y="1230630"/>
            <a:ext cx="581660" cy="2120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54900" y="1230630"/>
            <a:ext cx="4051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</a:rPr>
              <a:t>1/50</a:t>
            </a:r>
            <a:endParaRPr lang="en-US" altLang="zh-CN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图片 14" descr="126621606990599_.pi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450" y="1109345"/>
            <a:ext cx="2005965" cy="3785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695" y="1109345"/>
            <a:ext cx="1748155" cy="378523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9775" y="1092200"/>
            <a:ext cx="1822450" cy="38195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0755" y="1092200"/>
            <a:ext cx="1745615" cy="378523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0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512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参加测评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9080" y="1187450"/>
            <a:ext cx="321881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第十八步：公共知识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允许多次测评，交卷显示</a:t>
            </a:r>
            <a:r>
              <a:rPr lang="zh-CN" altLang="en-US" sz="1600" b="1" dirty="0">
                <a:solidFill>
                  <a:srgbClr val="00B050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【进入测评】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按钮，说明本次测评不合格，可以继续参加测评，无需等待处理。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交卷显示</a:t>
            </a:r>
            <a:r>
              <a:rPr lang="zh-CN" altLang="en-US" sz="1600" b="1" dirty="0">
                <a:solidFill>
                  <a:srgbClr val="00B050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【合格】，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说明本次测评合格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61435" y="1034415"/>
            <a:ext cx="2207260" cy="3937000"/>
            <a:chOff x="6403" y="1629"/>
            <a:chExt cx="3476" cy="620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3" y="1629"/>
              <a:ext cx="3476" cy="6201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12" name="矩形 11"/>
            <p:cNvSpPr/>
            <p:nvPr/>
          </p:nvSpPr>
          <p:spPr>
            <a:xfrm>
              <a:off x="8956" y="3040"/>
              <a:ext cx="747" cy="1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r>
                <a:rPr lang="en-US" altLang="zh-CN" sz="700">
                  <a:solidFill>
                    <a:schemeClr val="bg1">
                      <a:lumMod val="85000"/>
                    </a:schemeClr>
                  </a:solidFill>
                </a:rPr>
                <a:t>0/10</a:t>
              </a:r>
              <a:r>
                <a:rPr lang="zh-CN" altLang="en-US" sz="700">
                  <a:solidFill>
                    <a:schemeClr val="bg1">
                      <a:lumMod val="85000"/>
                    </a:schemeClr>
                  </a:solidFill>
                </a:rPr>
                <a:t>次</a:t>
              </a:r>
              <a:endParaRPr lang="zh-CN" altLang="en-US" sz="7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979" y="3822"/>
              <a:ext cx="724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r>
                <a:rPr lang="en-US" altLang="zh-CN" sz="700">
                  <a:solidFill>
                    <a:schemeClr val="bg1">
                      <a:lumMod val="85000"/>
                    </a:schemeClr>
                  </a:solidFill>
                </a:rPr>
                <a:t>0/1</a:t>
              </a:r>
              <a:r>
                <a:rPr lang="zh-CN" altLang="en-US" sz="700">
                  <a:solidFill>
                    <a:schemeClr val="bg1">
                      <a:lumMod val="85000"/>
                    </a:schemeClr>
                  </a:solidFill>
                </a:rPr>
                <a:t>次</a:t>
              </a:r>
              <a:endParaRPr lang="zh-CN" altLang="en-US" sz="70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79845" y="1048385"/>
            <a:ext cx="2207260" cy="3937635"/>
            <a:chOff x="9978" y="1629"/>
            <a:chExt cx="3476" cy="62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78" y="1629"/>
              <a:ext cx="3476" cy="6201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pic>
          <p:nvPicPr>
            <p:cNvPr id="9" name="图片 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520" y="3018"/>
              <a:ext cx="688" cy="40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2504" y="3770"/>
              <a:ext cx="724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r>
                <a:rPr lang="en-US" altLang="zh-CN" sz="700">
                  <a:solidFill>
                    <a:schemeClr val="bg1">
                      <a:lumMod val="85000"/>
                    </a:schemeClr>
                  </a:solidFill>
                </a:rPr>
                <a:t>0/1</a:t>
              </a:r>
              <a:r>
                <a:rPr lang="zh-CN" altLang="en-US" sz="700">
                  <a:solidFill>
                    <a:schemeClr val="bg1">
                      <a:lumMod val="85000"/>
                    </a:schemeClr>
                  </a:solidFill>
                </a:rPr>
                <a:t>次</a:t>
              </a:r>
              <a:endParaRPr lang="zh-CN" altLang="en-US" sz="70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参加测评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9080" y="1187450"/>
            <a:ext cx="36614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第十九步：查询考核结果，打印证书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（打印证书时间已各省开启时间为准）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730"/>
            <a:ext cx="576000" cy="5688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185" y="1055370"/>
            <a:ext cx="2461260" cy="39084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810" y="791845"/>
            <a:ext cx="2098040" cy="4346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065" y="2621280"/>
            <a:ext cx="663429" cy="216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7955" y="3080385"/>
            <a:ext cx="1809750" cy="6235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957955" y="3368040"/>
            <a:ext cx="180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>
                <a:solidFill>
                  <a:srgbClr val="676566"/>
                </a:solidFill>
              </a:rPr>
              <a:t>考核已完成，点击下方查询考核结果。</a:t>
            </a:r>
            <a:endParaRPr lang="zh-CN" altLang="en-US" sz="800">
              <a:solidFill>
                <a:srgbClr val="676566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877435" y="4180205"/>
            <a:ext cx="415290" cy="3740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91020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6019800" cy="51435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4089705" y="0"/>
            <a:ext cx="5082870" cy="5143500"/>
            <a:chOff x="4073830" y="0"/>
            <a:chExt cx="5082870" cy="5143500"/>
          </a:xfrm>
        </p:grpSpPr>
        <p:pic>
          <p:nvPicPr>
            <p:cNvPr id="2" name="图片 1" descr="资源 6@2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235" y="0"/>
              <a:ext cx="4899465" cy="5143500"/>
            </a:xfrm>
            <a:prstGeom prst="rect">
              <a:avLst/>
            </a:prstGeom>
          </p:spPr>
        </p:pic>
        <p:pic>
          <p:nvPicPr>
            <p:cNvPr id="3" name="图片 2" descr="资源 8@2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830" y="0"/>
              <a:ext cx="2127047" cy="51435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5660390" y="2200275"/>
            <a:ext cx="3469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+mj-lt"/>
                <a:ea typeface="Alibaba PuHuiTi"/>
                <a:cs typeface="Abadi MT Condensed Extra Bold"/>
              </a:rPr>
              <a:t>执业</a:t>
            </a:r>
            <a:r>
              <a:rPr kumimoji="1" lang="en-US" altLang="zh-CN" sz="2400" b="1" dirty="0">
                <a:solidFill>
                  <a:schemeClr val="tx1"/>
                </a:solidFill>
                <a:latin typeface="+mj-lt"/>
                <a:ea typeface="Alibaba PuHuiTi"/>
                <a:cs typeface="Abadi MT Condensed Extra Bold"/>
              </a:rPr>
              <a:t>/</a:t>
            </a:r>
            <a:r>
              <a:rPr kumimoji="1" lang="zh-CN" altLang="en-US" sz="2400" b="1" dirty="0">
                <a:solidFill>
                  <a:schemeClr val="tx1"/>
                </a:solidFill>
                <a:latin typeface="+mj-lt"/>
                <a:ea typeface="Alibaba PuHuiTi"/>
                <a:cs typeface="Abadi MT Condensed Extra Bold"/>
              </a:rPr>
              <a:t>助理医师操作介绍</a:t>
            </a:r>
            <a:endParaRPr kumimoji="1" lang="zh-CN" altLang="en-US" sz="2400" b="1" dirty="0">
              <a:solidFill>
                <a:schemeClr val="tx1"/>
              </a:solidFill>
              <a:latin typeface="+mj-lt"/>
              <a:ea typeface="Alibaba PuHuiTi"/>
              <a:cs typeface="Abadi MT Condensed Extra Bold"/>
            </a:endParaRPr>
          </a:p>
        </p:txBody>
      </p:sp>
      <p:pic>
        <p:nvPicPr>
          <p:cNvPr id="7" name="图片 6" descr="医师服务logo（D透明版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52" y="267540"/>
            <a:ext cx="1351738" cy="2879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-342900" y="-19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405880" y="4512945"/>
            <a:ext cx="26847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03735F"/>
                </a:solidFill>
                <a:latin typeface="+mn-ea"/>
                <a:sym typeface="+mn-ea"/>
              </a:rPr>
              <a:t>客服电话：</a:t>
            </a:r>
            <a:r>
              <a:rPr lang="en-US" altLang="zh-CN" sz="1600" b="1" dirty="0">
                <a:solidFill>
                  <a:srgbClr val="03735F"/>
                </a:solidFill>
                <a:latin typeface="+mn-ea"/>
                <a:sym typeface="+mn-ea"/>
              </a:rPr>
              <a:t>4006-199-113</a:t>
            </a:r>
            <a:endParaRPr lang="en-US" altLang="zh-CN" sz="1600" b="1" dirty="0">
              <a:solidFill>
                <a:srgbClr val="03735F"/>
              </a:solidFill>
              <a:latin typeface="+mn-ea"/>
              <a:sym typeface="+mn-ea"/>
            </a:endParaRPr>
          </a:p>
        </p:txBody>
      </p:sp>
      <p:pic>
        <p:nvPicPr>
          <p:cNvPr id="8" name="图片 7" descr="中国医师协会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在线学习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9080" y="1334770"/>
            <a:ext cx="32391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为使考生更好的掌握本周期应知应会的相关内容，定期考核服务单位提供了相关培训复习资料。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195" y="1334770"/>
            <a:ext cx="1793875" cy="319151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矩形 8"/>
          <p:cNvSpPr/>
          <p:nvPr/>
        </p:nvSpPr>
        <p:spPr>
          <a:xfrm>
            <a:off x="4613910" y="1702435"/>
            <a:ext cx="899160" cy="455295"/>
          </a:xfrm>
          <a:prstGeom prst="rect">
            <a:avLst/>
          </a:prstGeom>
          <a:solidFill>
            <a:srgbClr val="000000">
              <a:alpha val="0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0045" y="1334770"/>
            <a:ext cx="1821815" cy="34671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6690" y="2902585"/>
            <a:ext cx="338455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</a:rPr>
              <a:t>操作步骤如下：</a:t>
            </a:r>
            <a:endParaRPr lang="zh-CN" altLang="en-US" sz="1600" b="1" dirty="0">
              <a:solidFill>
                <a:schemeClr val="accent1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/>
            <a:r>
              <a:rPr lang="zh-CN" altLang="en-US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</a:rPr>
              <a:t>打开医师服务app——</a:t>
            </a:r>
            <a:endParaRPr lang="zh-CN" altLang="en-US" sz="1600" b="1" dirty="0">
              <a:solidFill>
                <a:schemeClr val="accent1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/>
            <a:r>
              <a:rPr lang="zh-CN" altLang="en-US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</a:rPr>
              <a:t>点击“在线学习“获取复习资料</a:t>
            </a:r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/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algn="l"/>
            <a:r>
              <a:rPr lang="zh-CN" altLang="en-US" sz="1600" b="1" dirty="0" smtClean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通过模拟自测形式，模拟真实考试场景。了解考试题目及题型，加深对考核知识的理解。</a:t>
            </a:r>
            <a:endParaRPr lang="zh-CN" altLang="en-US" sz="1600" b="1" dirty="0">
              <a:solidFill>
                <a:schemeClr val="accent1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endParaRPr lang="zh-CN" altLang="en-US" sz="1600" b="1" dirty="0">
              <a:solidFill>
                <a:schemeClr val="accent4">
                  <a:lumMod val="60000"/>
                  <a:lumOff val="40000"/>
                </a:schemeClr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5" name="图片 4" descr="4381606985403_.pi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390" y="853440"/>
            <a:ext cx="1977722" cy="4284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55180" y="3810635"/>
            <a:ext cx="178244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注意考试时间及注意事项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81900" y="4732655"/>
            <a:ext cx="939165" cy="2311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91020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6019800" cy="51435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noFill/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4089705" y="0"/>
            <a:ext cx="5082870" cy="5143500"/>
            <a:chOff x="4073830" y="0"/>
            <a:chExt cx="5082870" cy="5143500"/>
          </a:xfrm>
        </p:grpSpPr>
        <p:pic>
          <p:nvPicPr>
            <p:cNvPr id="2" name="图片 1" descr="资源 6@2x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7235" y="0"/>
              <a:ext cx="4899465" cy="5143500"/>
            </a:xfrm>
            <a:prstGeom prst="rect">
              <a:avLst/>
            </a:prstGeom>
          </p:spPr>
        </p:pic>
        <p:pic>
          <p:nvPicPr>
            <p:cNvPr id="3" name="图片 2" descr="资源 8@2x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830" y="0"/>
              <a:ext cx="2127047" cy="51435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5660390" y="2200275"/>
            <a:ext cx="34690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+mj-lt"/>
                <a:ea typeface="Alibaba PuHuiTi"/>
                <a:cs typeface="Abadi MT Condensed Extra Bold"/>
              </a:rPr>
              <a:t>常见问题解答</a:t>
            </a:r>
            <a:endParaRPr kumimoji="1" lang="zh-CN" altLang="en-US" sz="2400" b="1" dirty="0">
              <a:solidFill>
                <a:schemeClr val="tx1"/>
              </a:solidFill>
              <a:latin typeface="+mj-lt"/>
              <a:ea typeface="Alibaba PuHuiTi"/>
              <a:cs typeface="Abadi MT Condensed Extra Bold"/>
            </a:endParaRPr>
          </a:p>
        </p:txBody>
      </p:sp>
      <p:pic>
        <p:nvPicPr>
          <p:cNvPr id="7" name="图片 6" descr="医师服务logo（D透明版）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52" y="267540"/>
            <a:ext cx="1351738" cy="28799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-342900" y="-19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487795" y="3967480"/>
            <a:ext cx="26847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03735F"/>
                </a:solidFill>
                <a:latin typeface="+mn-ea"/>
                <a:sym typeface="+mn-ea"/>
              </a:rPr>
              <a:t>客服电话：</a:t>
            </a:r>
            <a:r>
              <a:rPr lang="en-US" altLang="zh-CN" sz="1600" b="1" dirty="0">
                <a:solidFill>
                  <a:srgbClr val="03735F"/>
                </a:solidFill>
                <a:latin typeface="+mn-ea"/>
                <a:sym typeface="+mn-ea"/>
              </a:rPr>
              <a:t>4006-199-113</a:t>
            </a:r>
            <a:endParaRPr lang="en-US" altLang="zh-CN" sz="1600" b="1" dirty="0">
              <a:solidFill>
                <a:srgbClr val="03735F"/>
              </a:solidFill>
              <a:latin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52465" y="4304665"/>
            <a:ext cx="342011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03735F"/>
                </a:solidFill>
                <a:latin typeface="+mn-ea"/>
                <a:ea typeface="+mn-ea"/>
              </a:rPr>
              <a:t>系统地址：http://renew.cmda.net</a:t>
            </a:r>
            <a:endParaRPr lang="zh-CN" altLang="en-US" sz="1600" b="1" dirty="0">
              <a:solidFill>
                <a:srgbClr val="03735F"/>
              </a:solidFill>
              <a:latin typeface="+mn-ea"/>
              <a:ea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62245" y="4641850"/>
            <a:ext cx="37414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03735F"/>
                </a:solidFill>
              </a:rPr>
              <a:t>为了更好的系统体验，建议谷歌浏览器</a:t>
            </a:r>
            <a:endParaRPr lang="zh-CN" altLang="en-US" sz="1600" b="1" dirty="0">
              <a:solidFill>
                <a:srgbClr val="03735F"/>
              </a:solidFill>
            </a:endParaRPr>
          </a:p>
        </p:txBody>
      </p:sp>
      <p:pic>
        <p:nvPicPr>
          <p:cNvPr id="8" name="图片 7" descr="中国医师协会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070" y="266065"/>
            <a:ext cx="582104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altLang="zh-CN" sz="1600" dirty="0">
                <a:sym typeface="+mn-ea"/>
              </a:rPr>
              <a:t>1.</a:t>
            </a:r>
            <a:r>
              <a:rPr lang="zh-CN" altLang="en-US" sz="1600" dirty="0">
                <a:sym typeface="+mn-ea"/>
              </a:rPr>
              <a:t>系统没有识别到本省的定考账号，如何处理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417469" y="1181655"/>
            <a:ext cx="5493630" cy="3392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第一步：确认您选择的省份是否有误；点击绿色</a:t>
            </a:r>
            <a:r>
              <a:rPr lang="zh-CN" altLang="en-US" sz="15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（切换）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选择正确归属省份。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font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第二步：联系您所在主要执业机构定考负责人，确认您的医师信息是否已进入定考系统（规培生需上报反馈统一解决），输入的证件号码必须与定考系统里的一致，如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身份证尾号带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X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，请切换大小写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X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；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  <a:p>
            <a:pPr font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如定考系统单位账户中没有您的信息，请先进入医师电子化注册信息系统确认个人信息状态，必须是有效状态才能同步至定考系统。（备案状态无法进入定考系统）如正常请等待系统同步信息即可解决。注册系统查询入口：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http://211.144.139.157/Home/CountryIndex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55" y="868680"/>
            <a:ext cx="2359660" cy="4199255"/>
          </a:xfrm>
          <a:prstGeom prst="rect">
            <a:avLst/>
          </a:prstGeom>
        </p:spPr>
      </p:pic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160" y="125730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8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705" y="266065"/>
            <a:ext cx="714883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altLang="zh-CN" sz="1600" dirty="0">
                <a:sym typeface="+mn-ea"/>
              </a:rPr>
              <a:t>1.</a:t>
            </a:r>
            <a:r>
              <a:rPr lang="zh-CN" altLang="en-US" sz="1600" dirty="0">
                <a:sym typeface="+mn-ea"/>
              </a:rPr>
              <a:t>系统没有识别到本省的定考账号，如何处理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1955" y="1494155"/>
            <a:ext cx="8340725" cy="34696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00300" y="949325"/>
            <a:ext cx="3840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医疗卫生机构查询核实医师身份证号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60" y="125730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8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705" y="266065"/>
            <a:ext cx="714883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altLang="zh-CN" sz="1600" dirty="0">
                <a:sym typeface="+mn-ea"/>
              </a:rPr>
              <a:t>2.</a:t>
            </a:r>
            <a:r>
              <a:rPr lang="zh-CN" altLang="en-US" sz="1600" dirty="0">
                <a:sym typeface="+mn-ea"/>
              </a:rPr>
              <a:t>手机APP点击“定期考核”，系统提示密码错误，如何处理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337185" y="1065530"/>
            <a:ext cx="5692140" cy="1291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  <a:spcBef>
                <a:spcPct val="0"/>
              </a:spcBef>
            </a:pP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font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方法1：尝试使用初始密码默认666666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  <a:p>
            <a:pPr font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方法2：初始密码失败，可联系主要执业机构，重置个人密码或联系在线客服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560" y="791845"/>
            <a:ext cx="2000885" cy="42919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705" y="2630805"/>
            <a:ext cx="5722620" cy="2397760"/>
          </a:xfrm>
          <a:prstGeom prst="rect">
            <a:avLst/>
          </a:prstGeom>
        </p:spPr>
      </p:pic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60" y="125730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705" y="266065"/>
            <a:ext cx="714883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>
              <a:lnSpc>
                <a:spcPct val="130000"/>
              </a:lnSpc>
            </a:pPr>
            <a:r>
              <a:rPr lang="en-US" altLang="zh-CN" sz="1600" dirty="0">
                <a:sym typeface="+mn-ea"/>
              </a:rPr>
              <a:t>3.</a:t>
            </a:r>
            <a:r>
              <a:rPr lang="zh-CN" altLang="en-US" sz="1600" dirty="0">
                <a:sym typeface="+mn-ea"/>
              </a:rPr>
              <a:t>医师提交个人信息时，无法选择科室，如何解决？</a:t>
            </a:r>
            <a:endParaRPr lang="zh-CN" altLang="en-US" sz="1600" dirty="0"/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00" name="文本框 99"/>
          <p:cNvSpPr txBox="1"/>
          <p:nvPr/>
        </p:nvSpPr>
        <p:spPr>
          <a:xfrm>
            <a:off x="570230" y="1353185"/>
            <a:ext cx="4685665" cy="16910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情形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1.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所注册的主要执业机构未维护科室信息，联系本机构定考负责人，添加科室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fontAlgn="ctr">
              <a:lnSpc>
                <a:spcPct val="130000"/>
              </a:lnSpc>
              <a:spcBef>
                <a:spcPct val="0"/>
              </a:spcBef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  <a:p>
            <a:pPr fontAlgn="ctr">
              <a:lnSpc>
                <a:spcPct val="130000"/>
              </a:lnSpc>
              <a:spcBef>
                <a:spcPct val="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情形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2.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 网络退出『定期考核』，在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APP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rPr>
              <a:t>首页下拉页面刷新系统，重新进入『定期考核』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10" y="871855"/>
            <a:ext cx="2207260" cy="396748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730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2565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705" y="239395"/>
            <a:ext cx="714883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altLang="zh-CN" sz="1600" dirty="0">
                <a:sym typeface="+mn-ea"/>
              </a:rPr>
              <a:t>4.</a:t>
            </a:r>
            <a:r>
              <a:rPr lang="zh-CN" altLang="en-US" sz="1600" dirty="0">
                <a:sym typeface="+mn-ea"/>
              </a:rPr>
              <a:t>机构如何创建科室信息？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87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05" y="990600"/>
            <a:ext cx="6891020" cy="3912870"/>
          </a:xfrm>
          <a:prstGeom prst="rect">
            <a:avLst/>
          </a:prstGeom>
        </p:spPr>
      </p:pic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795" y="125730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7225" y="910590"/>
            <a:ext cx="7830185" cy="2937510"/>
          </a:xfrm>
        </p:spPr>
        <p:txBody>
          <a:bodyPr>
            <a:normAutofit lnSpcReduction="10000"/>
          </a:bodyPr>
          <a:lstStyle/>
          <a:p>
            <a:pPr marL="0" indent="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 dirty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5</a:t>
            </a:r>
            <a:r>
              <a:rPr lang="zh-CN" altLang="en-US" sz="1800" dirty="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、在定考系统中，医师身份证号为15位，是否需要修改最新身份证号18位？</a:t>
            </a:r>
            <a:endParaRPr lang="zh-CN" altLang="en-US" sz="1800" dirty="0"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dirty="0">
                <a:solidFill>
                  <a:schemeClr val="tx1"/>
                </a:solidFill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       无需修改。定考系统证件号来自医师电子注册系统，15位和18位证件号都不影响考核。如需更改身份证号，先去电子化注册系统申请更改，修改成功后，再到定考系统申请修改。</a:t>
            </a:r>
            <a:endParaRPr lang="zh-CN" altLang="en-US" sz="1800" dirty="0">
              <a:solidFill>
                <a:schemeClr val="tx1"/>
              </a:solidFill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  <a:sym typeface="+mn-ea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18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6</a:t>
            </a:r>
            <a:r>
              <a:rPr lang="zh-CN" sz="18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、</a:t>
            </a:r>
            <a:r>
              <a:rPr lang="zh-CN" altLang="en-US" sz="18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  <a:t>个人不应该参加本周期考核，该如何操作？</a:t>
            </a:r>
            <a:br>
              <a:rPr lang="zh-CN" altLang="en-US" sz="1800">
                <a:latin typeface="Songti SC Regular" panose="02010800040101010101" charset="-122"/>
                <a:ea typeface="Songti SC Regular" panose="02010800040101010101" charset="-122"/>
                <a:cs typeface="Songti SC Regular" panose="02010800040101010101" charset="-122"/>
                <a:sym typeface="+mn-ea"/>
              </a:rPr>
            </a:br>
            <a:r>
              <a:rPr lang="en-US" altLang="zh-CN" sz="1800" dirty="0">
                <a:latin typeface="Songti SC Regular" panose="02010800040101010101" charset="-122"/>
                <a:ea typeface="Songti SC Regular" panose="02010800040101010101" charset="-122"/>
                <a:sym typeface="+mn-ea"/>
              </a:rPr>
              <a:t>	</a:t>
            </a:r>
            <a:r>
              <a:rPr lang="zh-CN" altLang="en-US" sz="1800" dirty="0">
                <a:latin typeface="Songti SC Regular" panose="02010800040101010101" charset="-122"/>
                <a:ea typeface="Songti SC Regular" panose="02010800040101010101" charset="-122"/>
                <a:sym typeface="+mn-ea"/>
              </a:rPr>
              <a:t>联系隶属卫生行政部门进行驳回，退出当前考核周期。</a:t>
            </a:r>
            <a:endParaRPr lang="zh-CN" altLang="en-US" sz="1800" dirty="0">
              <a:solidFill>
                <a:schemeClr val="tx1"/>
              </a:solidFill>
              <a:latin typeface="Songti SC Regular" panose="02010800040101010101" charset="-122"/>
              <a:ea typeface="Songti SC Regular" panose="02010800040101010101" charset="-122"/>
              <a:cs typeface="Songti SC Regular" panose="02010800040101010101" charset="-122"/>
              <a:sym typeface="+mn-ea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87" y="266188"/>
            <a:ext cx="1312204" cy="287998"/>
          </a:xfrm>
          <a:prstGeom prst="rect">
            <a:avLst/>
          </a:prstGeom>
        </p:spPr>
      </p:pic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795" y="125730"/>
            <a:ext cx="576000" cy="568876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pic>
        <p:nvPicPr>
          <p:cNvPr id="2" name="图片 1" descr="资源 9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030"/>
            <a:ext cx="9156700" cy="1398870"/>
          </a:xfrm>
          <a:prstGeom prst="rect">
            <a:avLst/>
          </a:prstGeom>
        </p:spPr>
      </p:pic>
      <p:pic>
        <p:nvPicPr>
          <p:cNvPr id="10" name="图片 9" descr="资源 18@2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22" y="1670647"/>
            <a:ext cx="3310540" cy="1522849"/>
          </a:xfrm>
          <a:prstGeom prst="rect">
            <a:avLst/>
          </a:prstGeom>
        </p:spPr>
      </p:pic>
      <p:sp>
        <p:nvSpPr>
          <p:cNvPr id="11" name="副标题 2"/>
          <p:cNvSpPr txBox="1"/>
          <p:nvPr/>
        </p:nvSpPr>
        <p:spPr>
          <a:xfrm>
            <a:off x="1108952" y="1926716"/>
            <a:ext cx="6858000" cy="91542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zh-CN" altLang="en-US" sz="6600" b="1" kern="4700" spc="450" dirty="0">
                <a:solidFill>
                  <a:srgbClr val="30CFC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聆 听</a:t>
            </a:r>
            <a:endParaRPr lang="zh-CN" altLang="en-US" sz="6600" b="1" kern="4700" spc="450" dirty="0">
              <a:solidFill>
                <a:srgbClr val="30CFC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pic>
        <p:nvPicPr>
          <p:cNvPr id="17" name="图片 16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6409" y="266236"/>
            <a:ext cx="35037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操作流程介绍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1630" y="1053465"/>
            <a:ext cx="2218690" cy="4927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zh-CN" altLang="en-US" sz="1200" dirty="0"/>
              <a:t>下载医师服务</a:t>
            </a:r>
            <a:r>
              <a:rPr lang="en-US" altLang="zh-CN" sz="1200" dirty="0"/>
              <a:t>App</a:t>
            </a:r>
            <a:endParaRPr lang="zh-CN" altLang="en-US" sz="1200" dirty="0"/>
          </a:p>
          <a:p>
            <a:pPr algn="ctr"/>
            <a:r>
              <a:rPr lang="zh-CN" altLang="en-US" sz="1200" dirty="0"/>
              <a:t>浏览器输入网址（升级改版中）</a:t>
            </a:r>
            <a:endParaRPr lang="zh-CN" altLang="en-US" sz="1200" dirty="0"/>
          </a:p>
        </p:txBody>
      </p:sp>
      <p:sp>
        <p:nvSpPr>
          <p:cNvPr id="13" name="矩形 12"/>
          <p:cNvSpPr/>
          <p:nvPr/>
        </p:nvSpPr>
        <p:spPr>
          <a:xfrm>
            <a:off x="368935" y="2176780"/>
            <a:ext cx="2164080" cy="7613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lstStyle/>
          <a:p>
            <a:pPr algn="l"/>
            <a:endParaRPr lang="en-US" altLang="zh-CN" sz="1400" dirty="0"/>
          </a:p>
          <a:p>
            <a:pPr algn="l"/>
            <a:endParaRPr lang="en-US" altLang="zh-CN" sz="1400" dirty="0"/>
          </a:p>
          <a:p>
            <a:pPr algn="l"/>
            <a:r>
              <a:rPr lang="en-US" altLang="zh-CN" sz="1200" dirty="0"/>
              <a:t>1</a:t>
            </a:r>
            <a:r>
              <a:rPr lang="zh-CN" altLang="en-US" sz="1200" dirty="0"/>
              <a:t>、完善个人信息与执业信息</a:t>
            </a:r>
            <a:endParaRPr lang="zh-CN" altLang="en-US" sz="1200" dirty="0"/>
          </a:p>
          <a:p>
            <a:pPr algn="l"/>
            <a:r>
              <a:rPr lang="en-US" altLang="zh-CN" sz="1200" dirty="0"/>
              <a:t>2</a:t>
            </a:r>
            <a:r>
              <a:rPr lang="zh-CN" altLang="en-US" sz="1200" dirty="0"/>
              <a:t>、完成</a:t>
            </a:r>
            <a:r>
              <a:rPr lang="zh-CN" altLang="en-US" sz="1200" dirty="0">
                <a:sym typeface="+mn-ea"/>
              </a:rPr>
              <a:t>工作成绩、职业道德自评</a:t>
            </a:r>
            <a:endParaRPr lang="zh-CN" altLang="en-US" sz="1200" dirty="0">
              <a:sym typeface="+mn-ea"/>
            </a:endParaRPr>
          </a:p>
          <a:p>
            <a:pPr algn="l"/>
            <a:r>
              <a:rPr lang="en-US" altLang="zh-CN" sz="1200" dirty="0">
                <a:sym typeface="+mn-ea"/>
              </a:rPr>
              <a:t>3</a:t>
            </a:r>
            <a:r>
              <a:rPr lang="zh-CN" altLang="en-US" sz="1200" dirty="0">
                <a:sym typeface="+mn-ea"/>
              </a:rPr>
              <a:t>、选择适用的考核程序</a:t>
            </a:r>
            <a:endParaRPr lang="zh-CN" altLang="en-US" sz="1400" dirty="0"/>
          </a:p>
          <a:p>
            <a:pPr algn="ctr"/>
            <a:endParaRPr lang="zh-CN" altLang="en-US" sz="1400" dirty="0"/>
          </a:p>
          <a:p>
            <a:pPr algn="ctr"/>
            <a:endParaRPr lang="zh-CN" altLang="en-US" sz="1400" dirty="0"/>
          </a:p>
        </p:txBody>
      </p:sp>
      <p:sp>
        <p:nvSpPr>
          <p:cNvPr id="14" name="矩形 13"/>
          <p:cNvSpPr/>
          <p:nvPr/>
        </p:nvSpPr>
        <p:spPr>
          <a:xfrm>
            <a:off x="368935" y="3694430"/>
            <a:ext cx="2124710" cy="45021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zh-CN" altLang="en-US" sz="1200" dirty="0"/>
              <a:t>报名成功</a:t>
            </a:r>
            <a:endParaRPr lang="zh-CN" altLang="en-US" sz="1200" dirty="0"/>
          </a:p>
        </p:txBody>
      </p:sp>
      <p:sp>
        <p:nvSpPr>
          <p:cNvPr id="15" name="矩形 14"/>
          <p:cNvSpPr/>
          <p:nvPr/>
        </p:nvSpPr>
        <p:spPr>
          <a:xfrm>
            <a:off x="3818890" y="3308350"/>
            <a:ext cx="1643380" cy="4730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zh-CN" altLang="en-US" sz="1400" dirty="0"/>
              <a:t>符合免考条件的医师，申请免考</a:t>
            </a:r>
            <a:endParaRPr lang="zh-CN" altLang="en-US" sz="1400" dirty="0"/>
          </a:p>
        </p:txBody>
      </p:sp>
      <p:sp>
        <p:nvSpPr>
          <p:cNvPr id="16" name="下箭头 15"/>
          <p:cNvSpPr/>
          <p:nvPr/>
        </p:nvSpPr>
        <p:spPr>
          <a:xfrm>
            <a:off x="1373505" y="1630045"/>
            <a:ext cx="167005" cy="46291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>
            <a:off x="1360805" y="3101340"/>
            <a:ext cx="179705" cy="47561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3622675" y="1046480"/>
            <a:ext cx="1898650" cy="50482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400" dirty="0">
                <a:sym typeface="+mn-ea"/>
              </a:rPr>
              <a:t>等待参加测评</a:t>
            </a:r>
            <a:endParaRPr lang="zh-CN" altLang="en-US" sz="1400" dirty="0"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86930" y="1054100"/>
            <a:ext cx="1666875" cy="5181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zh-CN" altLang="en-US" sz="1400" dirty="0">
                <a:sym typeface="+mn-ea"/>
              </a:rPr>
              <a:t>进入补考</a:t>
            </a:r>
            <a:endParaRPr lang="zh-CN" altLang="en-US" sz="1400" dirty="0">
              <a:sym typeface="+mn-ea"/>
            </a:endParaRPr>
          </a:p>
        </p:txBody>
      </p:sp>
      <p:sp>
        <p:nvSpPr>
          <p:cNvPr id="24" name="下箭头 23"/>
          <p:cNvSpPr/>
          <p:nvPr/>
        </p:nvSpPr>
        <p:spPr>
          <a:xfrm>
            <a:off x="4519295" y="1657985"/>
            <a:ext cx="146050" cy="44577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186930" y="4336415"/>
            <a:ext cx="1666875" cy="47180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zh-CN" altLang="en-US" sz="1400" dirty="0">
                <a:sym typeface="+mn-ea"/>
              </a:rPr>
              <a:t>查询补考结果</a:t>
            </a:r>
            <a:endParaRPr lang="zh-CN" altLang="en-US" sz="1400" dirty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34795" y="3034030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/>
              <a:t>等待医疗卫生机构审核</a:t>
            </a:r>
            <a:endParaRPr lang="zh-CN" altLang="en-US" sz="1000"/>
          </a:p>
          <a:p>
            <a:r>
              <a:rPr lang="zh-CN" altLang="en-US" sz="1000"/>
              <a:t>等待考核机构复核</a:t>
            </a:r>
            <a:endParaRPr lang="zh-CN" altLang="en-US" sz="1000"/>
          </a:p>
        </p:txBody>
      </p:sp>
      <p:sp>
        <p:nvSpPr>
          <p:cNvPr id="7" name="矩形 6"/>
          <p:cNvSpPr/>
          <p:nvPr/>
        </p:nvSpPr>
        <p:spPr>
          <a:xfrm>
            <a:off x="3385185" y="2200275"/>
            <a:ext cx="2566670" cy="5822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lstStyle/>
          <a:p>
            <a:pPr algn="ctr"/>
            <a:r>
              <a:rPr lang="zh-CN" altLang="en-US" sz="1400" dirty="0"/>
              <a:t>参加公共知识和业务水平测评</a:t>
            </a:r>
            <a:endParaRPr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7870825" y="1931670"/>
            <a:ext cx="12058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/>
              <a:t>行政确认补考人员</a:t>
            </a:r>
            <a:endParaRPr lang="zh-CN" altLang="en-US" sz="1000"/>
          </a:p>
        </p:txBody>
      </p:sp>
      <p:sp>
        <p:nvSpPr>
          <p:cNvPr id="9" name="下箭头 8"/>
          <p:cNvSpPr/>
          <p:nvPr/>
        </p:nvSpPr>
        <p:spPr>
          <a:xfrm>
            <a:off x="5506085" y="2945130"/>
            <a:ext cx="163195" cy="130937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685" y="125730"/>
            <a:ext cx="576000" cy="568876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4820920" y="4343400"/>
            <a:ext cx="1474470" cy="4648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p>
            <a:pPr algn="ctr"/>
            <a:r>
              <a:rPr lang="zh-CN" altLang="en-US" sz="1200" dirty="0">
                <a:sym typeface="+mn-ea"/>
              </a:rPr>
              <a:t>不合格</a:t>
            </a:r>
            <a:endParaRPr lang="zh-CN" altLang="en-US" sz="1200" dirty="0">
              <a:sym typeface="+mn-ea"/>
            </a:endParaRPr>
          </a:p>
        </p:txBody>
      </p:sp>
      <p:sp>
        <p:nvSpPr>
          <p:cNvPr id="27" name="下箭头 26"/>
          <p:cNvSpPr/>
          <p:nvPr/>
        </p:nvSpPr>
        <p:spPr>
          <a:xfrm>
            <a:off x="7740650" y="3331210"/>
            <a:ext cx="179705" cy="90868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l"/>
            <a:endParaRPr lang="zh-CN" altLang="en-US"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931795" y="4343400"/>
            <a:ext cx="1480185" cy="4673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p>
            <a:pPr algn="ctr"/>
            <a:r>
              <a:rPr lang="zh-CN" altLang="en-US" sz="1200" dirty="0">
                <a:sym typeface="+mn-ea"/>
              </a:rPr>
              <a:t>合格</a:t>
            </a:r>
            <a:endParaRPr lang="zh-CN" altLang="en-US" sz="1200" dirty="0">
              <a:sym typeface="+mn-ea"/>
            </a:endParaRPr>
          </a:p>
        </p:txBody>
      </p:sp>
      <p:sp>
        <p:nvSpPr>
          <p:cNvPr id="25" name="下箭头 24"/>
          <p:cNvSpPr/>
          <p:nvPr/>
        </p:nvSpPr>
        <p:spPr>
          <a:xfrm>
            <a:off x="3596640" y="2945765"/>
            <a:ext cx="160655" cy="130873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  <p:cxnSp>
        <p:nvCxnSpPr>
          <p:cNvPr id="29" name="肘形连接符 28"/>
          <p:cNvCxnSpPr>
            <a:stCxn id="14" idx="3"/>
            <a:endCxn id="21" idx="1"/>
          </p:cNvCxnSpPr>
          <p:nvPr/>
        </p:nvCxnSpPr>
        <p:spPr>
          <a:xfrm flipV="1">
            <a:off x="2493645" y="1299210"/>
            <a:ext cx="1129030" cy="262064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下箭头 34"/>
          <p:cNvSpPr/>
          <p:nvPr/>
        </p:nvSpPr>
        <p:spPr>
          <a:xfrm>
            <a:off x="7732395" y="1667510"/>
            <a:ext cx="193675" cy="96837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7186930" y="2747010"/>
            <a:ext cx="1666875" cy="4737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 anchorCtr="0"/>
          <a:p>
            <a:pPr algn="ctr"/>
            <a:r>
              <a:rPr lang="zh-CN" altLang="en-US" sz="1400" dirty="0"/>
              <a:t>再次参加公共知识和业务水平测评</a:t>
            </a:r>
            <a:endParaRPr lang="zh-CN" altLang="en-US" sz="1400" dirty="0"/>
          </a:p>
        </p:txBody>
      </p:sp>
      <p:cxnSp>
        <p:nvCxnSpPr>
          <p:cNvPr id="41" name="直接箭头连接符 40"/>
          <p:cNvCxnSpPr>
            <a:endCxn id="22" idx="1"/>
          </p:cNvCxnSpPr>
          <p:nvPr/>
        </p:nvCxnSpPr>
        <p:spPr>
          <a:xfrm flipV="1">
            <a:off x="6012815" y="1313180"/>
            <a:ext cx="1174115" cy="30302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下箭头 41"/>
          <p:cNvSpPr/>
          <p:nvPr/>
        </p:nvSpPr>
        <p:spPr>
          <a:xfrm>
            <a:off x="4238625" y="2882900"/>
            <a:ext cx="173355" cy="343535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  <p:sp>
        <p:nvSpPr>
          <p:cNvPr id="43" name="下箭头 42"/>
          <p:cNvSpPr/>
          <p:nvPr/>
        </p:nvSpPr>
        <p:spPr>
          <a:xfrm rot="10800000">
            <a:off x="4719955" y="2874010"/>
            <a:ext cx="154940" cy="342900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37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705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下载医师服务</a:t>
            </a:r>
            <a:r>
              <a:rPr kumimoji="1" lang="en-US" altLang="zh-CN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App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36220" y="1802765"/>
            <a:ext cx="4679315" cy="1799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"/>
            </a:pPr>
            <a:r>
              <a:rPr lang="zh-CN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二维码扫描</a:t>
            </a:r>
            <a:r>
              <a:rPr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下载</a:t>
            </a:r>
            <a:endParaRPr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"/>
            </a:pPr>
            <a:r>
              <a:rPr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应用市场</a:t>
            </a:r>
            <a:r>
              <a:rPr lang="zh-CN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下载，应用市场搜索</a:t>
            </a:r>
            <a:r>
              <a:rPr lang="en-US" altLang="zh-CN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“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医师服务</a:t>
            </a:r>
            <a:r>
              <a:rPr lang="en-US" altLang="zh-CN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”</a:t>
            </a:r>
            <a:endParaRPr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安卓</a:t>
            </a:r>
            <a:r>
              <a:rPr lang="zh-CN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市场</a:t>
            </a:r>
            <a:r>
              <a:rPr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：360手机助手，小米应用市场，oppo应用市场，华为应用市场，vivo应用市场</a:t>
            </a:r>
            <a:endParaRPr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苹果</a:t>
            </a:r>
            <a:r>
              <a:rPr lang="zh-CN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市场</a:t>
            </a:r>
            <a:r>
              <a:rPr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：App Store</a:t>
            </a:r>
            <a:endParaRPr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" name="图片 -21474825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820" y="1356995"/>
            <a:ext cx="2871470" cy="2851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705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App</a:t>
            </a:r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用户注册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45110" y="1200785"/>
            <a:ext cx="285051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第一步：输入个人手机号，获取验证码，设置登录密码；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第二步：输入个人的主要执业医疗机构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名称；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友情提醒：</a:t>
            </a:r>
            <a:r>
              <a:rPr lang="zh-CN" altLang="en-US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一个手机号只能绑定一个身份证号，如代其他医师操作，请用医师本人手机号注册。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895" y="1144905"/>
            <a:ext cx="2131695" cy="381571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435" y="1144905"/>
            <a:ext cx="2148205" cy="381889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6349365" y="1625600"/>
            <a:ext cx="981075" cy="414020"/>
          </a:xfrm>
          <a:prstGeom prst="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6705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进入定期考核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26695" y="1179195"/>
            <a:ext cx="281749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第三步：点击【定期考核】，选择参加定考的省份；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第四步：输入身份证号、姓名、密码（初始密码</a:t>
            </a:r>
            <a:r>
              <a:rPr lang="en-US" altLang="zh-CN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666666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）；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 algn="l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友情提醒：</a:t>
            </a:r>
            <a:r>
              <a:rPr lang="zh-CN" altLang="en-US" sz="1600" b="1" dirty="0">
                <a:solidFill>
                  <a:srgbClr val="FF0000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输入与注册系统相同的身份证号，例如注册系统15位证件号，此处输入必须位15位证件号。如身份证尾号带X，请切换大小写X。</a:t>
            </a:r>
            <a:endParaRPr lang="zh-CN" altLang="en-US" sz="1600" b="1" dirty="0">
              <a:solidFill>
                <a:srgbClr val="00B050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600" b="1" dirty="0">
              <a:solidFill>
                <a:srgbClr val="00B050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230" y="1005205"/>
            <a:ext cx="1917700" cy="38830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825" y="1005205"/>
            <a:ext cx="1988820" cy="388302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矩形 9"/>
          <p:cNvSpPr/>
          <p:nvPr/>
        </p:nvSpPr>
        <p:spPr>
          <a:xfrm>
            <a:off x="3081655" y="1517015"/>
            <a:ext cx="1000125" cy="369570"/>
          </a:xfrm>
          <a:prstGeom prst="rect">
            <a:avLst/>
          </a:prstGeom>
          <a:solidFill>
            <a:schemeClr val="bg1">
              <a:alpha val="0"/>
            </a:schemeClr>
          </a:solidFill>
          <a:ln w="12700" cmpd="sng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515" y="1005840"/>
            <a:ext cx="1871980" cy="388239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填报信息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59080" y="1504315"/>
            <a:ext cx="339534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第四步：医疗卫生机构将医师纳入考核周期；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endParaRPr lang="en-US" altLang="zh-CN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第五步：点击【填报信息】，完善个人信息及执业信息，进行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工作成绩及职业道德自评，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选择适用的考核程序；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1" name="图片 10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920" y="889635"/>
            <a:ext cx="2098040" cy="41852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410" y="872490"/>
            <a:ext cx="2065020" cy="42024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080" y="266065"/>
            <a:ext cx="24523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</a:rPr>
              <a:t>填报信息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45415" y="1208405"/>
            <a:ext cx="2504440" cy="3738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第六步：完善个人基本信息及执业信息</a:t>
            </a:r>
            <a:endParaRPr lang="zh-CN" altLang="en-US" sz="16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4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友情提醒：</a:t>
            </a:r>
            <a:r>
              <a:rPr lang="zh-CN" altLang="en-US" sz="1400" b="1" dirty="0">
                <a:solidFill>
                  <a:srgbClr val="FF0000"/>
                </a:solidFill>
                <a:latin typeface="宋体-简" panose="02010800040101010101" charset="-122"/>
                <a:ea typeface="宋体-简" panose="02010800040101010101" charset="-122"/>
              </a:rPr>
              <a:t>姓名、身份证号不允许修改，与注册系统保持一致即可；</a:t>
            </a:r>
            <a:endParaRPr lang="zh-CN" altLang="en-US" sz="1400" b="1" dirty="0">
              <a:solidFill>
                <a:srgbClr val="FF0000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400" b="1" dirty="0">
                <a:solidFill>
                  <a:srgbClr val="FF0000"/>
                </a:solidFill>
                <a:latin typeface="宋体-简" panose="02010800040101010101" charset="-122"/>
                <a:ea typeface="宋体-简" panose="02010800040101010101" charset="-122"/>
              </a:rPr>
              <a:t>资格证书编号和执业证书编号不要修改；</a:t>
            </a:r>
            <a:endParaRPr lang="zh-CN" altLang="en-US" sz="1400" b="1" dirty="0">
              <a:solidFill>
                <a:srgbClr val="FF0000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400" b="1" dirty="0">
                <a:solidFill>
                  <a:srgbClr val="FF0000"/>
                </a:solidFill>
                <a:latin typeface="宋体-简" panose="02010800040101010101" charset="-122"/>
                <a:ea typeface="宋体-简" panose="02010800040101010101" charset="-122"/>
              </a:rPr>
              <a:t>执业证取得时间可以填写首次注册时间或者最新证件时间，不影响考核程序</a:t>
            </a:r>
            <a:endParaRPr lang="zh-CN" altLang="en-US" sz="1400" b="1" dirty="0">
              <a:solidFill>
                <a:srgbClr val="FF0000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4" name="图片 13" descr="中国医师协会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275" y="1223010"/>
            <a:ext cx="2013585" cy="382079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925" y="1223645"/>
            <a:ext cx="1948180" cy="381952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495" y="152400"/>
            <a:ext cx="3942080" cy="8978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12590" y="3735705"/>
            <a:ext cx="282575" cy="119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270" y="1208405"/>
            <a:ext cx="1960245" cy="38347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资源 19@2x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232" y="0"/>
            <a:ext cx="4772077" cy="5143500"/>
          </a:xfrm>
          <a:prstGeom prst="rect">
            <a:avLst/>
          </a:prstGeom>
        </p:spPr>
      </p:pic>
      <p:pic>
        <p:nvPicPr>
          <p:cNvPr id="6" name="图片 5" descr="资源 21@4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5" y="152327"/>
            <a:ext cx="612000" cy="6395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6225" y="266065"/>
            <a:ext cx="36595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kumimoji="1" lang="zh-CN" altLang="en-US" sz="1600" b="1" dirty="0">
                <a:solidFill>
                  <a:srgbClr val="1B1D42"/>
                </a:solidFill>
                <a:latin typeface="Abadi MT Condensed Extra Bold"/>
                <a:ea typeface="Alibaba PuHuiTi"/>
                <a:cs typeface="Abadi MT Condensed Extra Bold"/>
                <a:sym typeface="+mn-ea"/>
              </a:rPr>
              <a:t>填报信息</a:t>
            </a:r>
            <a:endParaRPr kumimoji="1" lang="zh-CN" altLang="en-US" sz="1600" b="1" dirty="0">
              <a:solidFill>
                <a:srgbClr val="1B1D42"/>
              </a:solidFill>
              <a:latin typeface="Abadi MT Condensed Extra Bold"/>
              <a:ea typeface="Alibaba PuHuiTi"/>
              <a:cs typeface="Abadi MT Condensed Extra Bold"/>
              <a:sym typeface="+mn-ea"/>
            </a:endParaRPr>
          </a:p>
        </p:txBody>
      </p:sp>
      <p:pic>
        <p:nvPicPr>
          <p:cNvPr id="4" name="图片 3" descr="医师服务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52" y="266188"/>
            <a:ext cx="1312204" cy="287998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106333" y="49635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45415" y="994410"/>
            <a:ext cx="2636520" cy="4107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第七步：</a:t>
            </a: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  <a:sym typeface="+mn-ea"/>
              </a:rPr>
              <a:t>完成工作成绩、职业道德自评，选择适用的考核程序。参加简易程序的医师需上传证明材料、填写个人述职报告；</a:t>
            </a: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endParaRPr lang="zh-CN" altLang="en-US" sz="1400" b="1" dirty="0">
              <a:solidFill>
                <a:schemeClr val="accent4"/>
              </a:solidFill>
              <a:latin typeface="宋体-简" panose="02010800040101010101" charset="-122"/>
              <a:ea typeface="宋体-简" panose="02010800040101010101" charset="-122"/>
            </a:endParaRPr>
          </a:p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1600" b="1" dirty="0">
                <a:solidFill>
                  <a:schemeClr val="accent4"/>
                </a:solidFill>
                <a:latin typeface="宋体-简" panose="02010800040101010101" charset="-122"/>
                <a:ea typeface="宋体-简" panose="02010800040101010101" charset="-122"/>
              </a:rPr>
              <a:t>友情提醒：</a:t>
            </a:r>
            <a:r>
              <a:rPr lang="zh-CN" altLang="en-US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</a:rPr>
              <a:t>执业证书显示执业年限不够</a:t>
            </a:r>
            <a:r>
              <a:rPr lang="en-US" altLang="zh-CN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</a:rPr>
              <a:t>12</a:t>
            </a:r>
            <a:r>
              <a:rPr lang="zh-CN" altLang="en-US" sz="1600" b="1" dirty="0">
                <a:solidFill>
                  <a:schemeClr val="accent1"/>
                </a:solidFill>
                <a:latin typeface="宋体-简" panose="02010800040101010101" charset="-122"/>
                <a:ea typeface="宋体-简" panose="02010800040101010101" charset="-122"/>
              </a:rPr>
              <a:t>年，可以使用其他材料证明，例如注册系统查询首次注册时间、主治证书、首次注册申请表等</a:t>
            </a:r>
            <a:endParaRPr lang="zh-CN" altLang="en-US" sz="1600" b="1" dirty="0">
              <a:solidFill>
                <a:schemeClr val="accent1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pic>
        <p:nvPicPr>
          <p:cNvPr id="13" name="图片 12" descr="中国医师协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16205"/>
            <a:ext cx="576000" cy="5688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935" y="955040"/>
            <a:ext cx="2112010" cy="408686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685" y="971550"/>
            <a:ext cx="1987550" cy="407035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975" y="971550"/>
            <a:ext cx="2018665" cy="406971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"/>
  <p:tag name="KSO_WM_UNIT_COLOR_SCHEME_PARENT_PAGE" val="2_3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8"/>
  <p:tag name="KSO_WM_UNIT_COLOR_SCHEME_PARENT_PAGE" val="2_3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8"/>
  <p:tag name="KSO_WM_UNIT_COLOR_SCHEME_PARENT_PAGE" val="2_3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9"/>
  <p:tag name="KSO_WM_UNIT_COLOR_SCHEME_PARENT_PAGE" val="2_3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0"/>
  <p:tag name="KSO_WM_UNIT_COLOR_SCHEME_PARENT_PAGE" val="2_3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1"/>
  <p:tag name="KSO_WM_UNIT_COLOR_SCHEME_PARENT_PAGE" val="2_3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2"/>
  <p:tag name="KSO_WM_UNIT_COLOR_SCHEME_PARENT_PAGE" val="2_3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3"/>
  <p:tag name="KSO_WM_UNIT_COLOR_SCHEME_PARENT_PAGE" val="2_3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4"/>
  <p:tag name="KSO_WM_UNIT_COLOR_SCHEME_PARENT_PAGE" val="2_3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5"/>
  <p:tag name="KSO_WM_UNIT_COLOR_SCHEME_PARENT_PAGE" val="2_3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6"/>
  <p:tag name="KSO_WM_UNIT_COLOR_SCHEME_PARENT_PAGE" val="2_3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7"/>
  <p:tag name="KSO_WM_UNIT_COLOR_SCHEME_PARENT_PAGE" val="2_3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9"/>
  <p:tag name="KSO_WM_UNIT_COLOR_SCHEME_PARENT_PAGE" val="2_3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8"/>
  <p:tag name="KSO_WM_UNIT_COLOR_SCHEME_PARENT_PAGE" val="2_3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59"/>
  <p:tag name="KSO_WM_UNIT_COLOR_SCHEME_PARENT_PAGE" val="2_3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0"/>
  <p:tag name="KSO_WM_UNIT_COLOR_SCHEME_PARENT_PAGE" val="2_3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1"/>
  <p:tag name="KSO_WM_UNIT_COLOR_SCHEME_PARENT_PAGE" val="2_3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2"/>
  <p:tag name="KSO_WM_UNIT_COLOR_SCHEME_PARENT_PAGE" val="2_3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3"/>
  <p:tag name="KSO_WM_UNIT_COLOR_SCHEME_PARENT_PAGE" val="2_3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4"/>
  <p:tag name="KSO_WM_UNIT_COLOR_SCHEME_PARENT_PAGE" val="2_3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5"/>
  <p:tag name="KSO_WM_UNIT_COLOR_SCHEME_PARENT_PAGE" val="2_3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6"/>
  <p:tag name="KSO_WM_UNIT_COLOR_SCHEME_PARENT_PAGE" val="2_3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7"/>
  <p:tag name="KSO_WM_UNIT_COLOR_SCHEME_PARENT_PAGE" val="2_3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0"/>
  <p:tag name="KSO_WM_UNIT_COLOR_SCHEME_PARENT_PAGE" val="2_3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8"/>
  <p:tag name="KSO_WM_UNIT_COLOR_SCHEME_PARENT_PAGE" val="2_3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69"/>
  <p:tag name="KSO_WM_UNIT_COLOR_SCHEME_PARENT_PAGE" val="2_3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0"/>
  <p:tag name="KSO_WM_UNIT_COLOR_SCHEME_PARENT_PAGE" val="2_3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1"/>
  <p:tag name="KSO_WM_UNIT_COLOR_SCHEME_PARENT_PAGE" val="2_3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2"/>
  <p:tag name="KSO_WM_UNIT_COLOR_SCHEME_PARENT_PAGE" val="2_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3"/>
  <p:tag name="KSO_WM_UNIT_COLOR_SCHEME_PARENT_PAGE" val="2_3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4"/>
  <p:tag name="KSO_WM_UNIT_COLOR_SCHEME_PARENT_PAGE" val="2_3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5"/>
  <p:tag name="KSO_WM_UNIT_COLOR_SCHEME_PARENT_PAGE" val="2_3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6"/>
  <p:tag name="KSO_WM_UNIT_COLOR_SCHEME_PARENT_PAGE" val="2_3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7"/>
  <p:tag name="KSO_WM_UNIT_COLOR_SCHEME_PARENT_PAGE" val="2_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1"/>
  <p:tag name="KSO_WM_UNIT_COLOR_SCHEME_PARENT_PAGE" val="2_3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8"/>
  <p:tag name="KSO_WM_UNIT_COLOR_SCHEME_PARENT_PAGE" val="2_3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79"/>
  <p:tag name="KSO_WM_UNIT_COLOR_SCHEME_PARENT_PAGE" val="2_3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80"/>
  <p:tag name="KSO_WM_UNIT_COLOR_SCHEME_PARENT_PAGE" val="2_3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81"/>
  <p:tag name="KSO_WM_UNIT_COLOR_SCHEME_PARENT_PAGE" val="2_3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3"/>
  <p:tag name="KSO_WM_UNIT_COLOR_SCHEME_PARENT_PAGE" val="2_3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4"/>
  <p:tag name="KSO_WM_UNIT_COLOR_SCHEME_PARENT_PAGE" val="2_3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"/>
  <p:tag name="KSO_WM_UNIT_COLOR_SCHEME_PARENT_PAGE" val="2_3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82"/>
  <p:tag name="KSO_WM_UNIT_COLOR_SCHEME_PARENT_PAGE" val="2_3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83"/>
  <p:tag name="KSO_WM_UNIT_COLOR_SCHEME_PARENT_PAGE" val="2_3"/>
</p:tagLst>
</file>

<file path=ppt/tags/tag139.xml><?xml version="1.0" encoding="utf-8"?>
<p:tagLst xmlns:p="http://schemas.openxmlformats.org/presentationml/2006/main">
  <p:tag name="KSO_WM_SLIDE_COLORSCHEME_VERSION" val="3.2"/>
  <p:tag name="KSO_WM_UNIT_COLOR_SCHEME_SHAPE_ID" val="5"/>
  <p:tag name="KSO_WM_UNIT_COLOR_SCHEME_PARENT_PAGE" val="2_3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2"/>
  <p:tag name="KSO_WM_UNIT_COLOR_SCHEME_PARENT_PAGE" val="2_3"/>
</p:tagLst>
</file>

<file path=ppt/tags/tag140.xml><?xml version="1.0" encoding="utf-8"?>
<p:tagLst xmlns:p="http://schemas.openxmlformats.org/presentationml/2006/main">
  <p:tag name="KSO_WM_UNIT_PLACING_PICTURE_USER_VIEWPORT" val="{&quot;height&quot;:5740,&quot;width&quot;:14400}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14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3"/>
  <p:tag name="KSO_WM_UNIT_COLOR_SCHEME_PARENT_PAGE" val="2_3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4"/>
  <p:tag name="KSO_WM_UNIT_COLOR_SCHEME_PARENT_PAGE" val="2_3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5"/>
  <p:tag name="KSO_WM_UNIT_COLOR_SCHEME_PARENT_PAGE" val="2_3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6"/>
  <p:tag name="KSO_WM_UNIT_COLOR_SCHEME_PARENT_PAGE" val="2_3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7"/>
  <p:tag name="KSO_WM_UNIT_COLOR_SCHEME_PARENT_PAGE" val="2_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"/>
  <p:tag name="KSO_WM_UNIT_COLOR_SCHEME_PARENT_PAGE" val="2_3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8"/>
  <p:tag name="KSO_WM_UNIT_COLOR_SCHEME_PARENT_PAGE" val="2_3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69"/>
  <p:tag name="KSO_WM_UNIT_COLOR_SCHEME_PARENT_PAGE" val="2_3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0"/>
  <p:tag name="KSO_WM_UNIT_COLOR_SCHEME_PARENT_PAGE" val="2_3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1"/>
  <p:tag name="KSO_WM_UNIT_COLOR_SCHEME_PARENT_PAGE" val="2_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2"/>
  <p:tag name="KSO_WM_UNIT_COLOR_SCHEME_PARENT_PAGE" val="2_3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3"/>
  <p:tag name="KSO_WM_UNIT_COLOR_SCHEME_PARENT_PAGE" val="2_3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4"/>
  <p:tag name="KSO_WM_UNIT_COLOR_SCHEME_PARENT_PAGE" val="2_3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5"/>
  <p:tag name="KSO_WM_UNIT_COLOR_SCHEME_PARENT_PAGE" val="2_3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6"/>
  <p:tag name="KSO_WM_UNIT_COLOR_SCHEME_PARENT_PAGE" val="2_3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7"/>
  <p:tag name="KSO_WM_UNIT_COLOR_SCHEME_PARENT_PAGE" val="2_3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2"/>
  <p:tag name="KSO_WM_UNIT_COLOR_SCHEME_PARENT_PAGE" val="2_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8"/>
  <p:tag name="KSO_WM_UNIT_COLOR_SCHEME_PARENT_PAGE" val="2_3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79"/>
  <p:tag name="KSO_WM_UNIT_COLOR_SCHEME_PARENT_PAGE" val="2_3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0"/>
  <p:tag name="KSO_WM_UNIT_COLOR_SCHEME_PARENT_PAGE" val="2_3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1"/>
  <p:tag name="KSO_WM_UNIT_COLOR_SCHEME_PARENT_PAGE" val="2_3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2"/>
  <p:tag name="KSO_WM_UNIT_COLOR_SCHEME_PARENT_PAGE" val="2_3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3"/>
  <p:tag name="KSO_WM_UNIT_COLOR_SCHEME_PARENT_PAGE" val="2_3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4"/>
  <p:tag name="KSO_WM_UNIT_COLOR_SCHEME_PARENT_PAGE" val="2_3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5"/>
  <p:tag name="KSO_WM_UNIT_COLOR_SCHEME_PARENT_PAGE" val="2_3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6"/>
  <p:tag name="KSO_WM_UNIT_COLOR_SCHEME_PARENT_PAGE" val="2_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7"/>
  <p:tag name="KSO_WM_UNIT_COLOR_SCHEME_PARENT_PAGE" val="2_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2"/>
  <p:tag name="KSO_WM_UNIT_COLOR_SCHEME_PARENT_PAGE" val="2_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8"/>
  <p:tag name="KSO_WM_UNIT_COLOR_SCHEME_PARENT_PAGE" val="2_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89"/>
  <p:tag name="KSO_WM_UNIT_COLOR_SCHEME_PARENT_PAGE" val="2_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0"/>
  <p:tag name="KSO_WM_UNIT_COLOR_SCHEME_PARENT_PAGE" val="2_3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1"/>
  <p:tag name="KSO_WM_UNIT_COLOR_SCHEME_PARENT_PAGE" val="2_3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2"/>
  <p:tag name="KSO_WM_UNIT_COLOR_SCHEME_PARENT_PAGE" val="2_3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3"/>
  <p:tag name="KSO_WM_UNIT_COLOR_SCHEME_PARENT_PAGE" val="2_3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4"/>
  <p:tag name="KSO_WM_UNIT_COLOR_SCHEME_PARENT_PAGE" val="2_3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5"/>
  <p:tag name="KSO_WM_UNIT_COLOR_SCHEME_PARENT_PAGE" val="2_3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6"/>
  <p:tag name="KSO_WM_UNIT_COLOR_SCHEME_PARENT_PAGE" val="2_3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7"/>
  <p:tag name="KSO_WM_UNIT_COLOR_SCHEME_PARENT_PAGE" val="2_3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3"/>
  <p:tag name="KSO_WM_UNIT_COLOR_SCHEME_PARENT_PAGE" val="2_3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8"/>
  <p:tag name="KSO_WM_UNIT_COLOR_SCHEME_PARENT_PAGE" val="2_3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99"/>
  <p:tag name="KSO_WM_UNIT_COLOR_SCHEME_PARENT_PAGE" val="2_3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0"/>
  <p:tag name="KSO_WM_UNIT_COLOR_SCHEME_PARENT_PAGE" val="2_3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1"/>
  <p:tag name="KSO_WM_UNIT_COLOR_SCHEME_PARENT_PAGE" val="2_3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2"/>
  <p:tag name="KSO_WM_UNIT_COLOR_SCHEME_PARENT_PAGE" val="2_3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3"/>
  <p:tag name="KSO_WM_UNIT_COLOR_SCHEME_PARENT_PAGE" val="2_3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4"/>
  <p:tag name="KSO_WM_UNIT_COLOR_SCHEME_PARENT_PAGE" val="2_3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5"/>
  <p:tag name="KSO_WM_UNIT_COLOR_SCHEME_PARENT_PAGE" val="2_3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6"/>
  <p:tag name="KSO_WM_UNIT_COLOR_SCHEME_PARENT_PAGE" val="2_3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7"/>
  <p:tag name="KSO_WM_UNIT_COLOR_SCHEME_PARENT_PAGE" val="2_3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4"/>
  <p:tag name="KSO_WM_UNIT_COLOR_SCHEME_PARENT_PAGE" val="2_3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8"/>
  <p:tag name="KSO_WM_UNIT_COLOR_SCHEME_PARENT_PAGE" val="2_3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09"/>
  <p:tag name="KSO_WM_UNIT_COLOR_SCHEME_PARENT_PAGE" val="2_3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0"/>
  <p:tag name="KSO_WM_UNIT_COLOR_SCHEME_PARENT_PAGE" val="2_3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1"/>
  <p:tag name="KSO_WM_UNIT_COLOR_SCHEME_PARENT_PAGE" val="2_3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2"/>
  <p:tag name="KSO_WM_UNIT_COLOR_SCHEME_PARENT_PAGE" val="2_3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3"/>
  <p:tag name="KSO_WM_UNIT_COLOR_SCHEME_PARENT_PAGE" val="2_3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4"/>
  <p:tag name="KSO_WM_UNIT_COLOR_SCHEME_PARENT_PAGE" val="2_3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5"/>
  <p:tag name="KSO_WM_UNIT_COLOR_SCHEME_PARENT_PAGE" val="2_3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6"/>
  <p:tag name="KSO_WM_UNIT_COLOR_SCHEME_PARENT_PAGE" val="2_3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7"/>
  <p:tag name="KSO_WM_UNIT_COLOR_SCHEME_PARENT_PAGE" val="2_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5"/>
  <p:tag name="KSO_WM_UNIT_COLOR_SCHEME_PARENT_PAGE" val="2_3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8"/>
  <p:tag name="KSO_WM_UNIT_COLOR_SCHEME_PARENT_PAGE" val="2_3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19"/>
  <p:tag name="KSO_WM_UNIT_COLOR_SCHEME_PARENT_PAGE" val="2_3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0"/>
  <p:tag name="KSO_WM_UNIT_COLOR_SCHEME_PARENT_PAGE" val="2_3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1"/>
  <p:tag name="KSO_WM_UNIT_COLOR_SCHEME_PARENT_PAGE" val="2_3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2"/>
  <p:tag name="KSO_WM_UNIT_COLOR_SCHEME_PARENT_PAGE" val="2_3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3"/>
  <p:tag name="KSO_WM_UNIT_COLOR_SCHEME_PARENT_PAGE" val="2_3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4"/>
  <p:tag name="KSO_WM_UNIT_COLOR_SCHEME_PARENT_PAGE" val="2_3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5"/>
  <p:tag name="KSO_WM_UNIT_COLOR_SCHEME_PARENT_PAGE" val="2_3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6"/>
  <p:tag name="KSO_WM_UNIT_COLOR_SCHEME_PARENT_PAGE" val="2_3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7"/>
  <p:tag name="KSO_WM_UNIT_COLOR_SCHEME_PARENT_PAGE" val="2_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6"/>
  <p:tag name="KSO_WM_UNIT_COLOR_SCHEME_PARENT_PAGE" val="2_3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8"/>
  <p:tag name="KSO_WM_UNIT_COLOR_SCHEME_PARENT_PAGE" val="2_3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29"/>
  <p:tag name="KSO_WM_UNIT_COLOR_SCHEME_PARENT_PAGE" val="2_3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0"/>
  <p:tag name="KSO_WM_UNIT_COLOR_SCHEME_PARENT_PAGE" val="2_3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1"/>
  <p:tag name="KSO_WM_UNIT_COLOR_SCHEME_PARENT_PAGE" val="2_3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2"/>
  <p:tag name="KSO_WM_UNIT_COLOR_SCHEME_PARENT_PAGE" val="2_3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3"/>
  <p:tag name="KSO_WM_UNIT_COLOR_SCHEME_PARENT_PAGE" val="2_3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4"/>
  <p:tag name="KSO_WM_UNIT_COLOR_SCHEME_PARENT_PAGE" val="2_3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5"/>
  <p:tag name="KSO_WM_UNIT_COLOR_SCHEME_PARENT_PAGE" val="2_3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6"/>
  <p:tag name="KSO_WM_UNIT_COLOR_SCHEME_PARENT_PAGE" val="2_3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7"/>
  <p:tag name="KSO_WM_UNIT_COLOR_SCHEME_PARENT_PAGE" val="2_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57"/>
  <p:tag name="KSO_WM_UNIT_COLOR_SCHEME_PARENT_PAGE" val="2_3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8"/>
  <p:tag name="KSO_WM_UNIT_COLOR_SCHEME_PARENT_PAGE" val="2_3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39"/>
  <p:tag name="KSO_WM_UNIT_COLOR_SCHEME_PARENT_PAGE" val="2_3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0"/>
  <p:tag name="KSO_WM_UNIT_COLOR_SCHEME_PARENT_PAGE" val="2_3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1"/>
  <p:tag name="KSO_WM_UNIT_COLOR_SCHEME_PARENT_PAGE" val="2_3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2"/>
  <p:tag name="KSO_WM_UNIT_COLOR_SCHEME_PARENT_PAGE" val="2_3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3"/>
  <p:tag name="KSO_WM_UNIT_COLOR_SCHEME_PARENT_PAGE" val="2_3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4"/>
  <p:tag name="KSO_WM_UNIT_COLOR_SCHEME_PARENT_PAGE" val="2_3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5"/>
  <p:tag name="KSO_WM_UNIT_COLOR_SCHEME_PARENT_PAGE" val="2_3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6"/>
  <p:tag name="KSO_WM_UNIT_COLOR_SCHEME_PARENT_PAGE" val="2_3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UNIT_COLOR_SCHEME_SHAPE_ID" val="147"/>
  <p:tag name="KSO_WM_UNIT_COLOR_SCHEME_PARENT_PAGE" val="2_3"/>
</p:tagLst>
</file>

<file path=ppt/theme/theme1.xml><?xml version="1.0" encoding="utf-8"?>
<a:theme xmlns:a="http://schemas.openxmlformats.org/drawingml/2006/main" name="Office 主题">
  <a:themeElements>
    <a:clrScheme name="医声医事">
      <a:dk1>
        <a:srgbClr val="101224"/>
      </a:dk1>
      <a:lt1>
        <a:sysClr val="window" lastClr="FFFFFF"/>
      </a:lt1>
      <a:dk2>
        <a:srgbClr val="2293BB"/>
      </a:dk2>
      <a:lt2>
        <a:srgbClr val="36DFC6"/>
      </a:lt2>
      <a:accent1>
        <a:srgbClr val="F7263D"/>
      </a:accent1>
      <a:accent2>
        <a:srgbClr val="FD7E33"/>
      </a:accent2>
      <a:accent3>
        <a:srgbClr val="FDAF33"/>
      </a:accent3>
      <a:accent4>
        <a:srgbClr val="3C6AE0"/>
      </a:accent4>
      <a:accent5>
        <a:srgbClr val="1AC2C0"/>
      </a:accent5>
      <a:accent6>
        <a:srgbClr val="2294BC"/>
      </a:accent6>
      <a:hlink>
        <a:srgbClr val="FD7E33"/>
      </a:hlink>
      <a:folHlink>
        <a:srgbClr val="3B68DC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2507</Words>
  <Application>WPS 演示</Application>
  <PresentationFormat>全屏显示(16:9)</PresentationFormat>
  <Paragraphs>219</Paragraphs>
  <Slides>28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0" baseType="lpstr">
      <vt:lpstr>Arial</vt:lpstr>
      <vt:lpstr>方正书宋_GBK</vt:lpstr>
      <vt:lpstr>Wingdings</vt:lpstr>
      <vt:lpstr>Arial</vt:lpstr>
      <vt:lpstr>微软雅黑</vt:lpstr>
      <vt:lpstr>汉仪旗黑</vt:lpstr>
      <vt:lpstr>Alibaba PuHuiTi Bold</vt:lpstr>
      <vt:lpstr>Alibaba PuHuiTi</vt:lpstr>
      <vt:lpstr>Thonburi</vt:lpstr>
      <vt:lpstr>Abadi MT Condensed Extra Bold</vt:lpstr>
      <vt:lpstr>Wingdings</vt:lpstr>
      <vt:lpstr>宋体-简</vt:lpstr>
      <vt:lpstr>Songti SC Regular</vt:lpstr>
      <vt:lpstr>黑体</vt:lpstr>
      <vt:lpstr>汉仪中黑KW</vt:lpstr>
      <vt:lpstr>宋体</vt:lpstr>
      <vt:lpstr>汉仪书宋二KW</vt:lpstr>
      <vt:lpstr>Arial Black</vt:lpstr>
      <vt:lpstr>Arial Unicode MS</vt:lpstr>
      <vt:lpstr>Calibri</vt:lpstr>
      <vt:lpstr>Helvetica Neue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nohave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 yuki</dc:creator>
  <cp:lastModifiedBy>qiuhaipeng</cp:lastModifiedBy>
  <cp:revision>389</cp:revision>
  <dcterms:created xsi:type="dcterms:W3CDTF">2021-05-18T01:54:36Z</dcterms:created>
  <dcterms:modified xsi:type="dcterms:W3CDTF">2021-05-18T01:54:36Z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