
<file path=[Content_Types].xml><?xml version="1.0" encoding="utf-8"?>
<Types xmlns="http://schemas.openxmlformats.org/package/2006/content-types">
  <Override PartName="/ppt/slideMasters/slideMaster3.xml" ContentType="application/vnd.openxmlformats-officedocument.presentationml.slideMaster+xml"/>
  <Override PartName="/ppt/slides/slide47.xml" ContentType="application/vnd.openxmlformats-officedocument.presentationml.slide+xml"/>
  <Override PartName="/ppt/slides/slide58.xml" ContentType="application/vnd.openxmlformats-officedocument.presentationml.slide+xml"/>
  <Override PartName="/ppt/theme/theme5.xml" ContentType="application/vnd.openxmlformats-officedocument.theme+xml"/>
  <Override PartName="/ppt/slideLayouts/slideLayout57.xml" ContentType="application/vnd.openxmlformats-officedocument.presentationml.slideLayout+xml"/>
  <Override PartName="/ppt/slideLayouts/slideLayout157.xml" ContentType="application/vnd.openxmlformats-officedocument.presentationml.slideLayout+xml"/>
  <Override PartName="/ppt/notesSlides/notesSlide2.xml" ContentType="application/vnd.openxmlformats-officedocument.presentationml.notesSlide+xml"/>
  <Override PartName="/ppt/tags/tag8.xml" ContentType="application/vnd.openxmlformats-officedocument.presentationml.tags+xml"/>
  <Override PartName="/ppt/slides/slide36.xml" ContentType="application/vnd.openxmlformats-officedocument.presentationml.slide+xml"/>
  <Override PartName="/ppt/slideLayouts/slideLayout46.xml" ContentType="application/vnd.openxmlformats-officedocument.presentationml.slideLayout+xml"/>
  <Override PartName="/ppt/slideLayouts/slideLayout93.xml" ContentType="application/vnd.openxmlformats-officedocument.presentationml.slideLayout+xml"/>
  <Override PartName="/ppt/slideLayouts/slideLayout135.xml" ContentType="application/vnd.openxmlformats-officedocument.presentationml.slideLayout+xml"/>
  <Override PartName="/ppt/slideLayouts/slideLayout146.xml" ContentType="application/vnd.openxmlformats-officedocument.presentationml.slideLayout+xml"/>
  <Override PartName="/ppt/slideLayouts/slideLayout182.xml" ContentType="application/vnd.openxmlformats-officedocument.presentationml.slideLayout+xml"/>
  <Override PartName="/ppt/slideLayouts/slideLayout193.xml" ContentType="application/vnd.openxmlformats-officedocument.presentationml.slideLayout+xml"/>
  <Override PartName="/ppt/slides/slide25.xml" ContentType="application/vnd.openxmlformats-officedocument.presentationml.slide+xml"/>
  <Override PartName="/ppt/slideLayouts/slideLayout2.xml" ContentType="application/vnd.openxmlformats-officedocument.presentationml.slideLayout+xml"/>
  <Override PartName="/ppt/slideLayouts/slideLayout35.xml" ContentType="application/vnd.openxmlformats-officedocument.presentationml.slideLayout+xml"/>
  <Override PartName="/ppt/slideLayouts/slideLayout82.xml" ContentType="application/vnd.openxmlformats-officedocument.presentationml.slideLayout+xml"/>
  <Override PartName="/ppt/slideLayouts/slideLayout124.xml" ContentType="application/vnd.openxmlformats-officedocument.presentationml.slideLayout+xml"/>
  <Override PartName="/ppt/slideLayouts/slideLayout171.xml" ContentType="application/vnd.openxmlformats-officedocument.presentationml.slideLayout+xml"/>
  <Default Extension="xml" ContentType="application/xml"/>
  <Override PartName="/ppt/slides/slide14.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4.xml" ContentType="application/vnd.openxmlformats-officedocument.presentationml.slideLayout+xml"/>
  <Override PartName="/ppt/slideLayouts/slideLayout60.xml" ContentType="application/vnd.openxmlformats-officedocument.presentationml.slideLayout+xml"/>
  <Override PartName="/ppt/slideLayouts/slideLayout71.xml" ContentType="application/vnd.openxmlformats-officedocument.presentationml.slideLayout+xml"/>
  <Override PartName="/ppt/slideLayouts/slideLayout113.xml" ContentType="application/vnd.openxmlformats-officedocument.presentationml.slideLayout+xml"/>
  <Override PartName="/ppt/slideLayouts/slideLayout160.xml" ContentType="application/vnd.openxmlformats-officedocument.presentationml.slideLayout+xml"/>
  <Override PartName="/ppt/theme/theme18.xml" ContentType="application/vnd.openxmlformats-officedocument.theme+xml"/>
  <Override PartName="/ppt/tableStyles.xml" ContentType="application/vnd.openxmlformats-officedocument.presentationml.tableStyles+xml"/>
  <Override PartName="/ppt/slideLayouts/slideLayout102.xml" ContentType="application/vnd.openxmlformats-officedocument.presentationml.slideLayout+xml"/>
  <Override PartName="/ppt/tags/tag16.xml" ContentType="application/vnd.openxmlformats-officedocument.presentationml.tags+xml"/>
  <Override PartName="/ppt/slideMasters/slideMaster8.xml" ContentType="application/vnd.openxmlformats-officedocument.presentationml.slideMaster+xml"/>
  <Override PartName="/ppt/slideMasters/slideMaster11.xml" ContentType="application/vnd.openxmlformats-officedocument.presentationml.slideMaster+xml"/>
  <Override PartName="/ppt/slideLayouts/slideLayout198.xml" ContentType="application/vnd.openxmlformats-officedocument.presentationml.slideLayout+xml"/>
  <Override PartName="/ppt/slideLayouts/slideLayout203.xml" ContentType="application/vnd.openxmlformats-officedocument.presentationml.slideLayout+xml"/>
  <Override PartName="/ppt/slideLayouts/slideLayout87.xml" ContentType="application/vnd.openxmlformats-officedocument.presentationml.slideLayout+xml"/>
  <Override PartName="/ppt/slideLayouts/slideLayout98.xml" ContentType="application/vnd.openxmlformats-officedocument.presentationml.slideLayout+xml"/>
  <Override PartName="/ppt/theme/theme10.xml" ContentType="application/vnd.openxmlformats-officedocument.theme+xml"/>
  <Override PartName="/ppt/slideLayouts/slideLayout187.xml" ContentType="application/vnd.openxmlformats-officedocument.presentationml.slideLayout+xml"/>
  <Override PartName="/ppt/slides/slide5.xml" ContentType="application/vnd.openxmlformats-officedocument.presentationml.slide+xml"/>
  <Override PartName="/ppt/slides/slide19.xml" ContentType="application/vnd.openxmlformats-officedocument.presentationml.slide+xml"/>
  <Override PartName="/ppt/slides/slide66.xml" ContentType="application/vnd.openxmlformats-officedocument.presentationml.slide+xml"/>
  <Override PartName="/ppt/slideLayouts/slideLayout7.xml" ContentType="application/vnd.openxmlformats-officedocument.presentationml.slideLayout+xml"/>
  <Default Extension="png" ContentType="image/png"/>
  <Override PartName="/ppt/slideLayouts/slideLayout29.xml" ContentType="application/vnd.openxmlformats-officedocument.presentationml.slideLayout+xml"/>
  <Override PartName="/ppt/slideLayouts/slideLayout76.xml" ContentType="application/vnd.openxmlformats-officedocument.presentationml.slideLayout+xml"/>
  <Override PartName="/ppt/slideLayouts/slideLayout118.xml" ContentType="application/vnd.openxmlformats-officedocument.presentationml.slideLayout+xml"/>
  <Override PartName="/ppt/slideLayouts/slideLayout129.xml" ContentType="application/vnd.openxmlformats-officedocument.presentationml.slideLayout+xml"/>
  <Override PartName="/ppt/slideLayouts/slideLayout165.xml" ContentType="application/vnd.openxmlformats-officedocument.presentationml.slideLayout+xml"/>
  <Override PartName="/ppt/slideLayouts/slideLayout176.xml" ContentType="application/vnd.openxmlformats-officedocument.presentationml.slideLayout+xml"/>
  <Override PartName="/ppt/slides/slide55.xml" ContentType="application/vnd.openxmlformats-officedocument.presentationml.slide+xml"/>
  <Override PartName="/ppt/slideLayouts/slideLayout18.xml" ContentType="application/vnd.openxmlformats-officedocument.presentationml.slideLayout+xml"/>
  <Override PartName="/ppt/theme/theme2.xml" ContentType="application/vnd.openxmlformats-officedocument.theme+xml"/>
  <Override PartName="/ppt/slideLayouts/slideLayout65.xml" ContentType="application/vnd.openxmlformats-officedocument.presentationml.slideLayout+xml"/>
  <Override PartName="/ppt/slideLayouts/slideLayout107.xml" ContentType="application/vnd.openxmlformats-officedocument.presentationml.slideLayout+xml"/>
  <Override PartName="/ppt/slideLayouts/slideLayout154.xml" ContentType="application/vnd.openxmlformats-officedocument.presentationml.slideLayout+xml"/>
  <Override PartName="/ppt/tags/tag5.xml" ContentType="application/vnd.openxmlformats-officedocument.presentationml.tags+xml"/>
  <Override PartName="/ppt/slides/slide33.xml" ContentType="application/vnd.openxmlformats-officedocument.presentationml.slide+xml"/>
  <Override PartName="/ppt/slides/slide44.xml" ContentType="application/vnd.openxmlformats-officedocument.presentationml.slide+xml"/>
  <Override PartName="/ppt/slideLayouts/slideLayout43.xml" ContentType="application/vnd.openxmlformats-officedocument.presentationml.slideLayout+xml"/>
  <Override PartName="/ppt/slideLayouts/slideLayout54.xml" ContentType="application/vnd.openxmlformats-officedocument.presentationml.slideLayout+xml"/>
  <Override PartName="/ppt/slideLayouts/slideLayout90.xml" ContentType="application/vnd.openxmlformats-officedocument.presentationml.slideLayout+xml"/>
  <Override PartName="/ppt/slideLayouts/slideLayout143.xml" ContentType="application/vnd.openxmlformats-officedocument.presentationml.slideLayout+xml"/>
  <Override PartName="/ppt/slideLayouts/slideLayout190.xml" ContentType="application/vnd.openxmlformats-officedocument.presentationml.slideLayout+xml"/>
  <Override PartName="/ppt/presentation.xml" ContentType="application/vnd.openxmlformats-officedocument.presentationml.presentation.main+xml"/>
  <Override PartName="/ppt/slideMasters/slideMaster16.xml" ContentType="application/vnd.openxmlformats-officedocument.presentationml.slideMaster+xml"/>
  <Override PartName="/ppt/slides/slide22.xml" ContentType="application/vnd.openxmlformats-officedocument.presentationml.slide+xml"/>
  <Override PartName="/ppt/slideLayouts/slideLayout32.xml" ContentType="application/vnd.openxmlformats-officedocument.presentationml.slideLayout+xml"/>
  <Override PartName="/ppt/slideLayouts/slideLayout132.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Layouts/slideLayout21.xml" ContentType="application/vnd.openxmlformats-officedocument.presentationml.slideLayout+xml"/>
  <Override PartName="/ppt/slideLayouts/slideLayout110.xml" ContentType="application/vnd.openxmlformats-officedocument.presentationml.slideLayout+xml"/>
  <Override PartName="/ppt/slideLayouts/slideLayout121.xml" ContentType="application/vnd.openxmlformats-officedocument.presentationml.slideLayout+xml"/>
  <Override PartName="/ppt/slideLayouts/slideLayout10.xml" ContentType="application/vnd.openxmlformats-officedocument.presentationml.slideLayout+xml"/>
  <Override PartName="/ppt/theme/theme15.xml" ContentType="application/vnd.openxmlformats-officedocument.theme+xml"/>
  <Override PartName="/ppt/tags/tag13.xml" ContentType="application/vnd.openxmlformats-officedocument.presentationml.tags+xml"/>
  <Override PartName="/ppt/slideMasters/slideMaster5.xml" ContentType="application/vnd.openxmlformats-officedocument.presentationml.slideMaster+xml"/>
  <Override PartName="/ppt/slides/slide49.xml" ContentType="application/vnd.openxmlformats-officedocument.presentationml.slide+xml"/>
  <Override PartName="/ppt/slideLayouts/slideLayout59.xml" ContentType="application/vnd.openxmlformats-officedocument.presentationml.slideLayout+xml"/>
  <Override PartName="/ppt/theme/theme7.xml" ContentType="application/vnd.openxmlformats-officedocument.theme+xml"/>
  <Override PartName="/ppt/slideLayouts/slideLayout159.xml" ContentType="application/vnd.openxmlformats-officedocument.presentationml.slideLayout+xml"/>
  <Override PartName="/ppt/slides/slide38.xml" ContentType="application/vnd.openxmlformats-officedocument.presentationml.slide+xml"/>
  <Override PartName="/ppt/slideLayouts/slideLayout48.xml" ContentType="application/vnd.openxmlformats-officedocument.presentationml.slideLayout+xml"/>
  <Override PartName="/ppt/slideLayouts/slideLayout95.xml" ContentType="application/vnd.openxmlformats-officedocument.presentationml.slideLayout+xml"/>
  <Override PartName="/ppt/slideLayouts/slideLayout137.xml" ContentType="application/vnd.openxmlformats-officedocument.presentationml.slideLayout+xml"/>
  <Override PartName="/ppt/slideLayouts/slideLayout148.xml" ContentType="application/vnd.openxmlformats-officedocument.presentationml.slideLayout+xml"/>
  <Override PartName="/ppt/slideLayouts/slideLayout184.xml" ContentType="application/vnd.openxmlformats-officedocument.presentationml.slideLayout+xml"/>
  <Override PartName="/ppt/slideLayouts/slideLayout195.xml" ContentType="application/vnd.openxmlformats-officedocument.presentationml.slideLayout+xml"/>
  <Override PartName="/ppt/slideLayouts/slideLayout200.xml" ContentType="application/vnd.openxmlformats-officedocument.presentationml.slideLayout+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37.xml" ContentType="application/vnd.openxmlformats-officedocument.presentationml.slideLayout+xml"/>
  <Override PartName="/ppt/slideLayouts/slideLayout84.xml" ContentType="application/vnd.openxmlformats-officedocument.presentationml.slideLayout+xml"/>
  <Override PartName="/ppt/slideLayouts/slideLayout126.xml" ContentType="application/vnd.openxmlformats-officedocument.presentationml.slideLayout+xml"/>
  <Override PartName="/ppt/slideLayouts/slideLayout173.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slideLayouts/slideLayout62.xml" ContentType="application/vnd.openxmlformats-officedocument.presentationml.slideLayout+xml"/>
  <Override PartName="/ppt/slideLayouts/slideLayout73.xml" ContentType="application/vnd.openxmlformats-officedocument.presentationml.slideLayout+xml"/>
  <Override PartName="/ppt/slideLayouts/slideLayout115.xml" ContentType="application/vnd.openxmlformats-officedocument.presentationml.slideLayout+xml"/>
  <Override PartName="/ppt/slideLayouts/slideLayout162.xml" ContentType="application/vnd.openxmlformats-officedocument.presentationml.slideLayout+xml"/>
  <Override PartName="/ppt/tags/tag2.xml" ContentType="application/vnd.openxmlformats-officedocument.presentationml.tags+xml"/>
  <Override PartName="/ppt/slides/slide41.xml" ContentType="application/vnd.openxmlformats-officedocument.presentationml.slide+xml"/>
  <Override PartName="/ppt/slideLayouts/slideLayout51.xml" ContentType="application/vnd.openxmlformats-officedocument.presentationml.slideLayout+xml"/>
  <Override PartName="/ppt/slideLayouts/slideLayout104.xml" ContentType="application/vnd.openxmlformats-officedocument.presentationml.slideLayout+xml"/>
  <Override PartName="/ppt/slideLayouts/slideLayout140.xml" ContentType="application/vnd.openxmlformats-officedocument.presentationml.slideLayout+xml"/>
  <Override PartName="/ppt/slideLayouts/slideLayout151.xml" ContentType="application/vnd.openxmlformats-officedocument.presentationml.slideLayout+xml"/>
  <Override PartName="/ppt/slides/slide30.xml" ContentType="application/vnd.openxmlformats-officedocument.presentationml.slide+xml"/>
  <Override PartName="/ppt/slideLayouts/slideLayout40.xml" ContentType="application/vnd.openxmlformats-officedocument.presentationml.slideLayout+xml"/>
  <Override PartName="/ppt/slideMasters/slideMaster13.xml" ContentType="application/vnd.openxmlformats-officedocument.presentationml.slideMaster+xml"/>
  <Override PartName="/ppt/slideLayouts/slideLayout205.xml" ContentType="application/vnd.openxmlformats-officedocument.presentationml.slideLayout+xml"/>
  <Override PartName="/ppt/slideLayouts/slideLayout89.xml" ContentType="application/vnd.openxmlformats-officedocument.presentationml.slideLayout+xml"/>
  <Override PartName="/ppt/theme/theme12.xml" ContentType="application/vnd.openxmlformats-officedocument.theme+xml"/>
  <Override PartName="/ppt/slideLayouts/slideLayout189.xml" ContentType="application/vnd.openxmlformats-officedocument.presentationml.slideLayout+xml"/>
  <Override PartName="/ppt/slides/slide7.xml" ContentType="application/vnd.openxmlformats-officedocument.presentationml.slide+xml"/>
  <Override PartName="/ppt/slides/slide68.xml" ContentType="application/vnd.openxmlformats-officedocument.presentationml.slide+xml"/>
  <Override PartName="/ppt/slideLayouts/slideLayout9.xml" ContentType="application/vnd.openxmlformats-officedocument.presentationml.slideLayout+xml"/>
  <Override PartName="/ppt/slideLayouts/slideLayout78.xml" ContentType="application/vnd.openxmlformats-officedocument.presentationml.slideLayout+xml"/>
  <Override PartName="/ppt/slideLayouts/slideLayout178.xml" ContentType="application/vnd.openxmlformats-officedocument.presentationml.slideLayout+xml"/>
  <Override PartName="/ppt/tags/tag10.xml" ContentType="application/vnd.openxmlformats-officedocument.presentationml.tags+xml"/>
  <Override PartName="/ppt/slideMasters/slideMaster2.xml" ContentType="application/vnd.openxmlformats-officedocument.presentationml.slideMaster+xml"/>
  <Override PartName="/ppt/slides/slide57.xml" ContentType="application/vnd.openxmlformats-officedocument.presentationml.slide+xml"/>
  <Override PartName="/ppt/theme/theme4.xml" ContentType="application/vnd.openxmlformats-officedocument.theme+xml"/>
  <Override PartName="/ppt/slideLayouts/slideLayout67.xml" ContentType="application/vnd.openxmlformats-officedocument.presentationml.slideLayout+xml"/>
  <Override PartName="/ppt/slideLayouts/slideLayout109.xml" ContentType="application/vnd.openxmlformats-officedocument.presentationml.slideLayout+xml"/>
  <Override PartName="/ppt/slideLayouts/slideLayout156.xml" ContentType="application/vnd.openxmlformats-officedocument.presentationml.slideLayout+xml"/>
  <Override PartName="/ppt/slideLayouts/slideLayout167.xml" ContentType="application/vnd.openxmlformats-officedocument.presentationml.slideLayout+xml"/>
  <Override PartName="/ppt/notesSlides/notesSlide1.xml" ContentType="application/vnd.openxmlformats-officedocument.presentationml.notesSlide+xml"/>
  <Override PartName="/ppt/tags/tag7.xml" ContentType="application/vnd.openxmlformats-officedocument.presentationml.tags+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s/slide64.xml" ContentType="application/vnd.openxmlformats-officedocument.presentationml.slide+xml"/>
  <Override PartName="/ppt/slideLayouts/slideLayout5.xml" ContentType="application/vnd.openxmlformats-officedocument.presentationml.slideLayout+xml"/>
  <Override PartName="/ppt/slideLayouts/slideLayout27.xml" ContentType="application/vnd.openxmlformats-officedocument.presentationml.slideLayout+xml"/>
  <Override PartName="/ppt/slideLayouts/slideLayout45.xml" ContentType="application/vnd.openxmlformats-officedocument.presentationml.slideLayout+xml"/>
  <Override PartName="/ppt/slideLayouts/slideLayout56.xml" ContentType="application/vnd.openxmlformats-officedocument.presentationml.slideLayout+xml"/>
  <Override PartName="/ppt/slideLayouts/slideLayout74.xml" ContentType="application/vnd.openxmlformats-officedocument.presentationml.slideLayout+xml"/>
  <Override PartName="/ppt/slideLayouts/slideLayout116.xml" ContentType="application/vnd.openxmlformats-officedocument.presentationml.slideLayout+xml"/>
  <Override PartName="/ppt/slideLayouts/slideLayout127.xml" ContentType="application/vnd.openxmlformats-officedocument.presentationml.slideLayout+xml"/>
  <Override PartName="/ppt/slideLayouts/slideLayout145.xml" ContentType="application/vnd.openxmlformats-officedocument.presentationml.slideLayout+xml"/>
  <Override PartName="/ppt/slideLayouts/slideLayout163.xml" ContentType="application/vnd.openxmlformats-officedocument.presentationml.slideLayout+xml"/>
  <Override PartName="/ppt/slideLayouts/slideLayout174.xml" ContentType="application/vnd.openxmlformats-officedocument.presentationml.slideLayout+xml"/>
  <Override PartName="/ppt/slideLayouts/slideLayout192.xml" ContentType="application/vnd.openxmlformats-officedocument.presentationml.slideLayout+xml"/>
  <Override PartName="/ppt/slides/slide24.xml" ContentType="application/vnd.openxmlformats-officedocument.presentationml.slide+xml"/>
  <Override PartName="/ppt/slides/slide35.xml" ContentType="application/vnd.openxmlformats-officedocument.presentationml.slide+xml"/>
  <Override PartName="/ppt/slides/slide53.xml" ContentType="application/vnd.openxmlformats-officedocument.presentationml.slide+xml"/>
  <Default Extension="jpeg" ContentType="image/jpeg"/>
  <Override PartName="/ppt/slideLayouts/slideLayout16.xml" ContentType="application/vnd.openxmlformats-officedocument.presentationml.slideLayout+xml"/>
  <Override PartName="/ppt/slideLayouts/slideLayout34.xml" ContentType="application/vnd.openxmlformats-officedocument.presentationml.slideLayout+xml"/>
  <Override PartName="/ppt/slideLayouts/slideLayout63.xml" ContentType="application/vnd.openxmlformats-officedocument.presentationml.slideLayout+xml"/>
  <Override PartName="/ppt/slideLayouts/slideLayout81.xml" ContentType="application/vnd.openxmlformats-officedocument.presentationml.slideLayout+xml"/>
  <Override PartName="/ppt/slideLayouts/slideLayout92.xml" ContentType="application/vnd.openxmlformats-officedocument.presentationml.slideLayout+xml"/>
  <Override PartName="/ppt/slideLayouts/slideLayout105.xml" ContentType="application/vnd.openxmlformats-officedocument.presentationml.slideLayout+xml"/>
  <Override PartName="/ppt/slideLayouts/slideLayout134.xml" ContentType="application/vnd.openxmlformats-officedocument.presentationml.slideLayout+xml"/>
  <Override PartName="/ppt/slideLayouts/slideLayout152.xml" ContentType="application/vnd.openxmlformats-officedocument.presentationml.slideLayout+xml"/>
  <Override PartName="/ppt/slideLayouts/slideLayout181.xml" ContentType="application/vnd.openxmlformats-officedocument.presentationml.slideLayout+xml"/>
  <Override PartName="/ppt/tags/tag3.xml" ContentType="application/vnd.openxmlformats-officedocument.presentationml.tags+xml"/>
  <Override PartName="/ppt/slides/slide13.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slideLayouts/slideLayout23.xml" ContentType="application/vnd.openxmlformats-officedocument.presentationml.slideLayout+xml"/>
  <Override PartName="/ppt/slideLayouts/slideLayout41.xml" ContentType="application/vnd.openxmlformats-officedocument.presentationml.slideLayout+xml"/>
  <Override PartName="/ppt/slideLayouts/slideLayout52.xml" ContentType="application/vnd.openxmlformats-officedocument.presentationml.slideLayout+xml"/>
  <Override PartName="/ppt/slideLayouts/slideLayout70.xml" ContentType="application/vnd.openxmlformats-officedocument.presentationml.slideLayout+xml"/>
  <Override PartName="/ppt/slideLayouts/slideLayout112.xml" ContentType="application/vnd.openxmlformats-officedocument.presentationml.slideLayout+xml"/>
  <Override PartName="/ppt/slideLayouts/slideLayout123.xml" ContentType="application/vnd.openxmlformats-officedocument.presentationml.slideLayout+xml"/>
  <Override PartName="/ppt/slideLayouts/slideLayout141.xml" ContentType="application/vnd.openxmlformats-officedocument.presentationml.slideLayout+xml"/>
  <Override PartName="/ppt/slideLayouts/slideLayout170.xml" ContentType="application/vnd.openxmlformats-officedocument.presentationml.slideLayout+xml"/>
  <Override PartName="/ppt/slideMasters/slideMaster14.xml" ContentType="application/vnd.openxmlformats-officedocument.presentationml.slideMaster+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30.xml" ContentType="application/vnd.openxmlformats-officedocument.presentationml.slideLayout+xml"/>
  <Override PartName="/ppt/slideLayouts/slideLayout101.xml" ContentType="application/vnd.openxmlformats-officedocument.presentationml.slideLayout+xml"/>
  <Override PartName="/ppt/slideLayouts/slideLayout130.xml" ContentType="application/vnd.openxmlformats-officedocument.presentationml.slideLayout+xml"/>
  <Override PartName="/ppt/theme/theme17.xml" ContentType="application/vnd.openxmlformats-officedocument.theme+xml"/>
  <Override PartName="/ppt/slideLayouts/slideLayout206.xml" ContentType="application/vnd.openxmlformats-officedocument.presentationml.slideLayout+xml"/>
  <Override PartName="/ppt/tags/tag15.xml" ContentType="application/vnd.openxmlformats-officedocument.presentationml.tags+xml"/>
  <Override PartName="/ppt/slideMasters/slideMaster7.xml" ContentType="application/vnd.openxmlformats-officedocument.presentationml.slideMaster+xml"/>
  <Override PartName="/ppt/slideMasters/slideMaster10.xml" ContentType="application/vnd.openxmlformats-officedocument.presentationml.slideMaster+xml"/>
  <Override PartName="/ppt/theme/theme9.xml" ContentType="application/vnd.openxmlformats-officedocument.theme+xml"/>
  <Override PartName="/ppt/theme/theme13.xml" ContentType="application/vnd.openxmlformats-officedocument.theme+xml"/>
  <Override PartName="/ppt/slideLayouts/slideLayout179.xml" ContentType="application/vnd.openxmlformats-officedocument.presentationml.slideLayout+xml"/>
  <Override PartName="/ppt/slides/slide8.xml" ContentType="application/vnd.openxmlformats-officedocument.presentationml.slide+xml"/>
  <Override PartName="/ppt/slides/slide69.xml" ContentType="application/vnd.openxmlformats-officedocument.presentationml.slide+xml"/>
  <Override PartName="/ppt/slideLayouts/slideLayout68.xml" ContentType="application/vnd.openxmlformats-officedocument.presentationml.slideLayout+xml"/>
  <Override PartName="/ppt/slideLayouts/slideLayout79.xml" ContentType="application/vnd.openxmlformats-officedocument.presentationml.slideLayout+xml"/>
  <Override PartName="/ppt/slideLayouts/slideLayout97.xml" ContentType="application/vnd.openxmlformats-officedocument.presentationml.slideLayout+xml"/>
  <Override PartName="/ppt/slideLayouts/slideLayout139.xml" ContentType="application/vnd.openxmlformats-officedocument.presentationml.slideLayout+xml"/>
  <Override PartName="/ppt/slideLayouts/slideLayout168.xml" ContentType="application/vnd.openxmlformats-officedocument.presentationml.slideLayout+xml"/>
  <Override PartName="/ppt/slideLayouts/slideLayout186.xml" ContentType="application/vnd.openxmlformats-officedocument.presentationml.slideLayout+xml"/>
  <Override PartName="/ppt/slideLayouts/slideLayout197.xml" ContentType="application/vnd.openxmlformats-officedocument.presentationml.slideLayout+xml"/>
  <Override PartName="/ppt/slideLayouts/slideLayout202.xml" ContentType="application/vnd.openxmlformats-officedocument.presentationml.slideLayout+xml"/>
  <Override PartName="/ppt/tags/tag11.xml" ContentType="application/vnd.openxmlformats-officedocument.presentationml.tags+xml"/>
  <Override PartName="/ppt/slides/slide29.xml" ContentType="application/vnd.openxmlformats-officedocument.presentationml.slide+xml"/>
  <Override PartName="/ppt/slideLayouts/slideLayout39.xml" ContentType="application/vnd.openxmlformats-officedocument.presentationml.slideLayout+xml"/>
  <Override PartName="/ppt/slideLayouts/slideLayout86.xml" ContentType="application/vnd.openxmlformats-officedocument.presentationml.slideLayout+xml"/>
  <Override PartName="/ppt/slideLayouts/slideLayout128.xml" ContentType="application/vnd.openxmlformats-officedocument.presentationml.slideLayout+xml"/>
  <Override PartName="/ppt/slideLayouts/slideLayout175.xml" ContentType="application/vnd.openxmlformats-officedocument.presentationml.slideLayout+xml"/>
  <Override PartName="/ppt/slides/slide4.xml" ContentType="application/vnd.openxmlformats-officedocument.presentationml.slide+xml"/>
  <Override PartName="/ppt/slides/slide18.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slideLayouts/slideLayout64.xml" ContentType="application/vnd.openxmlformats-officedocument.presentationml.slideLayout+xml"/>
  <Override PartName="/ppt/slideLayouts/slideLayout75.xml" ContentType="application/vnd.openxmlformats-officedocument.presentationml.slideLayout+xml"/>
  <Override PartName="/ppt/slideLayouts/slideLayout117.xml" ContentType="application/vnd.openxmlformats-officedocument.presentationml.slideLayout+xml"/>
  <Override PartName="/ppt/slideLayouts/slideLayout164.xml" ContentType="application/vnd.openxmlformats-officedocument.presentationml.slideLayout+xml"/>
  <Override PartName="/ppt/tags/tag4.xml" ContentType="application/vnd.openxmlformats-officedocument.presentationml.tags+xml"/>
  <Override PartName="/ppt/slides/slide43.xml" ContentType="application/vnd.openxmlformats-officedocument.presentationml.slide+xml"/>
  <Override PartName="/ppt/theme/theme1.xml" ContentType="application/vnd.openxmlformats-officedocument.theme+xml"/>
  <Override PartName="/ppt/slideLayouts/slideLayout53.xml" ContentType="application/vnd.openxmlformats-officedocument.presentationml.slideLayout+xml"/>
  <Override PartName="/ppt/slideLayouts/slideLayout106.xml" ContentType="application/vnd.openxmlformats-officedocument.presentationml.slideLayout+xml"/>
  <Override PartName="/ppt/slideLayouts/slideLayout142.xml" ContentType="application/vnd.openxmlformats-officedocument.presentationml.slideLayout+xml"/>
  <Override PartName="/ppt/slideLayouts/slideLayout153.xml" ContentType="application/vnd.openxmlformats-officedocument.presentationml.slideLayout+xml"/>
  <Override PartName="/ppt/slides/slide32.xml" ContentType="application/vnd.openxmlformats-officedocument.presentationml.slide+xml"/>
  <Override PartName="/ppt/slideLayouts/slideLayout42.xml" ContentType="application/vnd.openxmlformats-officedocument.presentationml.slideLayout+xml"/>
  <Override PartName="/ppt/slideLayouts/slideLayout131.xml" ContentType="application/vnd.openxmlformats-officedocument.presentationml.slideLayout+xml"/>
  <Override PartName="/ppt/slideMasters/slideMaster15.xml" ContentType="application/vnd.openxmlformats-officedocument.presentationml.slideMaster+xml"/>
  <Override PartName="/ppt/slides/slide10.xml" ContentType="application/vnd.openxmlformats-officedocument.presentationml.slide+xml"/>
  <Override PartName="/ppt/slides/slide21.xml" ContentType="application/vnd.openxmlformats-officedocument.presentationml.slide+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slideLayouts/slideLayout120.xml" ContentType="application/vnd.openxmlformats-officedocument.presentationml.slideLayout+xml"/>
  <Override PartName="/ppt/slideLayouts/slideLayout207.xml" ContentType="application/vnd.openxmlformats-officedocument.presentationml.slideLayout+xml"/>
  <Override PartName="/docProps/custom.xml" ContentType="application/vnd.openxmlformats-officedocument.custom-properties+xml"/>
  <Override PartName="/ppt/theme/theme14.xml" ContentType="application/vnd.openxmlformats-officedocument.theme+xml"/>
  <Override PartName="/ppt/tags/tag12.xml" ContentType="application/vnd.openxmlformats-officedocument.presentationml.tags+xml"/>
  <Override PartName="/ppt/slideMasters/slideMaster4.xml" ContentType="application/vnd.openxmlformats-officedocument.presentationml.slideMaster+xml"/>
  <Override PartName="/ppt/slides/slide9.xml" ContentType="application/vnd.openxmlformats-officedocument.presentationml.slide+xml"/>
  <Override PartName="/ppt/slides/slide59.xml" ContentType="application/vnd.openxmlformats-officedocument.presentationml.slide+xml"/>
  <Override PartName="/ppt/viewProps.xml" ContentType="application/vnd.openxmlformats-officedocument.presentationml.viewProps+xml"/>
  <Override PartName="/ppt/theme/theme6.xml" ContentType="application/vnd.openxmlformats-officedocument.theme+xml"/>
  <Override PartName="/ppt/slideLayouts/slideLayout69.xml" ContentType="application/vnd.openxmlformats-officedocument.presentationml.slideLayout+xml"/>
  <Override PartName="/ppt/slideLayouts/slideLayout158.xml" ContentType="application/vnd.openxmlformats-officedocument.presentationml.slideLayout+xml"/>
  <Override PartName="/ppt/slideLayouts/slideLayout169.xml" ContentType="application/vnd.openxmlformats-officedocument.presentationml.slideLayout+xml"/>
  <Override PartName="/ppt/tags/tag9.xml" ContentType="application/vnd.openxmlformats-officedocument.presentationml.tags+xml"/>
  <Override PartName="/ppt/slides/slide48.xml" ContentType="application/vnd.openxmlformats-officedocument.presentationml.slide+xml"/>
  <Override PartName="/ppt/slideLayouts/slideLayout58.xml" ContentType="application/vnd.openxmlformats-officedocument.presentationml.slideLayout+xml"/>
  <Override PartName="/ppt/slideLayouts/slideLayout147.xml" ContentType="application/vnd.openxmlformats-officedocument.presentationml.slideLayout+xml"/>
  <Override PartName="/ppt/slideLayouts/slideLayout194.xml" ContentType="application/vnd.openxmlformats-officedocument.presentationml.slideLayout+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36.xml" ContentType="application/vnd.openxmlformats-officedocument.presentationml.slideLayout+xml"/>
  <Override PartName="/ppt/slideLayouts/slideLayout47.xml" ContentType="application/vnd.openxmlformats-officedocument.presentationml.slideLayout+xml"/>
  <Override PartName="/ppt/slideLayouts/slideLayout83.xml" ContentType="application/vnd.openxmlformats-officedocument.presentationml.slideLayout+xml"/>
  <Override PartName="/ppt/slideLayouts/slideLayout94.xml" ContentType="application/vnd.openxmlformats-officedocument.presentationml.slideLayout+xml"/>
  <Override PartName="/ppt/slideLayouts/slideLayout136.xml" ContentType="application/vnd.openxmlformats-officedocument.presentationml.slideLayout+xml"/>
  <Override PartName="/ppt/slideLayouts/slideLayout183.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62.xml" ContentType="application/vnd.openxmlformats-officedocument.presentationml.slide+xml"/>
  <Override PartName="/ppt/slideLayouts/slideLayout3.xml" ContentType="application/vnd.openxmlformats-officedocument.presentationml.slideLayout+xml"/>
  <Override PartName="/ppt/slideLayouts/slideLayout25.xml" ContentType="application/vnd.openxmlformats-officedocument.presentationml.slideLayout+xml"/>
  <Override PartName="/ppt/slideLayouts/slideLayout72.xml" ContentType="application/vnd.openxmlformats-officedocument.presentationml.slideLayout+xml"/>
  <Override PartName="/ppt/slideLayouts/slideLayout114.xml" ContentType="application/vnd.openxmlformats-officedocument.presentationml.slideLayout+xml"/>
  <Override PartName="/ppt/slideLayouts/slideLayout125.xml" ContentType="application/vnd.openxmlformats-officedocument.presentationml.slideLayout+xml"/>
  <Override PartName="/ppt/slideLayouts/slideLayout161.xml" ContentType="application/vnd.openxmlformats-officedocument.presentationml.slideLayout+xml"/>
  <Override PartName="/ppt/slideLayouts/slideLayout172.xml" ContentType="application/vnd.openxmlformats-officedocument.presentationml.slideLayout+xml"/>
  <Override PartName="/ppt/slides/slide51.xml" ContentType="application/vnd.openxmlformats-officedocument.presentationml.slide+xml"/>
  <Override PartName="/ppt/slideLayouts/slideLayout14.xml" ContentType="application/vnd.openxmlformats-officedocument.presentationml.slideLayout+xml"/>
  <Override PartName="/ppt/slideLayouts/slideLayout61.xml" ContentType="application/vnd.openxmlformats-officedocument.presentationml.slideLayout+xml"/>
  <Override PartName="/ppt/slideLayouts/slideLayout103.xml" ContentType="application/vnd.openxmlformats-officedocument.presentationml.slideLayout+xml"/>
  <Override PartName="/ppt/slideLayouts/slideLayout150.xml" ContentType="application/vnd.openxmlformats-officedocument.presentationml.slideLayout+xml"/>
  <Override PartName="/ppt/tags/tag1.xml" ContentType="application/vnd.openxmlformats-officedocument.presentationml.tags+xml"/>
  <Override PartName="/ppt/slides/slide40.xml" ContentType="application/vnd.openxmlformats-officedocument.presentationml.slide+xml"/>
  <Override PartName="/ppt/slideLayouts/slideLayout50.xml" ContentType="application/vnd.openxmlformats-officedocument.presentationml.slideLayout+xml"/>
  <Override PartName="/ppt/slideMasters/slideMaster9.xml" ContentType="application/vnd.openxmlformats-officedocument.presentationml.slideMaster+xml"/>
  <Override PartName="/ppt/slideMasters/slideMaster12.xml" ContentType="application/vnd.openxmlformats-officedocument.presentationml.slideMaster+xml"/>
  <Override PartName="/ppt/slideLayouts/slideLayout99.xml" ContentType="application/vnd.openxmlformats-officedocument.presentationml.slideLayout+xml"/>
  <Override PartName="/ppt/slideLayouts/slideLayout188.xml" ContentType="application/vnd.openxmlformats-officedocument.presentationml.slideLayout+xml"/>
  <Override PartName="/ppt/slideLayouts/slideLayout199.xml" ContentType="application/vnd.openxmlformats-officedocument.presentationml.slideLayout+xml"/>
  <Override PartName="/ppt/slideLayouts/slideLayout204.xml" ContentType="application/vnd.openxmlformats-officedocument.presentationml.slideLayout+xml"/>
  <Override PartName="/ppt/handoutMasters/handoutMaster1.xml" ContentType="application/vnd.openxmlformats-officedocument.presentationml.handoutMaster+xml"/>
  <Override PartName="/ppt/slideLayouts/slideLayout88.xml" ContentType="application/vnd.openxmlformats-officedocument.presentationml.slideLayout+xml"/>
  <Override PartName="/ppt/theme/theme11.xml" ContentType="application/vnd.openxmlformats-officedocument.theme+xml"/>
  <Override PartName="/ppt/slideLayouts/slideLayout177.xml" ContentType="application/vnd.openxmlformats-officedocument.presentationml.slideLayout+xml"/>
  <Override PartName="/docProps/core.xml" ContentType="application/vnd.openxmlformats-package.core-properties+xml"/>
  <Override PartName="/ppt/slides/slide6.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Layouts/slideLayout66.xml" ContentType="application/vnd.openxmlformats-officedocument.presentationml.slideLayout+xml"/>
  <Override PartName="/ppt/slideLayouts/slideLayout77.xml" ContentType="application/vnd.openxmlformats-officedocument.presentationml.slideLayout+xml"/>
  <Override PartName="/ppt/slideLayouts/slideLayout119.xml" ContentType="application/vnd.openxmlformats-officedocument.presentationml.slideLayout+xml"/>
  <Override PartName="/ppt/slideLayouts/slideLayout166.xml" ContentType="application/vnd.openxmlformats-officedocument.presentationml.slideLayout+xml"/>
  <Override PartName="/ppt/tags/tag6.xml" ContentType="application/vnd.openxmlformats-officedocument.presentationml.tags+xml"/>
  <Override PartName="/ppt/slideMasters/slideMaster1.xml" ContentType="application/vnd.openxmlformats-officedocument.presentationml.slideMaster+xml"/>
  <Override PartName="/ppt/slides/slide45.xml" ContentType="application/vnd.openxmlformats-officedocument.presentationml.slide+xml"/>
  <Override PartName="/ppt/theme/theme3.xml" ContentType="application/vnd.openxmlformats-officedocument.theme+xml"/>
  <Override PartName="/ppt/slideLayouts/slideLayout55.xml" ContentType="application/vnd.openxmlformats-officedocument.presentationml.slideLayout+xml"/>
  <Override PartName="/ppt/slideLayouts/slideLayout108.xml" ContentType="application/vnd.openxmlformats-officedocument.presentationml.slideLayout+xml"/>
  <Override PartName="/ppt/slideLayouts/slideLayout155.xml" ContentType="application/vnd.openxmlformats-officedocument.presentationml.slideLayout+xml"/>
  <Override PartName="/ppt/slides/slide34.xml" ContentType="application/vnd.openxmlformats-officedocument.presentationml.slide+xml"/>
  <Override PartName="/ppt/slideLayouts/slideLayout44.xml" ContentType="application/vnd.openxmlformats-officedocument.presentationml.slideLayout+xml"/>
  <Override PartName="/ppt/slideLayouts/slideLayout91.xml" ContentType="application/vnd.openxmlformats-officedocument.presentationml.slideLayout+xml"/>
  <Override PartName="/ppt/slideLayouts/slideLayout133.xml" ContentType="application/vnd.openxmlformats-officedocument.presentationml.slideLayout+xml"/>
  <Override PartName="/ppt/slideLayouts/slideLayout144.xml" ContentType="application/vnd.openxmlformats-officedocument.presentationml.slideLayout+xml"/>
  <Override PartName="/ppt/slideLayouts/slideLayout180.xml" ContentType="application/vnd.openxmlformats-officedocument.presentationml.slideLayout+xml"/>
  <Override PartName="/ppt/slideLayouts/slideLayout191.xml" ContentType="application/vnd.openxmlformats-officedocument.presentationml.slideLayout+xml"/>
  <Default Extension="rels" ContentType="application/vnd.openxmlformats-package.relationships+xml"/>
  <Override PartName="/ppt/slides/slide23.xml" ContentType="application/vnd.openxmlformats-officedocument.presentationml.slide+xml"/>
  <Override PartName="/ppt/slides/slide70.xml" ContentType="application/vnd.openxmlformats-officedocument.presentationml.slide+xml"/>
  <Override PartName="/ppt/slideLayouts/slideLayout22.xml" ContentType="application/vnd.openxmlformats-officedocument.presentationml.slideLayout+xml"/>
  <Override PartName="/ppt/slideLayouts/slideLayout33.xml" ContentType="application/vnd.openxmlformats-officedocument.presentationml.slideLayout+xml"/>
  <Override PartName="/ppt/slideLayouts/slideLayout80.xml" ContentType="application/vnd.openxmlformats-officedocument.presentationml.slideLayout+xml"/>
  <Override PartName="/ppt/slideLayouts/slideLayout122.xml" ContentType="application/vnd.openxmlformats-officedocument.presentationml.slideLayout+xml"/>
  <Override PartName="/ppt/slides/slide12.xml" ContentType="application/vnd.openxmlformats-officedocument.presentationml.slide+xml"/>
  <Override PartName="/ppt/slideLayouts/slideLayout11.xml" ContentType="application/vnd.openxmlformats-officedocument.presentationml.slideLayout+xml"/>
  <Override PartName="/ppt/slideLayouts/slideLayout111.xml" ContentType="application/vnd.openxmlformats-officedocument.presentationml.slideLayout+xml"/>
  <Override PartName="/ppt/theme/theme16.xml" ContentType="application/vnd.openxmlformats-officedocument.theme+xml"/>
  <Override PartName="/ppt/slideLayouts/slideLayout100.xml" ContentType="application/vnd.openxmlformats-officedocument.presentationml.slideLayout+xml"/>
  <Override PartName="/ppt/tags/tag14.xml" ContentType="application/vnd.openxmlformats-officedocument.presentationml.tags+xml"/>
  <Override PartName="/ppt/slideMasters/slideMaster6.xml" ContentType="application/vnd.openxmlformats-officedocument.presentationml.slideMaster+xml"/>
  <Override PartName="/ppt/theme/theme8.xml" ContentType="application/vnd.openxmlformats-officedocument.theme+xml"/>
  <Override PartName="/ppt/slideLayouts/slideLayout149.xml" ContentType="application/vnd.openxmlformats-officedocument.presentationml.slideLayout+xml"/>
  <Override PartName="/ppt/slideLayouts/slideLayout196.xml" ContentType="application/vnd.openxmlformats-officedocument.presentationml.slideLayout+xml"/>
  <Override PartName="/ppt/slideLayouts/slideLayout201.xml" ContentType="application/vnd.openxmlformats-officedocument.presentationml.slideLayout+xml"/>
  <Override PartName="/ppt/slides/slide28.xml" ContentType="application/vnd.openxmlformats-officedocument.presentationml.slide+xml"/>
  <Override PartName="/ppt/slides/slide39.xml" ContentType="application/vnd.openxmlformats-officedocument.presentationml.slide+xml"/>
  <Override PartName="/ppt/slideLayouts/slideLayout38.xml" ContentType="application/vnd.openxmlformats-officedocument.presentationml.slideLayout+xml"/>
  <Override PartName="/ppt/slideLayouts/slideLayout49.xml" ContentType="application/vnd.openxmlformats-officedocument.presentationml.slideLayout+xml"/>
  <Override PartName="/ppt/slideLayouts/slideLayout85.xml" ContentType="application/vnd.openxmlformats-officedocument.presentationml.slideLayout+xml"/>
  <Override PartName="/ppt/slideLayouts/slideLayout96.xml" ContentType="application/vnd.openxmlformats-officedocument.presentationml.slideLayout+xml"/>
  <Override PartName="/ppt/slideLayouts/slideLayout138.xml" ContentType="application/vnd.openxmlformats-officedocument.presentationml.slideLayout+xml"/>
  <Override PartName="/ppt/slideLayouts/slideLayout185.xml" ContentType="application/vnd.openxmlformats-officedocument.presentationml.slideLayout+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59" r:id="rId2"/>
    <p:sldMasterId id="2147483670" r:id="rId3"/>
    <p:sldMasterId id="2147483682" r:id="rId4"/>
    <p:sldMasterId id="2147483694" r:id="rId5"/>
    <p:sldMasterId id="2147483706" r:id="rId6"/>
    <p:sldMasterId id="2147483718" r:id="rId7"/>
    <p:sldMasterId id="2147483730" r:id="rId8"/>
    <p:sldMasterId id="2147483742" r:id="rId9"/>
    <p:sldMasterId id="2147483756" r:id="rId10"/>
    <p:sldMasterId id="2147483768" r:id="rId11"/>
    <p:sldMasterId id="2147483780" r:id="rId12"/>
    <p:sldMasterId id="2147483792" r:id="rId13"/>
    <p:sldMasterId id="2147483804" r:id="rId14"/>
    <p:sldMasterId id="2147483816" r:id="rId15"/>
    <p:sldMasterId id="2147483828" r:id="rId16"/>
  </p:sldMasterIdLst>
  <p:notesMasterIdLst>
    <p:notesMasterId r:id="rId87"/>
  </p:notesMasterIdLst>
  <p:handoutMasterIdLst>
    <p:handoutMasterId r:id="rId88"/>
  </p:handoutMasterIdLst>
  <p:sldIdLst>
    <p:sldId id="788" r:id="rId17"/>
    <p:sldId id="1127" r:id="rId18"/>
    <p:sldId id="1128" r:id="rId19"/>
    <p:sldId id="1134" r:id="rId20"/>
    <p:sldId id="789" r:id="rId21"/>
    <p:sldId id="1135" r:id="rId22"/>
    <p:sldId id="1123" r:id="rId23"/>
    <p:sldId id="1130" r:id="rId24"/>
    <p:sldId id="1129" r:id="rId25"/>
    <p:sldId id="1138" r:id="rId26"/>
    <p:sldId id="1136" r:id="rId27"/>
    <p:sldId id="1499" r:id="rId28"/>
    <p:sldId id="1137" r:id="rId29"/>
    <p:sldId id="1139" r:id="rId30"/>
    <p:sldId id="1140" r:id="rId31"/>
    <p:sldId id="1205" r:id="rId32"/>
    <p:sldId id="1206" r:id="rId33"/>
    <p:sldId id="1375" r:id="rId34"/>
    <p:sldId id="1207" r:id="rId35"/>
    <p:sldId id="1144" r:id="rId36"/>
    <p:sldId id="1308" r:id="rId37"/>
    <p:sldId id="1146" r:id="rId38"/>
    <p:sldId id="1147" r:id="rId39"/>
    <p:sldId id="1148" r:id="rId40"/>
    <p:sldId id="1149" r:id="rId41"/>
    <p:sldId id="1153" r:id="rId42"/>
    <p:sldId id="1208" r:id="rId43"/>
    <p:sldId id="1209" r:id="rId44"/>
    <p:sldId id="1428" r:id="rId45"/>
    <p:sldId id="1210" r:id="rId46"/>
    <p:sldId id="1429" r:id="rId47"/>
    <p:sldId id="1430" r:id="rId48"/>
    <p:sldId id="1212" r:id="rId49"/>
    <p:sldId id="1498" r:id="rId50"/>
    <p:sldId id="1132" r:id="rId51"/>
    <p:sldId id="1160" r:id="rId52"/>
    <p:sldId id="1161" r:id="rId53"/>
    <p:sldId id="1162" r:id="rId54"/>
    <p:sldId id="1186" r:id="rId55"/>
    <p:sldId id="1188" r:id="rId56"/>
    <p:sldId id="1187" r:id="rId57"/>
    <p:sldId id="1190" r:id="rId58"/>
    <p:sldId id="1191" r:id="rId59"/>
    <p:sldId id="1192" r:id="rId60"/>
    <p:sldId id="1195" r:id="rId61"/>
    <p:sldId id="1200" r:id="rId62"/>
    <p:sldId id="1196" r:id="rId63"/>
    <p:sldId id="1201" r:id="rId64"/>
    <p:sldId id="1177" r:id="rId65"/>
    <p:sldId id="1179" r:id="rId66"/>
    <p:sldId id="1178" r:id="rId67"/>
    <p:sldId id="1197" r:id="rId68"/>
    <p:sldId id="1181" r:id="rId69"/>
    <p:sldId id="1199" r:id="rId70"/>
    <p:sldId id="1183" r:id="rId71"/>
    <p:sldId id="1471" r:id="rId72"/>
    <p:sldId id="1472" r:id="rId73"/>
    <p:sldId id="1184" r:id="rId74"/>
    <p:sldId id="1485" r:id="rId75"/>
    <p:sldId id="1133" r:id="rId76"/>
    <p:sldId id="1089" r:id="rId77"/>
    <p:sldId id="1088" r:id="rId78"/>
    <p:sldId id="1090" r:id="rId79"/>
    <p:sldId id="1204" r:id="rId80"/>
    <p:sldId id="1092" r:id="rId81"/>
    <p:sldId id="1473" r:id="rId82"/>
    <p:sldId id="1369" r:id="rId83"/>
    <p:sldId id="1370" r:id="rId84"/>
    <p:sldId id="1043" r:id="rId85"/>
    <p:sldId id="610" r:id="rId86"/>
  </p:sldIdLst>
  <p:sldSz cx="9144000" cy="6858000" type="screen4x3"/>
  <p:notesSz cx="6858000" cy="9144000"/>
  <p:defaultTextStyle>
    <a:defPPr>
      <a:defRPr lang="zh-CN"/>
    </a:defPPr>
    <a:lvl1pPr marL="0" lvl="0" indent="0" algn="l" defTabSz="914400" eaLnBrk="1" fontAlgn="base" latinLnBrk="0" hangingPunct="1">
      <a:lnSpc>
        <a:spcPct val="100000"/>
      </a:lnSpc>
      <a:spcBef>
        <a:spcPct val="0"/>
      </a:spcBef>
      <a:spcAft>
        <a:spcPct val="0"/>
      </a:spcAft>
      <a:buFont typeface="Arial" panose="020B0604020202020204" pitchFamily="34" charset="0"/>
      <a:buNone/>
      <a:defRPr sz="1800" b="1" i="0" u="none" kern="1200" baseline="0">
        <a:solidFill>
          <a:schemeClr val="tx1"/>
        </a:solidFill>
        <a:latin typeface="Arial" panose="020B0604020202020204" pitchFamily="34" charset="0"/>
        <a:ea typeface="华文细黑" panose="02010600040101010101" pitchFamily="2" charset="-122"/>
      </a:defRPr>
    </a:lvl1pPr>
    <a:lvl2pPr marL="457200" lvl="1" indent="0" algn="l" defTabSz="914400" eaLnBrk="1" fontAlgn="base" latinLnBrk="0" hangingPunct="1">
      <a:lnSpc>
        <a:spcPct val="100000"/>
      </a:lnSpc>
      <a:spcBef>
        <a:spcPct val="0"/>
      </a:spcBef>
      <a:spcAft>
        <a:spcPct val="0"/>
      </a:spcAft>
      <a:buFont typeface="Arial" panose="020B0604020202020204" pitchFamily="34" charset="0"/>
      <a:buNone/>
      <a:defRPr sz="1800" b="1" i="0" u="none" kern="1200" baseline="0">
        <a:solidFill>
          <a:schemeClr val="tx1"/>
        </a:solidFill>
        <a:latin typeface="Arial" panose="020B0604020202020204" pitchFamily="34" charset="0"/>
        <a:ea typeface="华文细黑" panose="02010600040101010101" pitchFamily="2" charset="-122"/>
      </a:defRPr>
    </a:lvl2pPr>
    <a:lvl3pPr marL="914400" lvl="2" indent="0" algn="l" defTabSz="914400" eaLnBrk="1" fontAlgn="base" latinLnBrk="0" hangingPunct="1">
      <a:lnSpc>
        <a:spcPct val="100000"/>
      </a:lnSpc>
      <a:spcBef>
        <a:spcPct val="0"/>
      </a:spcBef>
      <a:spcAft>
        <a:spcPct val="0"/>
      </a:spcAft>
      <a:buFont typeface="Arial" panose="020B0604020202020204" pitchFamily="34" charset="0"/>
      <a:buNone/>
      <a:defRPr sz="1800" b="1" i="0" u="none" kern="1200" baseline="0">
        <a:solidFill>
          <a:schemeClr val="tx1"/>
        </a:solidFill>
        <a:latin typeface="Arial" panose="020B0604020202020204" pitchFamily="34" charset="0"/>
        <a:ea typeface="华文细黑" panose="02010600040101010101" pitchFamily="2" charset="-122"/>
      </a:defRPr>
    </a:lvl3pPr>
    <a:lvl4pPr marL="1371600" lvl="3" indent="0" algn="l" defTabSz="914400" eaLnBrk="1" fontAlgn="base" latinLnBrk="0" hangingPunct="1">
      <a:lnSpc>
        <a:spcPct val="100000"/>
      </a:lnSpc>
      <a:spcBef>
        <a:spcPct val="0"/>
      </a:spcBef>
      <a:spcAft>
        <a:spcPct val="0"/>
      </a:spcAft>
      <a:buFont typeface="Arial" panose="020B0604020202020204" pitchFamily="34" charset="0"/>
      <a:buNone/>
      <a:defRPr sz="1800" b="1" i="0" u="none" kern="1200" baseline="0">
        <a:solidFill>
          <a:schemeClr val="tx1"/>
        </a:solidFill>
        <a:latin typeface="Arial" panose="020B0604020202020204" pitchFamily="34" charset="0"/>
        <a:ea typeface="华文细黑" panose="02010600040101010101" pitchFamily="2" charset="-122"/>
      </a:defRPr>
    </a:lvl4pPr>
    <a:lvl5pPr marL="1828800" lvl="4" indent="0" algn="l" defTabSz="914400" eaLnBrk="1" fontAlgn="base" latinLnBrk="0" hangingPunct="1">
      <a:lnSpc>
        <a:spcPct val="100000"/>
      </a:lnSpc>
      <a:spcBef>
        <a:spcPct val="0"/>
      </a:spcBef>
      <a:spcAft>
        <a:spcPct val="0"/>
      </a:spcAft>
      <a:buFont typeface="Arial" panose="020B0604020202020204" pitchFamily="34" charset="0"/>
      <a:buNone/>
      <a:defRPr sz="1800" b="1" i="0" u="none" kern="1200" baseline="0">
        <a:solidFill>
          <a:schemeClr val="tx1"/>
        </a:solidFill>
        <a:latin typeface="Arial" panose="020B0604020202020204" pitchFamily="34" charset="0"/>
        <a:ea typeface="华文细黑" panose="02010600040101010101" pitchFamily="2" charset="-122"/>
      </a:defRPr>
    </a:lvl5pPr>
    <a:lvl6pPr marL="2286000" lvl="5" indent="0" algn="l" defTabSz="914400" eaLnBrk="1" fontAlgn="base" latinLnBrk="0" hangingPunct="1">
      <a:lnSpc>
        <a:spcPct val="100000"/>
      </a:lnSpc>
      <a:spcBef>
        <a:spcPct val="0"/>
      </a:spcBef>
      <a:spcAft>
        <a:spcPct val="0"/>
      </a:spcAft>
      <a:buFont typeface="Arial" panose="020B0604020202020204" pitchFamily="34" charset="0"/>
      <a:buNone/>
      <a:defRPr sz="1800" b="1" i="0" u="none" kern="1200" baseline="0">
        <a:solidFill>
          <a:schemeClr val="tx1"/>
        </a:solidFill>
        <a:latin typeface="Arial" panose="020B0604020202020204" pitchFamily="34" charset="0"/>
        <a:ea typeface="华文细黑" panose="02010600040101010101" pitchFamily="2" charset="-122"/>
      </a:defRPr>
    </a:lvl6pPr>
    <a:lvl7pPr marL="2743200" lvl="6" indent="0" algn="l" defTabSz="914400" eaLnBrk="1" fontAlgn="base" latinLnBrk="0" hangingPunct="1">
      <a:lnSpc>
        <a:spcPct val="100000"/>
      </a:lnSpc>
      <a:spcBef>
        <a:spcPct val="0"/>
      </a:spcBef>
      <a:spcAft>
        <a:spcPct val="0"/>
      </a:spcAft>
      <a:buFont typeface="Arial" panose="020B0604020202020204" pitchFamily="34" charset="0"/>
      <a:buNone/>
      <a:defRPr sz="1800" b="1" i="0" u="none" kern="1200" baseline="0">
        <a:solidFill>
          <a:schemeClr val="tx1"/>
        </a:solidFill>
        <a:latin typeface="Arial" panose="020B0604020202020204" pitchFamily="34" charset="0"/>
        <a:ea typeface="华文细黑" panose="02010600040101010101" pitchFamily="2" charset="-122"/>
      </a:defRPr>
    </a:lvl7pPr>
    <a:lvl8pPr marL="3200400" lvl="7" indent="0" algn="l" defTabSz="914400" eaLnBrk="1" fontAlgn="base" latinLnBrk="0" hangingPunct="1">
      <a:lnSpc>
        <a:spcPct val="100000"/>
      </a:lnSpc>
      <a:spcBef>
        <a:spcPct val="0"/>
      </a:spcBef>
      <a:spcAft>
        <a:spcPct val="0"/>
      </a:spcAft>
      <a:buFont typeface="Arial" panose="020B0604020202020204" pitchFamily="34" charset="0"/>
      <a:buNone/>
      <a:defRPr sz="1800" b="1" i="0" u="none" kern="1200" baseline="0">
        <a:solidFill>
          <a:schemeClr val="tx1"/>
        </a:solidFill>
        <a:latin typeface="Arial" panose="020B0604020202020204" pitchFamily="34" charset="0"/>
        <a:ea typeface="华文细黑" panose="02010600040101010101" pitchFamily="2" charset="-122"/>
      </a:defRPr>
    </a:lvl8pPr>
    <a:lvl9pPr marL="3657600" lvl="8" indent="0" algn="l" defTabSz="914400" eaLnBrk="1" fontAlgn="base" latinLnBrk="0" hangingPunct="1">
      <a:lnSpc>
        <a:spcPct val="100000"/>
      </a:lnSpc>
      <a:spcBef>
        <a:spcPct val="0"/>
      </a:spcBef>
      <a:spcAft>
        <a:spcPct val="0"/>
      </a:spcAft>
      <a:buFont typeface="Arial" panose="020B0604020202020204" pitchFamily="34" charset="0"/>
      <a:buNone/>
      <a:defRPr sz="1800" b="1" i="0" u="none" kern="1200" baseline="0">
        <a:solidFill>
          <a:schemeClr val="tx1"/>
        </a:solidFill>
        <a:latin typeface="Arial" panose="020B0604020202020204" pitchFamily="34" charset="0"/>
        <a:ea typeface="华文细黑" panose="02010600040101010101" pitchFamily="2" charset="-122"/>
      </a:defRPr>
    </a:lvl9pPr>
  </p:defaultTextStyle>
  <p:extLst>
    <p:ext uri="{EFAFB233-063F-42B5-8137-9DF3F51BA10A}">
      <p15:sldGuideLst xmlns:p15="http://schemas.microsoft.com/office/powerpoint/2012/main" xmlns="">
        <p15:guide id="1" orient="horz" pos="3859">
          <p15:clr>
            <a:srgbClr val="A4A3A4"/>
          </p15:clr>
        </p15:guide>
        <p15:guide id="2" orient="horz" pos="247">
          <p15:clr>
            <a:srgbClr val="A4A3A4"/>
          </p15:clr>
        </p15:guide>
        <p15:guide id="3" orient="horz" pos="4109">
          <p15:clr>
            <a:srgbClr val="A4A3A4"/>
          </p15:clr>
        </p15:guide>
        <p15:guide id="4" orient="horz" pos="118">
          <p15:clr>
            <a:srgbClr val="A4A3A4"/>
          </p15:clr>
        </p15:guide>
        <p15:guide id="5" pos="5561">
          <p15:clr>
            <a:srgbClr val="A4A3A4"/>
          </p15:clr>
        </p15:guide>
        <p15:guide id="6" pos="2934">
          <p15:clr>
            <a:srgbClr val="A4A3A4"/>
          </p15:clr>
        </p15:guide>
        <p15:guide id="7" pos="277">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FEAEC9"/>
    <a:srgbClr val="000000"/>
    <a:srgbClr val="FFFFFF"/>
    <a:srgbClr val="000800"/>
    <a:srgbClr val="000099"/>
    <a:srgbClr val="1C1C1C"/>
    <a:srgbClr val="C02500"/>
    <a:srgbClr val="FF6743"/>
    <a:srgbClr val="C0C0C0"/>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352"/>
    <p:restoredTop sz="94666"/>
  </p:normalViewPr>
  <p:slideViewPr>
    <p:cSldViewPr showGuides="1">
      <p:cViewPr varScale="1">
        <p:scale>
          <a:sx n="70" d="100"/>
          <a:sy n="70" d="100"/>
        </p:scale>
        <p:origin x="-1164" y="-96"/>
      </p:cViewPr>
      <p:guideLst>
        <p:guide orient="horz" pos="3859"/>
        <p:guide orient="horz" pos="247"/>
        <p:guide orient="horz" pos="4109"/>
        <p:guide orient="horz" pos="118"/>
        <p:guide pos="5561"/>
        <p:guide pos="2934"/>
        <p:guide pos="277"/>
      </p:guideLst>
    </p:cSldViewPr>
  </p:slideViewPr>
  <p:outlineViewPr>
    <p:cViewPr>
      <p:scale>
        <a:sx n="33" d="100"/>
        <a:sy n="33" d="100"/>
      </p:scale>
      <p:origin x="0" y="0"/>
    </p:cViewPr>
  </p:outlin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Master" Target="slideMasters/slideMaster13.xml"/><Relationship Id="rId18" Type="http://schemas.openxmlformats.org/officeDocument/2006/relationships/slide" Target="slides/slide2.xml"/><Relationship Id="rId26" Type="http://schemas.openxmlformats.org/officeDocument/2006/relationships/slide" Target="slides/slide10.xml"/><Relationship Id="rId39" Type="http://schemas.openxmlformats.org/officeDocument/2006/relationships/slide" Target="slides/slide23.xml"/><Relationship Id="rId21" Type="http://schemas.openxmlformats.org/officeDocument/2006/relationships/slide" Target="slides/slide5.xml"/><Relationship Id="rId34" Type="http://schemas.openxmlformats.org/officeDocument/2006/relationships/slide" Target="slides/slide18.xml"/><Relationship Id="rId42" Type="http://schemas.openxmlformats.org/officeDocument/2006/relationships/slide" Target="slides/slide26.xml"/><Relationship Id="rId47" Type="http://schemas.openxmlformats.org/officeDocument/2006/relationships/slide" Target="slides/slide31.xml"/><Relationship Id="rId50" Type="http://schemas.openxmlformats.org/officeDocument/2006/relationships/slide" Target="slides/slide34.xml"/><Relationship Id="rId55" Type="http://schemas.openxmlformats.org/officeDocument/2006/relationships/slide" Target="slides/slide39.xml"/><Relationship Id="rId63" Type="http://schemas.openxmlformats.org/officeDocument/2006/relationships/slide" Target="slides/slide47.xml"/><Relationship Id="rId68" Type="http://schemas.openxmlformats.org/officeDocument/2006/relationships/slide" Target="slides/slide52.xml"/><Relationship Id="rId76" Type="http://schemas.openxmlformats.org/officeDocument/2006/relationships/slide" Target="slides/slide60.xml"/><Relationship Id="rId84" Type="http://schemas.openxmlformats.org/officeDocument/2006/relationships/slide" Target="slides/slide68.xml"/><Relationship Id="rId89" Type="http://schemas.openxmlformats.org/officeDocument/2006/relationships/presProps" Target="presProps.xml"/><Relationship Id="rId7" Type="http://schemas.openxmlformats.org/officeDocument/2006/relationships/slideMaster" Target="slideMasters/slideMaster7.xml"/><Relationship Id="rId71" Type="http://schemas.openxmlformats.org/officeDocument/2006/relationships/slide" Target="slides/slide55.xml"/><Relationship Id="rId92"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Master" Target="slideMasters/slideMaster16.xml"/><Relationship Id="rId29" Type="http://schemas.openxmlformats.org/officeDocument/2006/relationships/slide" Target="slides/slide13.xml"/><Relationship Id="rId11" Type="http://schemas.openxmlformats.org/officeDocument/2006/relationships/slideMaster" Target="slideMasters/slideMaster11.xml"/><Relationship Id="rId24" Type="http://schemas.openxmlformats.org/officeDocument/2006/relationships/slide" Target="slides/slide8.xml"/><Relationship Id="rId32" Type="http://schemas.openxmlformats.org/officeDocument/2006/relationships/slide" Target="slides/slide16.xml"/><Relationship Id="rId37" Type="http://schemas.openxmlformats.org/officeDocument/2006/relationships/slide" Target="slides/slide21.xml"/><Relationship Id="rId40" Type="http://schemas.openxmlformats.org/officeDocument/2006/relationships/slide" Target="slides/slide24.xml"/><Relationship Id="rId45" Type="http://schemas.openxmlformats.org/officeDocument/2006/relationships/slide" Target="slides/slide29.xml"/><Relationship Id="rId53" Type="http://schemas.openxmlformats.org/officeDocument/2006/relationships/slide" Target="slides/slide37.xml"/><Relationship Id="rId58" Type="http://schemas.openxmlformats.org/officeDocument/2006/relationships/slide" Target="slides/slide42.xml"/><Relationship Id="rId66" Type="http://schemas.openxmlformats.org/officeDocument/2006/relationships/slide" Target="slides/slide50.xml"/><Relationship Id="rId74" Type="http://schemas.openxmlformats.org/officeDocument/2006/relationships/slide" Target="slides/slide58.xml"/><Relationship Id="rId79" Type="http://schemas.openxmlformats.org/officeDocument/2006/relationships/slide" Target="slides/slide63.xml"/><Relationship Id="rId87" Type="http://schemas.openxmlformats.org/officeDocument/2006/relationships/notesMaster" Target="notesMasters/notesMaster1.xml"/><Relationship Id="rId5" Type="http://schemas.openxmlformats.org/officeDocument/2006/relationships/slideMaster" Target="slideMasters/slideMaster5.xml"/><Relationship Id="rId61" Type="http://schemas.openxmlformats.org/officeDocument/2006/relationships/slide" Target="slides/slide45.xml"/><Relationship Id="rId82" Type="http://schemas.openxmlformats.org/officeDocument/2006/relationships/slide" Target="slides/slide66.xml"/><Relationship Id="rId90" Type="http://schemas.openxmlformats.org/officeDocument/2006/relationships/viewProps" Target="viewProps.xml"/><Relationship Id="rId19" Type="http://schemas.openxmlformats.org/officeDocument/2006/relationships/slide" Target="slides/slide3.xml"/><Relationship Id="rId14" Type="http://schemas.openxmlformats.org/officeDocument/2006/relationships/slideMaster" Target="slideMasters/slideMaster14.xml"/><Relationship Id="rId22" Type="http://schemas.openxmlformats.org/officeDocument/2006/relationships/slide" Target="slides/slide6.xml"/><Relationship Id="rId27" Type="http://schemas.openxmlformats.org/officeDocument/2006/relationships/slide" Target="slides/slide11.xml"/><Relationship Id="rId30" Type="http://schemas.openxmlformats.org/officeDocument/2006/relationships/slide" Target="slides/slide14.xml"/><Relationship Id="rId35" Type="http://schemas.openxmlformats.org/officeDocument/2006/relationships/slide" Target="slides/slide19.xml"/><Relationship Id="rId43" Type="http://schemas.openxmlformats.org/officeDocument/2006/relationships/slide" Target="slides/slide27.xml"/><Relationship Id="rId48" Type="http://schemas.openxmlformats.org/officeDocument/2006/relationships/slide" Target="slides/slide32.xml"/><Relationship Id="rId56" Type="http://schemas.openxmlformats.org/officeDocument/2006/relationships/slide" Target="slides/slide40.xml"/><Relationship Id="rId64" Type="http://schemas.openxmlformats.org/officeDocument/2006/relationships/slide" Target="slides/slide48.xml"/><Relationship Id="rId69" Type="http://schemas.openxmlformats.org/officeDocument/2006/relationships/slide" Target="slides/slide53.xml"/><Relationship Id="rId77" Type="http://schemas.openxmlformats.org/officeDocument/2006/relationships/slide" Target="slides/slide61.xml"/><Relationship Id="rId8" Type="http://schemas.openxmlformats.org/officeDocument/2006/relationships/slideMaster" Target="slideMasters/slideMaster8.xml"/><Relationship Id="rId51" Type="http://schemas.openxmlformats.org/officeDocument/2006/relationships/slide" Target="slides/slide35.xml"/><Relationship Id="rId72" Type="http://schemas.openxmlformats.org/officeDocument/2006/relationships/slide" Target="slides/slide56.xml"/><Relationship Id="rId80" Type="http://schemas.openxmlformats.org/officeDocument/2006/relationships/slide" Target="slides/slide64.xml"/><Relationship Id="rId85" Type="http://schemas.openxmlformats.org/officeDocument/2006/relationships/slide" Target="slides/slide69.xml"/><Relationship Id="rId3" Type="http://schemas.openxmlformats.org/officeDocument/2006/relationships/slideMaster" Target="slideMasters/slideMaster3.xml"/><Relationship Id="rId12" Type="http://schemas.openxmlformats.org/officeDocument/2006/relationships/slideMaster" Target="slideMasters/slideMaster12.xml"/><Relationship Id="rId17" Type="http://schemas.openxmlformats.org/officeDocument/2006/relationships/slide" Target="slides/slide1.xml"/><Relationship Id="rId25" Type="http://schemas.openxmlformats.org/officeDocument/2006/relationships/slide" Target="slides/slide9.xml"/><Relationship Id="rId33" Type="http://schemas.openxmlformats.org/officeDocument/2006/relationships/slide" Target="slides/slide17.xml"/><Relationship Id="rId38" Type="http://schemas.openxmlformats.org/officeDocument/2006/relationships/slide" Target="slides/slide22.xml"/><Relationship Id="rId46" Type="http://schemas.openxmlformats.org/officeDocument/2006/relationships/slide" Target="slides/slide30.xml"/><Relationship Id="rId59" Type="http://schemas.openxmlformats.org/officeDocument/2006/relationships/slide" Target="slides/slide43.xml"/><Relationship Id="rId67" Type="http://schemas.openxmlformats.org/officeDocument/2006/relationships/slide" Target="slides/slide51.xml"/><Relationship Id="rId20" Type="http://schemas.openxmlformats.org/officeDocument/2006/relationships/slide" Target="slides/slide4.xml"/><Relationship Id="rId41" Type="http://schemas.openxmlformats.org/officeDocument/2006/relationships/slide" Target="slides/slide25.xml"/><Relationship Id="rId54" Type="http://schemas.openxmlformats.org/officeDocument/2006/relationships/slide" Target="slides/slide38.xml"/><Relationship Id="rId62" Type="http://schemas.openxmlformats.org/officeDocument/2006/relationships/slide" Target="slides/slide46.xml"/><Relationship Id="rId70" Type="http://schemas.openxmlformats.org/officeDocument/2006/relationships/slide" Target="slides/slide54.xml"/><Relationship Id="rId75" Type="http://schemas.openxmlformats.org/officeDocument/2006/relationships/slide" Target="slides/slide59.xml"/><Relationship Id="rId83" Type="http://schemas.openxmlformats.org/officeDocument/2006/relationships/slide" Target="slides/slide67.xml"/><Relationship Id="rId88" Type="http://schemas.openxmlformats.org/officeDocument/2006/relationships/handoutMaster" Target="handoutMasters/handoutMaster1.xml"/><Relationship Id="rId9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Master" Target="slideMasters/slideMaster15.xml"/><Relationship Id="rId23" Type="http://schemas.openxmlformats.org/officeDocument/2006/relationships/slide" Target="slides/slide7.xml"/><Relationship Id="rId28" Type="http://schemas.openxmlformats.org/officeDocument/2006/relationships/slide" Target="slides/slide12.xml"/><Relationship Id="rId36" Type="http://schemas.openxmlformats.org/officeDocument/2006/relationships/slide" Target="slides/slide20.xml"/><Relationship Id="rId49" Type="http://schemas.openxmlformats.org/officeDocument/2006/relationships/slide" Target="slides/slide33.xml"/><Relationship Id="rId57" Type="http://schemas.openxmlformats.org/officeDocument/2006/relationships/slide" Target="slides/slide41.xml"/><Relationship Id="rId10" Type="http://schemas.openxmlformats.org/officeDocument/2006/relationships/slideMaster" Target="slideMasters/slideMaster10.xml"/><Relationship Id="rId31" Type="http://schemas.openxmlformats.org/officeDocument/2006/relationships/slide" Target="slides/slide15.xml"/><Relationship Id="rId44" Type="http://schemas.openxmlformats.org/officeDocument/2006/relationships/slide" Target="slides/slide28.xml"/><Relationship Id="rId52" Type="http://schemas.openxmlformats.org/officeDocument/2006/relationships/slide" Target="slides/slide36.xml"/><Relationship Id="rId60" Type="http://schemas.openxmlformats.org/officeDocument/2006/relationships/slide" Target="slides/slide44.xml"/><Relationship Id="rId65" Type="http://schemas.openxmlformats.org/officeDocument/2006/relationships/slide" Target="slides/slide49.xml"/><Relationship Id="rId73" Type="http://schemas.openxmlformats.org/officeDocument/2006/relationships/slide" Target="slides/slide57.xml"/><Relationship Id="rId78" Type="http://schemas.openxmlformats.org/officeDocument/2006/relationships/slide" Target="slides/slide62.xml"/><Relationship Id="rId81" Type="http://schemas.openxmlformats.org/officeDocument/2006/relationships/slide" Target="slides/slide65.xml"/><Relationship Id="rId86" Type="http://schemas.openxmlformats.org/officeDocument/2006/relationships/slide" Target="slides/slide70.xml"/><Relationship Id="rId4" Type="http://schemas.openxmlformats.org/officeDocument/2006/relationships/slideMaster" Target="slideMasters/slideMaster4.xml"/><Relationship Id="rId9" Type="http://schemas.openxmlformats.org/officeDocument/2006/relationships/slideMaster" Target="slideMasters/slideMaster9.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18.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buFont typeface="Arial" panose="020B0604020202020204" pitchFamily="34" charset="0"/>
              <a:buNone/>
              <a:defRPr sz="1200">
                <a:latin typeface="Arial" panose="020B0604020202020204" pitchFamily="34" charset="0"/>
              </a:defRPr>
            </a:lvl1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1" i="0" u="none" strike="noStrike" kern="1200" cap="none" spc="0" normalizeH="0" baseline="0" noProof="0">
              <a:ln>
                <a:noFill/>
              </a:ln>
              <a:solidFill>
                <a:schemeClr val="tx1"/>
              </a:solidFill>
              <a:effectLst/>
              <a:uLnTx/>
              <a:uFillTx/>
              <a:latin typeface="Arial" panose="020B0604020202020204" pitchFamily="34" charset="0"/>
              <a:ea typeface="华文细黑" panose="02010600040101010101" pitchFamily="2" charset="-122"/>
              <a:cs typeface="+mn-cs"/>
            </a:endParaRPr>
          </a:p>
        </p:txBody>
      </p:sp>
      <p:sp>
        <p:nvSpPr>
          <p:cNvPr id="3" name="日期占位符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buFont typeface="Arial" panose="020B0604020202020204" pitchFamily="34" charset="0"/>
              <a:buNone/>
              <a:defRPr sz="1200">
                <a:latin typeface="Arial" panose="020B0604020202020204" pitchFamily="34" charset="0"/>
              </a:defRPr>
            </a:lvl1pPr>
          </a:lstStyle>
          <a:p>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1" i="0" u="none" strike="noStrike" kern="1200" cap="none" spc="0" normalizeH="0" baseline="0" noProof="0">
              <a:ln>
                <a:noFill/>
              </a:ln>
              <a:solidFill>
                <a:schemeClr val="tx1"/>
              </a:solidFill>
              <a:effectLst/>
              <a:uLnTx/>
              <a:uFillTx/>
              <a:latin typeface="Arial" panose="020B0604020202020204" pitchFamily="34" charset="0"/>
              <a:ea typeface="华文细黑" panose="02010600040101010101" pitchFamily="2" charset="-122"/>
              <a:cs typeface="+mn-cs"/>
            </a:endParaRPr>
          </a:p>
        </p:txBody>
      </p:sp>
      <p:sp>
        <p:nvSpPr>
          <p:cNvPr id="4" name="页脚占位符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buFont typeface="Arial" panose="020B0604020202020204" pitchFamily="34" charset="0"/>
              <a:buNone/>
              <a:defRPr sz="1200">
                <a:latin typeface="Arial" panose="020B0604020202020204" pitchFamily="34" charset="0"/>
              </a:defRPr>
            </a:lvl1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1" i="0" u="none" strike="noStrike" kern="1200" cap="none" spc="0" normalizeH="0" baseline="0" noProof="0">
              <a:ln>
                <a:noFill/>
              </a:ln>
              <a:solidFill>
                <a:schemeClr val="tx1"/>
              </a:solidFill>
              <a:effectLst/>
              <a:uLnTx/>
              <a:uFillTx/>
              <a:latin typeface="Arial" panose="020B0604020202020204" pitchFamily="34" charset="0"/>
              <a:ea typeface="华文细黑" panose="02010600040101010101" pitchFamily="2" charset="-122"/>
              <a:cs typeface="+mn-cs"/>
            </a:endParaRPr>
          </a:p>
        </p:txBody>
      </p:sp>
      <p:sp>
        <p:nvSpPr>
          <p:cNvPr id="5" name="灯片编号占位符 4"/>
          <p:cNvSpPr>
            <a:spLocks noGrp="1"/>
          </p:cNvSpPr>
          <p:nvPr>
            <p:ph type="sldNum" sz="quarter" idx="3"/>
          </p:nvPr>
        </p:nvSpPr>
        <p:spPr>
          <a:xfrm>
            <a:off x="3884613" y="8685213"/>
            <a:ext cx="2971800" cy="457200"/>
          </a:xfrm>
          <a:prstGeom prst="rect">
            <a:avLst/>
          </a:prstGeom>
        </p:spPr>
        <p:txBody>
          <a:bodyPr vert="horz" wrap="square" lIns="91440" tIns="45720" rIns="91440" bIns="45720" numCol="1" anchor="b" anchorCtr="0" compatLnSpc="1"/>
          <a:lstStyle/>
          <a:p>
            <a:pPr lvl="0" algn="r" eaLnBrk="1" fontAlgn="base" hangingPunct="1"/>
            <a:fld id="{9A0DB2DC-4C9A-4742-B13C-FB6460FD3503}" type="slidenum">
              <a:rPr lang="zh-CN" altLang="en-US" sz="1200" strike="noStrike" noProof="1" dirty="0">
                <a:latin typeface="Arial" panose="020B0604020202020204" pitchFamily="34" charset="0"/>
                <a:ea typeface="华文细黑" panose="02010600040101010101" pitchFamily="2" charset="-122"/>
                <a:cs typeface="+mn-ea"/>
              </a:rPr>
              <a:pPr lvl="0" algn="r" eaLnBrk="1" fontAlgn="base" hangingPunct="1"/>
              <a:t>‹#›</a:t>
            </a:fld>
            <a:endParaRPr lang="zh-CN" altLang="en-US" sz="1200" strike="noStrike" noProof="1"/>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386" name="Rectangle 2"/>
          <p:cNvSpPr>
            <a:spLocks noGrp="1" noChangeArrowheads="1"/>
          </p:cNvSpPr>
          <p:nvPr>
            <p:ph type="hdr" sz="quarter"/>
          </p:nvPr>
        </p:nvSpPr>
        <p:spPr bwMode="auto">
          <a:xfrm>
            <a:off x="0" y="0"/>
            <a:ext cx="2971800" cy="457200"/>
          </a:xfrm>
          <a:prstGeom prst="rect">
            <a:avLst/>
          </a:prstGeom>
          <a:noFill/>
          <a:ln w="9525">
            <a:noFill/>
            <a:miter lim="800000"/>
          </a:ln>
        </p:spPr>
        <p:txBody>
          <a:bodyPr vert="horz" wrap="square" lIns="91440" tIns="45720" rIns="91440" bIns="45720" numCol="1" anchor="t" anchorCtr="0" compatLnSpc="1"/>
          <a:lstStyle>
            <a:lvl1pPr>
              <a:buFont typeface="Arial" panose="020B0604020202020204" pitchFamily="34" charset="0"/>
              <a:buNone/>
              <a:defRPr sz="1200" b="0" i="1">
                <a:latin typeface="Arial" panose="020B0604020202020204" pitchFamily="34" charset="0"/>
              </a:defRPr>
            </a:lvl1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en-US" sz="1200" b="0" i="1" u="none" strike="noStrike" kern="1200" cap="none" spc="0" normalizeH="0" baseline="0" noProof="0" dirty="0">
              <a:ln>
                <a:noFill/>
              </a:ln>
              <a:solidFill>
                <a:schemeClr val="tx1"/>
              </a:solidFill>
              <a:effectLst/>
              <a:uLnTx/>
              <a:uFillTx/>
              <a:latin typeface="Arial" panose="020B0604020202020204" pitchFamily="34" charset="0"/>
              <a:ea typeface="华文细黑" panose="02010600040101010101" pitchFamily="2" charset="-122"/>
              <a:cs typeface="+mn-cs"/>
            </a:endParaRPr>
          </a:p>
        </p:txBody>
      </p:sp>
      <p:sp>
        <p:nvSpPr>
          <p:cNvPr id="16387" name="Rectangle 3"/>
          <p:cNvSpPr>
            <a:spLocks noGrp="1" noChangeArrowheads="1"/>
          </p:cNvSpPr>
          <p:nvPr>
            <p:ph type="dt" idx="1"/>
          </p:nvPr>
        </p:nvSpPr>
        <p:spPr bwMode="auto">
          <a:xfrm>
            <a:off x="3884613" y="0"/>
            <a:ext cx="2971800" cy="457200"/>
          </a:xfrm>
          <a:prstGeom prst="rect">
            <a:avLst/>
          </a:prstGeom>
          <a:noFill/>
          <a:ln w="9525">
            <a:noFill/>
            <a:miter lim="800000"/>
          </a:ln>
        </p:spPr>
        <p:txBody>
          <a:bodyPr vert="horz" wrap="square" lIns="91440" tIns="45720" rIns="91440" bIns="45720" numCol="1" anchor="t" anchorCtr="0" compatLnSpc="1"/>
          <a:lstStyle>
            <a:lvl1pPr algn="r">
              <a:buFont typeface="Arial" panose="020B0604020202020204" pitchFamily="34" charset="0"/>
              <a:buNone/>
              <a:defRPr sz="1200" b="0" i="1">
                <a:latin typeface="Arial" panose="020B0604020202020204" pitchFamily="34" charset="0"/>
              </a:defRPr>
            </a:lvl1pPr>
          </a:lstStyle>
          <a:p>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en-US" sz="1200" b="0" i="1" u="none" strike="noStrike" kern="1200" cap="none" spc="0" normalizeH="0" baseline="0" noProof="0" dirty="0">
              <a:ln>
                <a:noFill/>
              </a:ln>
              <a:solidFill>
                <a:schemeClr val="tx1"/>
              </a:solidFill>
              <a:effectLst/>
              <a:uLnTx/>
              <a:uFillTx/>
              <a:latin typeface="Arial" panose="020B0604020202020204" pitchFamily="34" charset="0"/>
              <a:ea typeface="华文细黑" panose="02010600040101010101" pitchFamily="2" charset="-122"/>
              <a:cs typeface="+mn-cs"/>
            </a:endParaRPr>
          </a:p>
        </p:txBody>
      </p:sp>
      <p:sp>
        <p:nvSpPr>
          <p:cNvPr id="66564" name="Rectangle 4"/>
          <p:cNvSpPr>
            <a:spLocks noGrp="1" noRot="1" noChangeAspect="1"/>
          </p:cNvSpPr>
          <p:nvPr>
            <p:ph type="sldImg"/>
          </p:nvPr>
        </p:nvSpPr>
        <p:spPr>
          <a:xfrm>
            <a:off x="1143000" y="685800"/>
            <a:ext cx="4572000" cy="3429000"/>
          </a:xfrm>
          <a:prstGeom prst="rect">
            <a:avLst/>
          </a:prstGeom>
          <a:noFill/>
          <a:ln w="9525">
            <a:noFill/>
          </a:ln>
        </p:spPr>
      </p:sp>
      <p:sp>
        <p:nvSpPr>
          <p:cNvPr id="16389" name="Rectangle 5"/>
          <p:cNvSpPr>
            <a:spLocks noGrp="1" noChangeArrowheads="1"/>
          </p:cNvSpPr>
          <p:nvPr>
            <p:ph type="body" sz="quarter" idx="3"/>
          </p:nvPr>
        </p:nvSpPr>
        <p:spPr bwMode="auto">
          <a:xfrm>
            <a:off x="685800" y="4343400"/>
            <a:ext cx="5486400" cy="4114800"/>
          </a:xfrm>
          <a:prstGeom prst="rect">
            <a:avLst/>
          </a:prstGeom>
          <a:noFill/>
          <a:ln w="9525">
            <a:noFill/>
            <a:miter lim="800000"/>
          </a:ln>
        </p:spPr>
        <p:txBody>
          <a:bodyPr vert="horz" wrap="square" lIns="91440" tIns="45720" rIns="91440" bIns="45720" numCol="1" anchor="t" anchorCtr="0" compatLnSpc="1"/>
          <a:lstStyle/>
          <a:p>
            <a:pPr marL="0" marR="0" lvl="0" indent="0" algn="l" defTabSz="914400" rtl="0" eaLnBrk="0" fontAlgn="base" latinLnBrk="0" hangingPunct="0">
              <a:lnSpc>
                <a:spcPct val="100000"/>
              </a:lnSpc>
              <a:spcBef>
                <a:spcPct val="30000"/>
              </a:spcBef>
              <a:spcAft>
                <a:spcPct val="0"/>
              </a:spcAft>
              <a:buClrTx/>
              <a:buSzTx/>
              <a:buFontTx/>
              <a:buNone/>
              <a:defRPr/>
            </a:pPr>
            <a:r>
              <a:rPr kumimoji="0" lang="zh-CN" altLang="en-US" sz="1200" b="0" i="0" u="none" strike="noStrike" kern="120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cs typeface="+mn-cs"/>
              </a:rPr>
              <a:t>单击此处编辑母版文本样式</a:t>
            </a:r>
          </a:p>
          <a:p>
            <a:pPr marL="457200" marR="0" lvl="1" indent="0" algn="l" defTabSz="914400" rtl="0" eaLnBrk="0" fontAlgn="base" latinLnBrk="0" hangingPunct="0">
              <a:lnSpc>
                <a:spcPct val="100000"/>
              </a:lnSpc>
              <a:spcBef>
                <a:spcPct val="30000"/>
              </a:spcBef>
              <a:spcAft>
                <a:spcPct val="0"/>
              </a:spcAft>
              <a:buClrTx/>
              <a:buSzTx/>
              <a:buFontTx/>
              <a:buNone/>
              <a:defRPr/>
            </a:pPr>
            <a:r>
              <a:rPr kumimoji="0" lang="zh-CN" altLang="en-US" sz="1200" b="0" i="0" u="none" strike="noStrike" kern="120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cs typeface="+mn-cs"/>
              </a:rPr>
              <a:t>第二级</a:t>
            </a:r>
          </a:p>
          <a:p>
            <a:pPr marL="914400" marR="0" lvl="2" indent="0" algn="l" defTabSz="914400" rtl="0" eaLnBrk="0" fontAlgn="base" latinLnBrk="0" hangingPunct="0">
              <a:lnSpc>
                <a:spcPct val="100000"/>
              </a:lnSpc>
              <a:spcBef>
                <a:spcPct val="30000"/>
              </a:spcBef>
              <a:spcAft>
                <a:spcPct val="0"/>
              </a:spcAft>
              <a:buClrTx/>
              <a:buSzTx/>
              <a:buFontTx/>
              <a:buNone/>
              <a:defRPr/>
            </a:pPr>
            <a:r>
              <a:rPr kumimoji="0" lang="zh-CN" altLang="en-US" sz="1200" b="0" i="0" u="none" strike="noStrike" kern="120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cs typeface="+mn-cs"/>
              </a:rPr>
              <a:t>第三级</a:t>
            </a:r>
          </a:p>
          <a:p>
            <a:pPr marL="1371600" marR="0" lvl="3" indent="0" algn="l" defTabSz="914400" rtl="0" eaLnBrk="0" fontAlgn="base" latinLnBrk="0" hangingPunct="0">
              <a:lnSpc>
                <a:spcPct val="100000"/>
              </a:lnSpc>
              <a:spcBef>
                <a:spcPct val="30000"/>
              </a:spcBef>
              <a:spcAft>
                <a:spcPct val="0"/>
              </a:spcAft>
              <a:buClrTx/>
              <a:buSzTx/>
              <a:buFontTx/>
              <a:buNone/>
              <a:defRPr/>
            </a:pPr>
            <a:r>
              <a:rPr kumimoji="0" lang="zh-CN" altLang="en-US" sz="1200" b="0" i="0" u="none" strike="noStrike" kern="120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cs typeface="+mn-cs"/>
              </a:rPr>
              <a:t>第四级</a:t>
            </a:r>
          </a:p>
          <a:p>
            <a:pPr marL="1828800" marR="0" lvl="4" indent="0" algn="l" defTabSz="914400" rtl="0" eaLnBrk="0" fontAlgn="base" latinLnBrk="0" hangingPunct="0">
              <a:lnSpc>
                <a:spcPct val="100000"/>
              </a:lnSpc>
              <a:spcBef>
                <a:spcPct val="30000"/>
              </a:spcBef>
              <a:spcAft>
                <a:spcPct val="0"/>
              </a:spcAft>
              <a:buClrTx/>
              <a:buSzTx/>
              <a:buFontTx/>
              <a:buNone/>
              <a:defRPr/>
            </a:pPr>
            <a:r>
              <a:rPr kumimoji="0" lang="zh-CN" altLang="en-US" sz="1200" b="0" i="0" u="none" strike="noStrike" kern="120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cs typeface="+mn-cs"/>
              </a:rPr>
              <a:t>第五级</a:t>
            </a:r>
          </a:p>
        </p:txBody>
      </p:sp>
      <p:sp>
        <p:nvSpPr>
          <p:cNvPr id="16390" name="Rectangle 6"/>
          <p:cNvSpPr>
            <a:spLocks noGrp="1" noChangeArrowheads="1"/>
          </p:cNvSpPr>
          <p:nvPr>
            <p:ph type="ftr" sz="quarter" idx="4"/>
          </p:nvPr>
        </p:nvSpPr>
        <p:spPr bwMode="auto">
          <a:xfrm>
            <a:off x="0" y="8685213"/>
            <a:ext cx="2971800" cy="457200"/>
          </a:xfrm>
          <a:prstGeom prst="rect">
            <a:avLst/>
          </a:prstGeom>
          <a:noFill/>
          <a:ln w="9525">
            <a:noFill/>
            <a:miter lim="800000"/>
          </a:ln>
        </p:spPr>
        <p:txBody>
          <a:bodyPr vert="horz" wrap="square" lIns="91440" tIns="45720" rIns="91440" bIns="45720" numCol="1" anchor="b" anchorCtr="0" compatLnSpc="1"/>
          <a:lstStyle>
            <a:lvl1pPr>
              <a:buFont typeface="Arial" panose="020B0604020202020204" pitchFamily="34" charset="0"/>
              <a:buNone/>
              <a:defRPr sz="1200" b="0" i="1">
                <a:latin typeface="Arial" panose="020B0604020202020204" pitchFamily="34" charset="0"/>
              </a:defRPr>
            </a:lvl1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en-US" sz="1200" b="0" i="1" u="none" strike="noStrike" kern="1200" cap="none" spc="0" normalizeH="0" baseline="0" noProof="0" dirty="0">
              <a:ln>
                <a:noFill/>
              </a:ln>
              <a:solidFill>
                <a:schemeClr val="tx1"/>
              </a:solidFill>
              <a:effectLst/>
              <a:uLnTx/>
              <a:uFillTx/>
              <a:latin typeface="Arial" panose="020B0604020202020204" pitchFamily="34" charset="0"/>
              <a:ea typeface="华文细黑" panose="02010600040101010101" pitchFamily="2" charset="-122"/>
              <a:cs typeface="+mn-cs"/>
            </a:endParaRPr>
          </a:p>
        </p:txBody>
      </p:sp>
      <p:sp>
        <p:nvSpPr>
          <p:cNvPr id="16391" name="Rectangle 7"/>
          <p:cNvSpPr>
            <a:spLocks noGrp="1" noChangeArrowheads="1"/>
          </p:cNvSpPr>
          <p:nvPr>
            <p:ph type="sldNum" sz="quarter" idx="5"/>
          </p:nvPr>
        </p:nvSpPr>
        <p:spPr bwMode="auto">
          <a:xfrm>
            <a:off x="3884613" y="8685213"/>
            <a:ext cx="2971800" cy="457200"/>
          </a:xfrm>
          <a:prstGeom prst="rect">
            <a:avLst/>
          </a:prstGeom>
          <a:noFill/>
          <a:ln w="9525">
            <a:noFill/>
            <a:miter lim="800000"/>
          </a:ln>
        </p:spPr>
        <p:txBody>
          <a:bodyPr vert="horz" wrap="square" lIns="91440" tIns="45720" rIns="91440" bIns="45720" numCol="1" anchor="b" anchorCtr="0" compatLnSpc="1"/>
          <a:lstStyle/>
          <a:p>
            <a:pPr lvl="0" algn="r" eaLnBrk="1" fontAlgn="base" hangingPunct="1"/>
            <a:fld id="{9A0DB2DC-4C9A-4742-B13C-FB6460FD3503}" type="slidenum">
              <a:rPr lang="en-US" altLang="zh-CN" sz="1200" b="0" i="1" strike="noStrike" noProof="1" dirty="0">
                <a:latin typeface="Arial" panose="020B0604020202020204" pitchFamily="34" charset="0"/>
                <a:ea typeface="华文细黑" panose="02010600040101010101" pitchFamily="2" charset="-122"/>
                <a:cs typeface="+mn-ea"/>
              </a:rPr>
              <a:pPr lvl="0" algn="r" eaLnBrk="1" fontAlgn="base" hangingPunct="1"/>
              <a:t>‹#›</a:t>
            </a:fld>
            <a:endParaRPr lang="en-US" altLang="zh-CN" sz="1200" b="0" i="1" strike="noStrike" noProof="1"/>
          </a:p>
        </p:txBody>
      </p:sp>
    </p:spTree>
  </p:cSld>
  <p:clrMap bg1="lt1" tx1="dk1" bg2="lt2" tx2="dk2" accent1="accent1" accent2="accent2" accent3="accent3" accent4="accent4" accent5="accent5" accent6="accent6" hlink="hlink" folHlink="folHlink"/>
  <p:hf sldNum="0" hdr="0" ftr="0" dt="0"/>
  <p:notesStyle>
    <a:lvl1pPr algn="l" rtl="0" eaLnBrk="0" fontAlgn="base" hangingPunct="0">
      <a:spcBef>
        <a:spcPct val="30000"/>
      </a:spcBef>
      <a:spcAft>
        <a:spcPct val="0"/>
      </a:spcAft>
      <a:defRPr sz="1200" kern="1200">
        <a:solidFill>
          <a:schemeClr val="tx1"/>
        </a:solidFill>
        <a:latin typeface="Arial" panose="020B0604020202020204" pitchFamily="34" charset="0"/>
        <a:ea typeface="宋体" panose="02010600030101010101" pitchFamily="2" charset="-122"/>
        <a:cs typeface="+mn-cs"/>
      </a:defRPr>
    </a:lvl1pPr>
    <a:lvl2pPr marL="457200" algn="l" rtl="0" eaLnBrk="0" fontAlgn="base" hangingPunct="0">
      <a:spcBef>
        <a:spcPct val="30000"/>
      </a:spcBef>
      <a:spcAft>
        <a:spcPct val="0"/>
      </a:spcAft>
      <a:defRPr sz="1200" kern="1200">
        <a:solidFill>
          <a:schemeClr val="tx1"/>
        </a:solidFill>
        <a:latin typeface="Arial" panose="020B0604020202020204" pitchFamily="34" charset="0"/>
        <a:ea typeface="宋体" panose="02010600030101010101" pitchFamily="2" charset="-122"/>
        <a:cs typeface="+mn-cs"/>
      </a:defRPr>
    </a:lvl2pPr>
    <a:lvl3pPr marL="914400" algn="l" rtl="0" eaLnBrk="0" fontAlgn="base" hangingPunct="0">
      <a:spcBef>
        <a:spcPct val="30000"/>
      </a:spcBef>
      <a:spcAft>
        <a:spcPct val="0"/>
      </a:spcAft>
      <a:defRPr sz="1200" kern="1200">
        <a:solidFill>
          <a:schemeClr val="tx1"/>
        </a:solidFill>
        <a:latin typeface="Arial" panose="020B0604020202020204" pitchFamily="34" charset="0"/>
        <a:ea typeface="宋体" panose="02010600030101010101" pitchFamily="2" charset="-122"/>
        <a:cs typeface="+mn-cs"/>
      </a:defRPr>
    </a:lvl3pPr>
    <a:lvl4pPr marL="1371600" algn="l" rtl="0" eaLnBrk="0" fontAlgn="base" hangingPunct="0">
      <a:spcBef>
        <a:spcPct val="30000"/>
      </a:spcBef>
      <a:spcAft>
        <a:spcPct val="0"/>
      </a:spcAft>
      <a:defRPr sz="1200" kern="1200">
        <a:solidFill>
          <a:schemeClr val="tx1"/>
        </a:solidFill>
        <a:latin typeface="Arial" panose="020B0604020202020204" pitchFamily="34" charset="0"/>
        <a:ea typeface="宋体" panose="02010600030101010101" pitchFamily="2" charset="-122"/>
        <a:cs typeface="+mn-cs"/>
      </a:defRPr>
    </a:lvl4pPr>
    <a:lvl5pPr marL="1828800" algn="l" rtl="0" eaLnBrk="0" fontAlgn="base" hangingPunct="0">
      <a:spcBef>
        <a:spcPct val="30000"/>
      </a:spcBef>
      <a:spcAft>
        <a:spcPct val="0"/>
      </a:spcAft>
      <a:defRPr sz="1200"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09" name="幻灯片图像占位符 1"/>
          <p:cNvSpPr>
            <a:spLocks noGrp="1" noRot="1" noChangeAspect="1" noTextEdit="1"/>
          </p:cNvSpPr>
          <p:nvPr>
            <p:ph type="sldImg"/>
          </p:nvPr>
        </p:nvSpPr>
        <p:spPr/>
      </p:sp>
      <p:sp>
        <p:nvSpPr>
          <p:cNvPr id="68610" name="备注占位符 2"/>
          <p:cNvSpPr>
            <a:spLocks noGrp="1"/>
          </p:cNvSpPr>
          <p:nvPr>
            <p:ph type="body"/>
          </p:nvPr>
        </p:nvSpPr>
        <p:spPr/>
        <p:txBody>
          <a:bodyPr wrap="square" lIns="91440" tIns="45720" rIns="91440" bIns="45720" anchor="t"/>
          <a:lstStyle/>
          <a:p>
            <a:pPr lvl="0"/>
            <a:endParaRPr lang="zh-CN" altLang="en-US" dirty="0">
              <a:ea typeface="宋体" panose="02010600030101010101" pitchFamily="2" charset="-122"/>
            </a:endParaRPr>
          </a:p>
        </p:txBody>
      </p:sp>
      <p:sp>
        <p:nvSpPr>
          <p:cNvPr id="68611" name="灯片编号占位符 3"/>
          <p:cNvSpPr txBox="1">
            <a:spLocks noGrp="1"/>
          </p:cNvSpPr>
          <p:nvPr>
            <p:ph type="sldNum" sz="quarter"/>
          </p:nvPr>
        </p:nvSpPr>
        <p:spPr>
          <a:xfrm>
            <a:off x="3884613" y="8685213"/>
            <a:ext cx="2971800" cy="457200"/>
          </a:xfrm>
          <a:prstGeom prst="rect">
            <a:avLst/>
          </a:prstGeom>
          <a:noFill/>
          <a:ln w="9525">
            <a:noFill/>
          </a:ln>
        </p:spPr>
        <p:txBody>
          <a:bodyPr wrap="square" lIns="91440" tIns="45720" rIns="91440" bIns="45720" anchor="b"/>
          <a:lstStyle/>
          <a:p>
            <a:pPr lvl="0" indent="0"/>
            <a:fld id="{9A0DB2DC-4C9A-4742-B13C-FB6460FD3503}" type="slidenum">
              <a:rPr lang="zh-CN" altLang="en-US" dirty="0">
                <a:latin typeface="Calibri" panose="020F0502020204030204" pitchFamily="34" charset="0"/>
                <a:ea typeface="宋体" panose="02010600030101010101" pitchFamily="2" charset="-122"/>
              </a:rPr>
              <a:pPr lvl="0" indent="0"/>
              <a:t>1</a:t>
            </a:fld>
            <a:endParaRPr lang="zh-CN" altLang="en-US" dirty="0">
              <a:latin typeface="Calibri" panose="020F0502020204030204" pitchFamily="34" charset="0"/>
              <a:ea typeface="宋体" panose="02010600030101010101" pitchFamily="2" charset="-122"/>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9" name="幻灯片图像占位符 1"/>
          <p:cNvSpPr>
            <a:spLocks noGrp="1" noRot="1" noChangeAspect="1" noTextEdit="1"/>
          </p:cNvSpPr>
          <p:nvPr>
            <p:ph type="sldImg"/>
          </p:nvPr>
        </p:nvSpPr>
        <p:spPr/>
      </p:sp>
      <p:sp>
        <p:nvSpPr>
          <p:cNvPr id="83970" name="备注占位符 2"/>
          <p:cNvSpPr>
            <a:spLocks noGrp="1"/>
          </p:cNvSpPr>
          <p:nvPr>
            <p:ph type="body"/>
          </p:nvPr>
        </p:nvSpPr>
        <p:spPr/>
        <p:txBody>
          <a:bodyPr wrap="square" lIns="91440" tIns="45720" rIns="91440" bIns="45720" anchor="t"/>
          <a:lstStyle/>
          <a:p>
            <a:pPr lvl="0"/>
            <a:endParaRPr lang="zh-CN" altLang="en-US" dirty="0">
              <a:ea typeface="宋体" panose="02010600030101010101" pitchFamily="2" charset="-122"/>
            </a:endParaRPr>
          </a:p>
        </p:txBody>
      </p:sp>
      <p:sp>
        <p:nvSpPr>
          <p:cNvPr id="83971" name="灯片编号占位符 3"/>
          <p:cNvSpPr txBox="1">
            <a:spLocks noGrp="1"/>
          </p:cNvSpPr>
          <p:nvPr>
            <p:ph type="sldNum" sz="quarter"/>
          </p:nvPr>
        </p:nvSpPr>
        <p:spPr>
          <a:xfrm>
            <a:off x="3884613" y="8685213"/>
            <a:ext cx="2971800" cy="457200"/>
          </a:xfrm>
          <a:prstGeom prst="rect">
            <a:avLst/>
          </a:prstGeom>
          <a:noFill/>
          <a:ln w="9525">
            <a:noFill/>
          </a:ln>
        </p:spPr>
        <p:txBody>
          <a:bodyPr wrap="square" lIns="91440" tIns="45720" rIns="91440" bIns="45720" anchor="b"/>
          <a:lstStyle/>
          <a:p>
            <a:pPr lvl="0" indent="0" algn="r"/>
            <a:fld id="{9A0DB2DC-4C9A-4742-B13C-FB6460FD3503}" type="slidenum">
              <a:rPr lang="en-US" altLang="zh-CN" sz="1200" b="0" i="1" dirty="0">
                <a:latin typeface="Calibri" panose="020F0502020204030204" pitchFamily="34" charset="0"/>
                <a:ea typeface="宋体" panose="02010600030101010101" pitchFamily="2" charset="-122"/>
              </a:rPr>
              <a:pPr lvl="0" indent="0" algn="r"/>
              <a:t>16</a:t>
            </a:fld>
            <a:endParaRPr lang="en-US" altLang="zh-CN" sz="1200" b="0" i="1" dirty="0">
              <a:latin typeface="Calibri" panose="020F0502020204030204" pitchFamily="34" charset="0"/>
              <a:ea typeface="宋体" panose="02010600030101010101" pitchFamily="2" charset="-122"/>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2.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2.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7.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6.xml"/></Relationships>
</file>

<file path=ppt/slideLayouts/_rels/slideLayout169.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0.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1.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2.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16.xml"/></Relationships>
</file>

<file path=ppt/slideLayouts/_rels/slideLayout174.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5.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Master" Target="../slideMasters/slideMaster16.xml"/></Relationships>
</file>

<file path=ppt/slideLayouts/_rels/slideLayout17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6.xml"/></Relationships>
</file>

<file path=ppt/slideLayouts/_rels/slideLayout17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6.xml"/></Relationships>
</file>

<file path=ppt/slideLayouts/_rels/slideLayout17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6.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6.xml"/></Relationships>
</file>

<file path=ppt/slideLayouts/_rels/slideLayout18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6.xml"/></Relationships>
</file>

<file path=ppt/slideLayouts/_rels/slideLayout18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6.xml"/></Relationships>
</file>

<file path=ppt/slideLayouts/_rels/slideLayout18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6.xml"/></Relationships>
</file>

<file path=ppt/slideLayouts/_rels/slideLayout18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6.xml"/></Relationships>
</file>

<file path=ppt/slideLayouts/_rels/slideLayout18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6.xml"/></Relationships>
</file>

<file path=ppt/slideLayouts/_rels/slideLayout18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6.xml"/></Relationships>
</file>

<file path=ppt/slideLayouts/_rels/slideLayout18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6.xml"/></Relationships>
</file>

<file path=ppt/slideLayouts/_rels/slideLayout18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6.xml"/></Relationships>
</file>

<file path=ppt/slideLayouts/_rels/slideLayout18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6.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6.xml"/></Relationships>
</file>

<file path=ppt/slideLayouts/_rels/slideLayout19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6.xml"/></Relationships>
</file>

<file path=ppt/slideLayouts/_rels/slideLayout19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6.xml"/></Relationships>
</file>

<file path=ppt/slideLayouts/_rels/slideLayout19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6.xml"/></Relationships>
</file>

<file path=ppt/slideLayouts/_rels/slideLayout19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6.xml"/></Relationships>
</file>

<file path=ppt/slideLayouts/_rels/slideLayout19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6.xml"/></Relationships>
</file>

<file path=ppt/slideLayouts/_rels/slideLayout19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6.xml"/></Relationships>
</file>

<file path=ppt/slideLayouts/_rels/slideLayout19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6.xml"/></Relationships>
</file>

<file path=ppt/slideLayouts/_rels/slideLayout19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6.xml"/></Relationships>
</file>

<file path=ppt/slideLayouts/_rels/slideLayout19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6.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0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6.xml"/></Relationships>
</file>

<file path=ppt/slideLayouts/_rels/slideLayout20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6.xml"/></Relationships>
</file>

<file path=ppt/slideLayouts/_rels/slideLayout20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6.xml"/></Relationships>
</file>

<file path=ppt/slideLayouts/_rels/slideLayout20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6.xml"/></Relationships>
</file>

<file path=ppt/slideLayouts/_rels/slideLayout20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6.xml"/></Relationships>
</file>

<file path=ppt/slideLayouts/_rels/slideLayout20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6.xml"/></Relationships>
</file>

<file path=ppt/slideLayouts/_rels/slideLayout20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6.xml"/></Relationships>
</file>

<file path=ppt/slideLayouts/_rels/slideLayout20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png"/><Relationship Id="rId1" Type="http://schemas.openxmlformats.org/officeDocument/2006/relationships/slideMaster" Target="../slideMasters/slideMaster16.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bg>
      <p:bgPr>
        <a:solidFill>
          <a:schemeClr val="bg1"/>
        </a:solidFill>
        <a:effectLst/>
      </p:bgPr>
    </p:bg>
    <p:spTree>
      <p:nvGrpSpPr>
        <p:cNvPr id="1" name=""/>
        <p:cNvGrpSpPr/>
        <p:nvPr/>
      </p:nvGrpSpPr>
      <p:grpSpPr>
        <a:xfrm>
          <a:off x="0" y="0"/>
          <a:ext cx="0" cy="0"/>
          <a:chOff x="0" y="0"/>
          <a:chExt cx="0" cy="0"/>
        </a:xfrm>
      </p:grpSpPr>
      <p:pic>
        <p:nvPicPr>
          <p:cNvPr id="17413" name="图片 6" descr="w01.png"/>
          <p:cNvPicPr>
            <a:picLocks noChangeAspect="1"/>
          </p:cNvPicPr>
          <p:nvPr userDrawn="1"/>
        </p:nvPicPr>
        <p:blipFill>
          <a:blip r:embed="rId2" cstate="print"/>
          <a:stretch>
            <a:fillRect/>
          </a:stretch>
        </p:blipFill>
        <p:spPr>
          <a:xfrm>
            <a:off x="0" y="0"/>
            <a:ext cx="9144000" cy="6858000"/>
          </a:xfrm>
          <a:prstGeom prst="rect">
            <a:avLst/>
          </a:prstGeom>
          <a:noFill/>
          <a:ln w="9525">
            <a:noFill/>
          </a:ln>
        </p:spPr>
      </p:pic>
      <p:sp>
        <p:nvSpPr>
          <p:cNvPr id="2" name="标题 1"/>
          <p:cNvSpPr>
            <a:spLocks noGrp="1"/>
          </p:cNvSpPr>
          <p:nvPr>
            <p:ph type="ctrTitle"/>
          </p:nvPr>
        </p:nvSpPr>
        <p:spPr>
          <a:xfrm>
            <a:off x="685800" y="2130425"/>
            <a:ext cx="7772400" cy="1470025"/>
          </a:xfrm>
        </p:spPr>
        <p:txBody>
          <a:bodyPr/>
          <a:lstStyle/>
          <a:p>
            <a:pPr fontAlgn="base"/>
            <a:r>
              <a:rPr lang="zh-CN" altLang="en-US" strike="noStrike" noProof="1" smtClean="0"/>
              <a:t>单击此处编辑母版标题样式</a:t>
            </a:r>
            <a:endParaRPr lang="zh-CN" altLang="en-US" strike="noStrike" noProof="1"/>
          </a:p>
        </p:txBody>
      </p:sp>
      <p:sp>
        <p:nvSpPr>
          <p:cNvPr id="3" name="副标题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pPr fontAlgn="base"/>
            <a:r>
              <a:rPr lang="zh-CN" altLang="en-US" strike="noStrike" noProof="1" smtClean="0"/>
              <a:t>单击此处编辑母版副标题样式</a:t>
            </a:r>
            <a:endParaRPr lang="zh-CN" altLang="en-US" strike="noStrike" noProof="1"/>
          </a:p>
        </p:txBody>
      </p:sp>
    </p:spTree>
  </p:cSld>
  <p:clrMapOvr>
    <a:masterClrMapping/>
  </p:clrMapOvr>
  <p:transition>
    <p:cover dir="u"/>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标题幻灯片">
    <p:bg>
      <p:bgPr>
        <a:solidFill>
          <a:schemeClr val="bg1"/>
        </a:solidFill>
        <a:effectLst/>
      </p:bgPr>
    </p:bg>
    <p:spTree>
      <p:nvGrpSpPr>
        <p:cNvPr id="1" name=""/>
        <p:cNvGrpSpPr/>
        <p:nvPr/>
      </p:nvGrpSpPr>
      <p:grpSpPr>
        <a:xfrm>
          <a:off x="0" y="0"/>
          <a:ext cx="0" cy="0"/>
          <a:chOff x="0" y="0"/>
          <a:chExt cx="0" cy="0"/>
        </a:xfrm>
      </p:grpSpPr>
      <p:pic>
        <p:nvPicPr>
          <p:cNvPr id="26629" name="图片 6" descr="w01.png"/>
          <p:cNvPicPr>
            <a:picLocks noChangeAspect="1"/>
          </p:cNvPicPr>
          <p:nvPr userDrawn="1"/>
        </p:nvPicPr>
        <p:blipFill>
          <a:blip r:embed="rId2" cstate="print"/>
          <a:stretch>
            <a:fillRect/>
          </a:stretch>
        </p:blipFill>
        <p:spPr>
          <a:xfrm>
            <a:off x="0" y="0"/>
            <a:ext cx="9144000" cy="6858000"/>
          </a:xfrm>
          <a:prstGeom prst="rect">
            <a:avLst/>
          </a:prstGeom>
          <a:noFill/>
          <a:ln w="9525">
            <a:noFill/>
          </a:ln>
        </p:spPr>
      </p:pic>
    </p:spTree>
  </p:cSld>
  <p:clrMapOvr>
    <a:masterClrMapping/>
  </p:clrMapOvr>
  <p:transition>
    <p:cover dir="u"/>
  </p:transition>
</p:sldLayout>
</file>

<file path=ppt/slideLayouts/slideLayout100.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2130425"/>
            <a:ext cx="7772400" cy="1470025"/>
          </a:xfrm>
        </p:spPr>
        <p:txBody>
          <a:bodyPr/>
          <a:lstStyle/>
          <a:p>
            <a:pPr fontAlgn="base"/>
            <a:r>
              <a:rPr lang="zh-CN" altLang="en-US" strike="noStrike" noProof="1" smtClean="0"/>
              <a:t>单击此处编辑母版标题样式</a:t>
            </a:r>
            <a:endParaRPr lang="zh-CN" altLang="en-US" strike="noStrike" noProof="1"/>
          </a:p>
        </p:txBody>
      </p:sp>
      <p:sp>
        <p:nvSpPr>
          <p:cNvPr id="3" name="副标题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pPr fontAlgn="base"/>
            <a:r>
              <a:rPr lang="zh-CN" altLang="en-US" strike="noStrike" noProof="1" smtClean="0"/>
              <a:t>单击此处编辑母版副标题样式</a:t>
            </a:r>
            <a:endParaRPr lang="zh-CN" altLang="en-US" strike="noStrike" noProof="1"/>
          </a:p>
        </p:txBody>
      </p:sp>
      <p:sp>
        <p:nvSpPr>
          <p:cNvPr id="4" name="页脚占位符 3"/>
          <p:cNvSpPr>
            <a:spLocks noGrp="1"/>
          </p:cNvSpPr>
          <p:nvPr>
            <p:ph type="ftr" sz="quarter" idx="10"/>
          </p:nvPr>
        </p:nvSpPr>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000" b="1" i="0" u="none" strike="noStrike" kern="1200" cap="none" spc="0" normalizeH="0" baseline="0" noProof="0">
              <a:ln>
                <a:noFill/>
              </a:ln>
              <a:solidFill>
                <a:schemeClr val="tx1"/>
              </a:solidFill>
              <a:effectLst/>
              <a:uLnTx/>
              <a:uFillTx/>
              <a:latin typeface="Arial" panose="020B0604020202020204" pitchFamily="34" charset="0"/>
              <a:ea typeface="华文细黑" panose="02010600040101010101" pitchFamily="2" charset="-122"/>
              <a:cs typeface="+mn-cs"/>
            </a:endParaRPr>
          </a:p>
        </p:txBody>
      </p:sp>
    </p:spTree>
  </p:cSld>
  <p:clrMapOvr>
    <a:masterClrMapping/>
  </p:clrMapOvr>
  <p:transition>
    <p:cover dir="u"/>
  </p:transition>
</p:sldLayout>
</file>

<file path=ppt/slideLayouts/slideLayout101.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smtClean="0"/>
              <a:t>单击此处编辑母版标题样式</a:t>
            </a:r>
            <a:endParaRPr lang="zh-CN" altLang="en-US" strike="noStrike" noProof="1"/>
          </a:p>
        </p:txBody>
      </p:sp>
      <p:sp>
        <p:nvSpPr>
          <p:cNvPr id="3" name="内容占位符 2"/>
          <p:cNvSpPr>
            <a:spLocks noGrp="1"/>
          </p:cNvSpPr>
          <p:nvPr>
            <p:ph idx="1"/>
          </p:nvPr>
        </p:nvSpPr>
        <p:spPr/>
        <p:txBody>
          <a:bodyPr/>
          <a:lstStyle/>
          <a:p>
            <a:pPr lvl="0" fontAlgn="base"/>
            <a:r>
              <a:rPr lang="zh-CN" altLang="en-US" strike="noStrike" noProof="1" smtClean="0"/>
              <a:t>单击此处编辑母版文本样式</a:t>
            </a:r>
          </a:p>
          <a:p>
            <a:pPr lvl="1" fontAlgn="base"/>
            <a:r>
              <a:rPr lang="zh-CN" altLang="en-US" strike="noStrike" noProof="1" smtClean="0"/>
              <a:t>第二级</a:t>
            </a:r>
          </a:p>
          <a:p>
            <a:pPr lvl="2" fontAlgn="base"/>
            <a:r>
              <a:rPr lang="zh-CN" altLang="en-US" strike="noStrike" noProof="1" smtClean="0"/>
              <a:t>第三级</a:t>
            </a:r>
          </a:p>
          <a:p>
            <a:pPr lvl="3" fontAlgn="base"/>
            <a:r>
              <a:rPr lang="zh-CN" altLang="en-US" strike="noStrike" noProof="1" smtClean="0"/>
              <a:t>第四级</a:t>
            </a:r>
          </a:p>
          <a:p>
            <a:pPr lvl="4" fontAlgn="base"/>
            <a:r>
              <a:rPr lang="zh-CN" altLang="en-US" strike="noStrike" noProof="1" smtClean="0"/>
              <a:t>第五级</a:t>
            </a:r>
            <a:endParaRPr lang="zh-CN" altLang="en-US" strike="noStrike" noProof="1"/>
          </a:p>
        </p:txBody>
      </p:sp>
      <p:sp>
        <p:nvSpPr>
          <p:cNvPr id="4" name="页脚占位符 3"/>
          <p:cNvSpPr>
            <a:spLocks noGrp="1"/>
          </p:cNvSpPr>
          <p:nvPr>
            <p:ph type="ftr" sz="quarter" idx="10"/>
          </p:nvPr>
        </p:nvSpPr>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000" b="1" i="0" u="none" strike="noStrike" kern="1200" cap="none" spc="0" normalizeH="0" baseline="0" noProof="0">
              <a:ln>
                <a:noFill/>
              </a:ln>
              <a:solidFill>
                <a:schemeClr val="tx1"/>
              </a:solidFill>
              <a:effectLst/>
              <a:uLnTx/>
              <a:uFillTx/>
              <a:latin typeface="Arial" panose="020B0604020202020204" pitchFamily="34" charset="0"/>
              <a:ea typeface="华文细黑" panose="02010600040101010101" pitchFamily="2" charset="-122"/>
              <a:cs typeface="+mn-cs"/>
            </a:endParaRPr>
          </a:p>
        </p:txBody>
      </p:sp>
    </p:spTree>
  </p:cSld>
  <p:clrMapOvr>
    <a:masterClrMapping/>
  </p:clrMapOvr>
  <p:transition>
    <p:cover dir="u"/>
  </p:transition>
</p:sldLayout>
</file>

<file path=ppt/slideLayouts/slideLayout102.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p:spPr>
        <p:txBody>
          <a:bodyPr anchor="t"/>
          <a:lstStyle>
            <a:lvl1pPr algn="l">
              <a:defRPr sz="4000" b="1" cap="all"/>
            </a:lvl1pPr>
          </a:lstStyle>
          <a:p>
            <a:pPr fontAlgn="base"/>
            <a:r>
              <a:rPr lang="zh-CN" altLang="en-US" strike="noStrike" noProof="1" smtClean="0"/>
              <a:t>单击此处编辑母版标题样式</a:t>
            </a:r>
            <a:endParaRPr lang="zh-CN" altLang="en-US" strike="noStrike" noProof="1"/>
          </a:p>
        </p:txBody>
      </p:sp>
      <p:sp>
        <p:nvSpPr>
          <p:cNvPr id="3" name="文本占位符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fontAlgn="base"/>
            <a:r>
              <a:rPr lang="zh-CN" altLang="en-US" strike="noStrike" noProof="1" smtClean="0"/>
              <a:t>单击此处编辑母版文本样式</a:t>
            </a:r>
          </a:p>
        </p:txBody>
      </p:sp>
      <p:sp>
        <p:nvSpPr>
          <p:cNvPr id="4" name="页脚占位符 3"/>
          <p:cNvSpPr>
            <a:spLocks noGrp="1"/>
          </p:cNvSpPr>
          <p:nvPr>
            <p:ph type="ftr" sz="quarter" idx="10"/>
          </p:nvPr>
        </p:nvSpPr>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000" b="1" i="0" u="none" strike="noStrike" kern="1200" cap="none" spc="0" normalizeH="0" baseline="0" noProof="0">
              <a:ln>
                <a:noFill/>
              </a:ln>
              <a:solidFill>
                <a:schemeClr val="tx1"/>
              </a:solidFill>
              <a:effectLst/>
              <a:uLnTx/>
              <a:uFillTx/>
              <a:latin typeface="Arial" panose="020B0604020202020204" pitchFamily="34" charset="0"/>
              <a:ea typeface="华文细黑" panose="02010600040101010101" pitchFamily="2" charset="-122"/>
              <a:cs typeface="+mn-cs"/>
            </a:endParaRPr>
          </a:p>
        </p:txBody>
      </p:sp>
    </p:spTree>
  </p:cSld>
  <p:clrMapOvr>
    <a:masterClrMapping/>
  </p:clrMapOvr>
  <p:transition>
    <p:cover dir="u"/>
  </p:transition>
</p:sldLayout>
</file>

<file path=ppt/slideLayouts/slideLayout103.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smtClean="0"/>
              <a:t>单击此处编辑母版标题样式</a:t>
            </a:r>
            <a:endParaRPr lang="zh-CN" altLang="en-US" strike="noStrike" noProof="1"/>
          </a:p>
        </p:txBody>
      </p:sp>
      <p:sp>
        <p:nvSpPr>
          <p:cNvPr id="3" name="内容占位符 2"/>
          <p:cNvSpPr>
            <a:spLocks noGrp="1"/>
          </p:cNvSpPr>
          <p:nvPr>
            <p:ph sz="half" idx="1"/>
          </p:nvPr>
        </p:nvSpPr>
        <p:spPr>
          <a:xfrm>
            <a:off x="314325" y="1614488"/>
            <a:ext cx="4186238" cy="43910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fontAlgn="base"/>
            <a:r>
              <a:rPr lang="zh-CN" altLang="en-US" strike="noStrike" noProof="1" smtClean="0"/>
              <a:t>单击此处编辑母版文本样式</a:t>
            </a:r>
          </a:p>
          <a:p>
            <a:pPr lvl="1" fontAlgn="base"/>
            <a:r>
              <a:rPr lang="zh-CN" altLang="en-US" strike="noStrike" noProof="1" smtClean="0"/>
              <a:t>第二级</a:t>
            </a:r>
          </a:p>
          <a:p>
            <a:pPr lvl="2" fontAlgn="base"/>
            <a:r>
              <a:rPr lang="zh-CN" altLang="en-US" strike="noStrike" noProof="1" smtClean="0"/>
              <a:t>第三级</a:t>
            </a:r>
          </a:p>
          <a:p>
            <a:pPr lvl="3" fontAlgn="base"/>
            <a:r>
              <a:rPr lang="zh-CN" altLang="en-US" strike="noStrike" noProof="1" smtClean="0"/>
              <a:t>第四级</a:t>
            </a:r>
          </a:p>
          <a:p>
            <a:pPr lvl="4" fontAlgn="base"/>
            <a:r>
              <a:rPr lang="zh-CN" altLang="en-US" strike="noStrike" noProof="1" smtClean="0"/>
              <a:t>第五级</a:t>
            </a:r>
            <a:endParaRPr lang="zh-CN" altLang="en-US" strike="noStrike" noProof="1"/>
          </a:p>
        </p:txBody>
      </p:sp>
      <p:sp>
        <p:nvSpPr>
          <p:cNvPr id="4" name="内容占位符 3"/>
          <p:cNvSpPr>
            <a:spLocks noGrp="1"/>
          </p:cNvSpPr>
          <p:nvPr>
            <p:ph sz="half" idx="2"/>
          </p:nvPr>
        </p:nvSpPr>
        <p:spPr>
          <a:xfrm>
            <a:off x="4652963" y="1614488"/>
            <a:ext cx="4186237" cy="43910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fontAlgn="base"/>
            <a:r>
              <a:rPr lang="zh-CN" altLang="en-US" strike="noStrike" noProof="1" smtClean="0"/>
              <a:t>单击此处编辑母版文本样式</a:t>
            </a:r>
          </a:p>
          <a:p>
            <a:pPr lvl="1" fontAlgn="base"/>
            <a:r>
              <a:rPr lang="zh-CN" altLang="en-US" strike="noStrike" noProof="1" smtClean="0"/>
              <a:t>第二级</a:t>
            </a:r>
          </a:p>
          <a:p>
            <a:pPr lvl="2" fontAlgn="base"/>
            <a:r>
              <a:rPr lang="zh-CN" altLang="en-US" strike="noStrike" noProof="1" smtClean="0"/>
              <a:t>第三级</a:t>
            </a:r>
          </a:p>
          <a:p>
            <a:pPr lvl="3" fontAlgn="base"/>
            <a:r>
              <a:rPr lang="zh-CN" altLang="en-US" strike="noStrike" noProof="1" smtClean="0"/>
              <a:t>第四级</a:t>
            </a:r>
          </a:p>
          <a:p>
            <a:pPr lvl="4" fontAlgn="base"/>
            <a:r>
              <a:rPr lang="zh-CN" altLang="en-US" strike="noStrike" noProof="1" smtClean="0"/>
              <a:t>第五级</a:t>
            </a:r>
            <a:endParaRPr lang="zh-CN" altLang="en-US" strike="noStrike" noProof="1"/>
          </a:p>
        </p:txBody>
      </p:sp>
      <p:sp>
        <p:nvSpPr>
          <p:cNvPr id="5" name="页脚占位符 4"/>
          <p:cNvSpPr>
            <a:spLocks noGrp="1"/>
          </p:cNvSpPr>
          <p:nvPr>
            <p:ph type="ftr" sz="quarter" idx="10"/>
          </p:nvPr>
        </p:nvSpPr>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000" b="1" i="0" u="none" strike="noStrike" kern="1200" cap="none" spc="0" normalizeH="0" baseline="0" noProof="0">
              <a:ln>
                <a:noFill/>
              </a:ln>
              <a:solidFill>
                <a:schemeClr val="tx1"/>
              </a:solidFill>
              <a:effectLst/>
              <a:uLnTx/>
              <a:uFillTx/>
              <a:latin typeface="Arial" panose="020B0604020202020204" pitchFamily="34" charset="0"/>
              <a:ea typeface="华文细黑" panose="02010600040101010101" pitchFamily="2" charset="-122"/>
              <a:cs typeface="+mn-cs"/>
            </a:endParaRPr>
          </a:p>
        </p:txBody>
      </p:sp>
    </p:spTree>
  </p:cSld>
  <p:clrMapOvr>
    <a:masterClrMapping/>
  </p:clrMapOvr>
  <p:transition>
    <p:cover dir="u"/>
  </p:transition>
</p:sldLayout>
</file>

<file path=ppt/slideLayouts/slideLayout104.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p:spPr>
        <p:txBody>
          <a:bodyPr/>
          <a:lstStyle>
            <a:lvl1pPr>
              <a:defRPr/>
            </a:lvl1pPr>
          </a:lstStyle>
          <a:p>
            <a:pPr fontAlgn="base"/>
            <a:r>
              <a:rPr lang="zh-CN" altLang="en-US" strike="noStrike" noProof="1" smtClean="0"/>
              <a:t>单击此处编辑母版标题样式</a:t>
            </a:r>
            <a:endParaRPr lang="zh-CN" altLang="en-US" strike="noStrike" noProof="1"/>
          </a:p>
        </p:txBody>
      </p:sp>
      <p:sp>
        <p:nvSpPr>
          <p:cNvPr id="3" name="文本占位符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fontAlgn="base"/>
            <a:r>
              <a:rPr lang="zh-CN" altLang="en-US" strike="noStrike" noProof="1" smtClean="0"/>
              <a:t>单击此处编辑母版文本样式</a:t>
            </a:r>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fontAlgn="base"/>
            <a:r>
              <a:rPr lang="zh-CN" altLang="en-US" strike="noStrike" noProof="1" smtClean="0"/>
              <a:t>单击此处编辑母版文本样式</a:t>
            </a:r>
          </a:p>
          <a:p>
            <a:pPr lvl="1" fontAlgn="base"/>
            <a:r>
              <a:rPr lang="zh-CN" altLang="en-US" strike="noStrike" noProof="1" smtClean="0"/>
              <a:t>第二级</a:t>
            </a:r>
          </a:p>
          <a:p>
            <a:pPr lvl="2" fontAlgn="base"/>
            <a:r>
              <a:rPr lang="zh-CN" altLang="en-US" strike="noStrike" noProof="1" smtClean="0"/>
              <a:t>第三级</a:t>
            </a:r>
          </a:p>
          <a:p>
            <a:pPr lvl="3" fontAlgn="base"/>
            <a:r>
              <a:rPr lang="zh-CN" altLang="en-US" strike="noStrike" noProof="1" smtClean="0"/>
              <a:t>第四级</a:t>
            </a:r>
          </a:p>
          <a:p>
            <a:pPr lvl="4" fontAlgn="base"/>
            <a:r>
              <a:rPr lang="zh-CN" altLang="en-US" strike="noStrike" noProof="1" smtClean="0"/>
              <a:t>第五级</a:t>
            </a:r>
            <a:endParaRPr lang="zh-CN" altLang="en-US" strike="noStrike" noProof="1"/>
          </a:p>
        </p:txBody>
      </p:sp>
      <p:sp>
        <p:nvSpPr>
          <p:cNvPr id="5" name="文本占位符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fontAlgn="base"/>
            <a:r>
              <a:rPr lang="zh-CN" altLang="en-US" strike="noStrike" noProof="1" smtClean="0"/>
              <a:t>单击此处编辑母版文本样式</a:t>
            </a:r>
          </a:p>
        </p:txBody>
      </p:sp>
      <p:sp>
        <p:nvSpPr>
          <p:cNvPr id="6" name="内容占位符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fontAlgn="base"/>
            <a:r>
              <a:rPr lang="zh-CN" altLang="en-US" strike="noStrike" noProof="1" smtClean="0"/>
              <a:t>单击此处编辑母版文本样式</a:t>
            </a:r>
          </a:p>
          <a:p>
            <a:pPr lvl="1" fontAlgn="base"/>
            <a:r>
              <a:rPr lang="zh-CN" altLang="en-US" strike="noStrike" noProof="1" smtClean="0"/>
              <a:t>第二级</a:t>
            </a:r>
          </a:p>
          <a:p>
            <a:pPr lvl="2" fontAlgn="base"/>
            <a:r>
              <a:rPr lang="zh-CN" altLang="en-US" strike="noStrike" noProof="1" smtClean="0"/>
              <a:t>第三级</a:t>
            </a:r>
          </a:p>
          <a:p>
            <a:pPr lvl="3" fontAlgn="base"/>
            <a:r>
              <a:rPr lang="zh-CN" altLang="en-US" strike="noStrike" noProof="1" smtClean="0"/>
              <a:t>第四级</a:t>
            </a:r>
          </a:p>
          <a:p>
            <a:pPr lvl="4" fontAlgn="base"/>
            <a:r>
              <a:rPr lang="zh-CN" altLang="en-US" strike="noStrike" noProof="1" smtClean="0"/>
              <a:t>第五级</a:t>
            </a:r>
            <a:endParaRPr lang="zh-CN" altLang="en-US" strike="noStrike" noProof="1"/>
          </a:p>
        </p:txBody>
      </p:sp>
      <p:sp>
        <p:nvSpPr>
          <p:cNvPr id="7" name="页脚占位符 6"/>
          <p:cNvSpPr>
            <a:spLocks noGrp="1"/>
          </p:cNvSpPr>
          <p:nvPr>
            <p:ph type="ftr" sz="quarter" idx="10"/>
          </p:nvPr>
        </p:nvSpPr>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000" b="1" i="0" u="none" strike="noStrike" kern="1200" cap="none" spc="0" normalizeH="0" baseline="0" noProof="0">
              <a:ln>
                <a:noFill/>
              </a:ln>
              <a:solidFill>
                <a:schemeClr val="tx1"/>
              </a:solidFill>
              <a:effectLst/>
              <a:uLnTx/>
              <a:uFillTx/>
              <a:latin typeface="Arial" panose="020B0604020202020204" pitchFamily="34" charset="0"/>
              <a:ea typeface="华文细黑" panose="02010600040101010101" pitchFamily="2" charset="-122"/>
              <a:cs typeface="+mn-cs"/>
            </a:endParaRPr>
          </a:p>
        </p:txBody>
      </p:sp>
    </p:spTree>
  </p:cSld>
  <p:clrMapOvr>
    <a:masterClrMapping/>
  </p:clrMapOvr>
  <p:transition>
    <p:cover dir="u"/>
  </p:transition>
</p:sldLayout>
</file>

<file path=ppt/slideLayouts/slideLayout105.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smtClean="0"/>
              <a:t>单击此处编辑母版标题样式</a:t>
            </a:r>
            <a:endParaRPr lang="zh-CN" altLang="en-US" strike="noStrike" noProof="1"/>
          </a:p>
        </p:txBody>
      </p:sp>
      <p:sp>
        <p:nvSpPr>
          <p:cNvPr id="3" name="页脚占位符 2"/>
          <p:cNvSpPr>
            <a:spLocks noGrp="1"/>
          </p:cNvSpPr>
          <p:nvPr>
            <p:ph type="ftr" sz="quarter" idx="10"/>
          </p:nvPr>
        </p:nvSpPr>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000" b="1" i="0" u="none" strike="noStrike" kern="1200" cap="none" spc="0" normalizeH="0" baseline="0" noProof="0">
              <a:ln>
                <a:noFill/>
              </a:ln>
              <a:solidFill>
                <a:schemeClr val="tx1"/>
              </a:solidFill>
              <a:effectLst/>
              <a:uLnTx/>
              <a:uFillTx/>
              <a:latin typeface="Arial" panose="020B0604020202020204" pitchFamily="34" charset="0"/>
              <a:ea typeface="华文细黑" panose="02010600040101010101" pitchFamily="2" charset="-122"/>
              <a:cs typeface="+mn-cs"/>
            </a:endParaRPr>
          </a:p>
        </p:txBody>
      </p:sp>
    </p:spTree>
  </p:cSld>
  <p:clrMapOvr>
    <a:masterClrMapping/>
  </p:clrMapOvr>
  <p:transition>
    <p:cover dir="u"/>
  </p:transition>
</p:sldLayout>
</file>

<file path=ppt/slideLayouts/slideLayout106.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页脚占位符 1"/>
          <p:cNvSpPr>
            <a:spLocks noGrp="1"/>
          </p:cNvSpPr>
          <p:nvPr>
            <p:ph type="ftr" sz="quarter" idx="10"/>
          </p:nvPr>
        </p:nvSpPr>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000" b="1" i="0" u="none" strike="noStrike" kern="1200" cap="none" spc="0" normalizeH="0" baseline="0" noProof="0">
              <a:ln>
                <a:noFill/>
              </a:ln>
              <a:solidFill>
                <a:schemeClr val="tx1"/>
              </a:solidFill>
              <a:effectLst/>
              <a:uLnTx/>
              <a:uFillTx/>
              <a:latin typeface="Arial" panose="020B0604020202020204" pitchFamily="34" charset="0"/>
              <a:ea typeface="华文细黑" panose="02010600040101010101" pitchFamily="2" charset="-122"/>
              <a:cs typeface="+mn-cs"/>
            </a:endParaRPr>
          </a:p>
        </p:txBody>
      </p:sp>
    </p:spTree>
  </p:cSld>
  <p:clrMapOvr>
    <a:masterClrMapping/>
  </p:clrMapOvr>
  <p:transition>
    <p:cover dir="u"/>
  </p:transition>
</p:sldLayout>
</file>

<file path=ppt/slideLayouts/slideLayout107.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p:spPr>
        <p:txBody>
          <a:bodyPr anchor="b"/>
          <a:lstStyle>
            <a:lvl1pPr algn="l">
              <a:defRPr sz="2000" b="1"/>
            </a:lvl1pPr>
          </a:lstStyle>
          <a:p>
            <a:pPr fontAlgn="base"/>
            <a:r>
              <a:rPr lang="zh-CN" altLang="en-US" strike="noStrike" noProof="1" smtClean="0"/>
              <a:t>单击此处编辑母版标题样式</a:t>
            </a:r>
            <a:endParaRPr lang="zh-CN" altLang="en-US" strike="noStrike" noProof="1"/>
          </a:p>
        </p:txBody>
      </p:sp>
      <p:sp>
        <p:nvSpPr>
          <p:cNvPr id="3" name="内容占位符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fontAlgn="base"/>
            <a:r>
              <a:rPr lang="zh-CN" altLang="en-US" strike="noStrike" noProof="1" smtClean="0"/>
              <a:t>单击此处编辑母版文本样式</a:t>
            </a:r>
          </a:p>
          <a:p>
            <a:pPr lvl="1" fontAlgn="base"/>
            <a:r>
              <a:rPr lang="zh-CN" altLang="en-US" strike="noStrike" noProof="1" smtClean="0"/>
              <a:t>第二级</a:t>
            </a:r>
          </a:p>
          <a:p>
            <a:pPr lvl="2" fontAlgn="base"/>
            <a:r>
              <a:rPr lang="zh-CN" altLang="en-US" strike="noStrike" noProof="1" smtClean="0"/>
              <a:t>第三级</a:t>
            </a:r>
          </a:p>
          <a:p>
            <a:pPr lvl="3" fontAlgn="base"/>
            <a:r>
              <a:rPr lang="zh-CN" altLang="en-US" strike="noStrike" noProof="1" smtClean="0"/>
              <a:t>第四级</a:t>
            </a:r>
          </a:p>
          <a:p>
            <a:pPr lvl="4" fontAlgn="base"/>
            <a:r>
              <a:rPr lang="zh-CN" altLang="en-US" strike="noStrike" noProof="1" smtClean="0"/>
              <a:t>第五级</a:t>
            </a:r>
            <a:endParaRPr lang="zh-CN" altLang="en-US" strike="noStrike" noProof="1"/>
          </a:p>
        </p:txBody>
      </p:sp>
      <p:sp>
        <p:nvSpPr>
          <p:cNvPr id="4" name="文本占位符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fontAlgn="base"/>
            <a:r>
              <a:rPr lang="zh-CN" altLang="en-US" strike="noStrike" noProof="1" smtClean="0"/>
              <a:t>单击此处编辑母版文本样式</a:t>
            </a:r>
          </a:p>
        </p:txBody>
      </p:sp>
      <p:sp>
        <p:nvSpPr>
          <p:cNvPr id="5" name="页脚占位符 4"/>
          <p:cNvSpPr>
            <a:spLocks noGrp="1"/>
          </p:cNvSpPr>
          <p:nvPr>
            <p:ph type="ftr" sz="quarter" idx="10"/>
          </p:nvPr>
        </p:nvSpPr>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000" b="1" i="0" u="none" strike="noStrike" kern="1200" cap="none" spc="0" normalizeH="0" baseline="0" noProof="0">
              <a:ln>
                <a:noFill/>
              </a:ln>
              <a:solidFill>
                <a:schemeClr val="tx1"/>
              </a:solidFill>
              <a:effectLst/>
              <a:uLnTx/>
              <a:uFillTx/>
              <a:latin typeface="Arial" panose="020B0604020202020204" pitchFamily="34" charset="0"/>
              <a:ea typeface="华文细黑" panose="02010600040101010101" pitchFamily="2" charset="-122"/>
              <a:cs typeface="+mn-cs"/>
            </a:endParaRPr>
          </a:p>
        </p:txBody>
      </p:sp>
    </p:spTree>
  </p:cSld>
  <p:clrMapOvr>
    <a:masterClrMapping/>
  </p:clrMapOvr>
  <p:transition>
    <p:cover dir="u"/>
  </p:transition>
</p:sldLayout>
</file>

<file path=ppt/slideLayouts/slideLayout108.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p:spPr>
        <p:txBody>
          <a:bodyPr anchor="b"/>
          <a:lstStyle>
            <a:lvl1pPr algn="l">
              <a:defRPr sz="2000" b="1"/>
            </a:lvl1pPr>
          </a:lstStyle>
          <a:p>
            <a:pPr fontAlgn="base"/>
            <a:r>
              <a:rPr lang="zh-CN" altLang="en-US" strike="noStrike" noProof="1" smtClean="0"/>
              <a:t>单击此处编辑母版标题样式</a:t>
            </a:r>
            <a:endParaRPr lang="zh-CN" altLang="en-US" strike="noStrike" noProof="1"/>
          </a:p>
        </p:txBody>
      </p:sp>
      <p:sp>
        <p:nvSpPr>
          <p:cNvPr id="3" name="图片占位符 2"/>
          <p:cNvSpPr>
            <a:spLocks noGrp="1"/>
          </p:cNvSpPr>
          <p:nvPr>
            <p:ph type="pic" idx="1"/>
          </p:nvPr>
        </p:nvSpPr>
        <p:spPr>
          <a:xfrm>
            <a:off x="1792288" y="612775"/>
            <a:ext cx="5486400" cy="4114800"/>
          </a:xfrm>
        </p:spPr>
        <p:txBody>
          <a:bodyPr vert="horz" wrap="square" lIns="0" tIns="45720" rIns="0" bIns="45720" numCol="1" anchor="t" anchorCtr="0" compatLnSpc="1"/>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0" marR="0" lvl="0" indent="0" algn="l" defTabSz="914400" rtl="0" eaLnBrk="0" fontAlgn="base" latinLnBrk="0" hangingPunct="0">
              <a:lnSpc>
                <a:spcPct val="100000"/>
              </a:lnSpc>
              <a:spcBef>
                <a:spcPct val="60000"/>
              </a:spcBef>
              <a:spcAft>
                <a:spcPct val="0"/>
              </a:spcAft>
              <a:buClr>
                <a:schemeClr val="accent1"/>
              </a:buClr>
              <a:buSzTx/>
              <a:buFont typeface="Wingdings" panose="05000000000000000000" pitchFamily="2" charset="2"/>
              <a:buNone/>
              <a:defRPr/>
            </a:pPr>
            <a:endParaRPr kumimoji="0" lang="zh-CN" altLang="en-US" sz="3200" b="1" i="0" u="none" strike="noStrike" kern="0" cap="none" spc="0" normalizeH="0" baseline="0" noProof="0" smtClean="0">
              <a:ln>
                <a:noFill/>
              </a:ln>
              <a:solidFill>
                <a:schemeClr val="tx1"/>
              </a:solidFill>
              <a:effectLst/>
              <a:uLnTx/>
              <a:uFillTx/>
              <a:latin typeface="+mn-lt"/>
              <a:ea typeface="+mn-ea"/>
              <a:cs typeface="Arial" panose="020B0604020202020204" pitchFamily="34" charset="0"/>
            </a:endParaRPr>
          </a:p>
        </p:txBody>
      </p:sp>
      <p:sp>
        <p:nvSpPr>
          <p:cNvPr id="4" name="文本占位符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fontAlgn="base"/>
            <a:r>
              <a:rPr lang="zh-CN" altLang="en-US" strike="noStrike" noProof="1" smtClean="0"/>
              <a:t>单击此处编辑母版文本样式</a:t>
            </a:r>
          </a:p>
        </p:txBody>
      </p:sp>
      <p:sp>
        <p:nvSpPr>
          <p:cNvPr id="5" name="页脚占位符 4"/>
          <p:cNvSpPr>
            <a:spLocks noGrp="1"/>
          </p:cNvSpPr>
          <p:nvPr>
            <p:ph type="ftr" sz="quarter" idx="10"/>
          </p:nvPr>
        </p:nvSpPr>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000" b="1" i="0" u="none" strike="noStrike" kern="1200" cap="none" spc="0" normalizeH="0" baseline="0" noProof="0">
              <a:ln>
                <a:noFill/>
              </a:ln>
              <a:solidFill>
                <a:schemeClr val="tx1"/>
              </a:solidFill>
              <a:effectLst/>
              <a:uLnTx/>
              <a:uFillTx/>
              <a:latin typeface="Arial" panose="020B0604020202020204" pitchFamily="34" charset="0"/>
              <a:ea typeface="华文细黑" panose="02010600040101010101" pitchFamily="2" charset="-122"/>
              <a:cs typeface="+mn-cs"/>
            </a:endParaRPr>
          </a:p>
        </p:txBody>
      </p:sp>
    </p:spTree>
  </p:cSld>
  <p:clrMapOvr>
    <a:masterClrMapping/>
  </p:clrMapOvr>
  <p:transition>
    <p:cover dir="u"/>
  </p:transition>
</p:sldLayout>
</file>

<file path=ppt/slideLayouts/slideLayout109.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smtClean="0"/>
              <a:t>单击此处编辑母版标题样式</a:t>
            </a:r>
            <a:endParaRPr lang="zh-CN" altLang="en-US" strike="noStrike" noProof="1"/>
          </a:p>
        </p:txBody>
      </p:sp>
      <p:sp>
        <p:nvSpPr>
          <p:cNvPr id="3" name="竖排文字占位符 2"/>
          <p:cNvSpPr>
            <a:spLocks noGrp="1"/>
          </p:cNvSpPr>
          <p:nvPr>
            <p:ph type="body" orient="vert" idx="1"/>
          </p:nvPr>
        </p:nvSpPr>
        <p:spPr/>
        <p:txBody>
          <a:bodyPr vert="eaVert"/>
          <a:lstStyle/>
          <a:p>
            <a:pPr lvl="0" fontAlgn="base"/>
            <a:r>
              <a:rPr lang="zh-CN" altLang="en-US" strike="noStrike" noProof="1" smtClean="0"/>
              <a:t>单击此处编辑母版文本样式</a:t>
            </a:r>
          </a:p>
          <a:p>
            <a:pPr lvl="1" fontAlgn="base"/>
            <a:r>
              <a:rPr lang="zh-CN" altLang="en-US" strike="noStrike" noProof="1" smtClean="0"/>
              <a:t>第二级</a:t>
            </a:r>
          </a:p>
          <a:p>
            <a:pPr lvl="2" fontAlgn="base"/>
            <a:r>
              <a:rPr lang="zh-CN" altLang="en-US" strike="noStrike" noProof="1" smtClean="0"/>
              <a:t>第三级</a:t>
            </a:r>
          </a:p>
          <a:p>
            <a:pPr lvl="3" fontAlgn="base"/>
            <a:r>
              <a:rPr lang="zh-CN" altLang="en-US" strike="noStrike" noProof="1" smtClean="0"/>
              <a:t>第四级</a:t>
            </a:r>
          </a:p>
          <a:p>
            <a:pPr lvl="4" fontAlgn="base"/>
            <a:r>
              <a:rPr lang="zh-CN" altLang="en-US" strike="noStrike" noProof="1" smtClean="0"/>
              <a:t>第五级</a:t>
            </a:r>
            <a:endParaRPr lang="zh-CN" altLang="en-US" strike="noStrike" noProof="1"/>
          </a:p>
        </p:txBody>
      </p:sp>
      <p:sp>
        <p:nvSpPr>
          <p:cNvPr id="4" name="页脚占位符 3"/>
          <p:cNvSpPr>
            <a:spLocks noGrp="1"/>
          </p:cNvSpPr>
          <p:nvPr>
            <p:ph type="ftr" sz="quarter" idx="10"/>
          </p:nvPr>
        </p:nvSpPr>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000" b="1" i="0" u="none" strike="noStrike" kern="1200" cap="none" spc="0" normalizeH="0" baseline="0" noProof="0">
              <a:ln>
                <a:noFill/>
              </a:ln>
              <a:solidFill>
                <a:schemeClr val="tx1"/>
              </a:solidFill>
              <a:effectLst/>
              <a:uLnTx/>
              <a:uFillTx/>
              <a:latin typeface="Arial" panose="020B0604020202020204" pitchFamily="34" charset="0"/>
              <a:ea typeface="华文细黑" panose="02010600040101010101" pitchFamily="2" charset="-122"/>
              <a:cs typeface="+mn-cs"/>
            </a:endParaRPr>
          </a:p>
        </p:txBody>
      </p:sp>
    </p:spTree>
  </p:cSld>
  <p:clrMapOvr>
    <a:masterClrMapping/>
  </p:clrMapOvr>
  <p:transition>
    <p:cover dir="u"/>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标题和内容">
    <p:bg>
      <p:bgPr>
        <a:solidFill>
          <a:schemeClr val="bg1"/>
        </a:solidFill>
        <a:effectLst/>
      </p:bgPr>
    </p:bg>
    <p:spTree>
      <p:nvGrpSpPr>
        <p:cNvPr id="1" name=""/>
        <p:cNvGrpSpPr/>
        <p:nvPr/>
      </p:nvGrpSpPr>
      <p:grpSpPr>
        <a:xfrm>
          <a:off x="0" y="0"/>
          <a:ext cx="0" cy="0"/>
          <a:chOff x="0" y="0"/>
          <a:chExt cx="0" cy="0"/>
        </a:xfrm>
      </p:grpSpPr>
      <p:pic>
        <p:nvPicPr>
          <p:cNvPr id="27651" name="图片 7" descr="3.4.png"/>
          <p:cNvPicPr>
            <a:picLocks noChangeAspect="1"/>
          </p:cNvPicPr>
          <p:nvPr userDrawn="1"/>
        </p:nvPicPr>
        <p:blipFill>
          <a:blip r:embed="rId2" cstate="print"/>
          <a:stretch>
            <a:fillRect/>
          </a:stretch>
        </p:blipFill>
        <p:spPr>
          <a:xfrm>
            <a:off x="0" y="0"/>
            <a:ext cx="9144000" cy="6858000"/>
          </a:xfrm>
          <a:prstGeom prst="rect">
            <a:avLst/>
          </a:prstGeom>
          <a:noFill/>
          <a:ln w="9525">
            <a:noFill/>
          </a:ln>
        </p:spPr>
      </p:pic>
      <p:sp>
        <p:nvSpPr>
          <p:cNvPr id="9" name="日期占位符 1"/>
          <p:cNvSpPr>
            <a:spLocks noGrp="1"/>
          </p:cNvSpPr>
          <p:nvPr>
            <p:ph type="dt" sz="half" idx="2"/>
          </p:nvPr>
        </p:nvSpPr>
        <p:spPr bwMode="auto">
          <a:xfrm>
            <a:off x="457200" y="6245225"/>
            <a:ext cx="2133600" cy="476250"/>
          </a:xfrm>
          <a:prstGeom prst="rect">
            <a:avLst/>
          </a:prstGeom>
          <a:noFill/>
          <a:ln w="9525">
            <a:noFill/>
            <a:miter lim="800000"/>
          </a:ln>
        </p:spPr>
        <p:txBody>
          <a:bodyPr vert="horz" wrap="square" lIns="91440" tIns="45720" rIns="91440" bIns="45720" numCol="1" anchor="t" anchorCtr="0" compatLnSpc="1"/>
          <a:lstStyle>
            <a:lvl1pPr>
              <a:defRPr/>
            </a:lvl1pPr>
          </a:lstStyle>
          <a:p>
            <a:pPr marL="0" marR="0" indent="0" algn="l" defTabSz="914400" rtl="0" fontAlgn="base" latinLnBrk="0">
              <a:lnSpc>
                <a:spcPct val="100000"/>
              </a:lnSpc>
              <a:spcBef>
                <a:spcPct val="0"/>
              </a:spcBef>
              <a:spcAft>
                <a:spcPct val="0"/>
              </a:spcAft>
              <a:buClrTx/>
              <a:buSzTx/>
              <a:buFont typeface="Arial" panose="020B0604020202020204" pitchFamily="34" charset="0"/>
              <a:buNone/>
              <a:defRPr/>
            </a:pPr>
            <a:endParaRPr kumimoji="0" lang="zh-CN" altLang="en-US" kern="1200" cap="none" spc="0" normalizeH="0" baseline="0" noProof="0">
              <a:solidFill>
                <a:schemeClr val="tx1"/>
              </a:solidFill>
              <a:latin typeface="Arial" panose="020B0604020202020204" pitchFamily="34" charset="0"/>
              <a:ea typeface="华文细黑" panose="02010600040101010101" pitchFamily="2" charset="-122"/>
              <a:cs typeface="+mn-cs"/>
            </a:endParaRPr>
          </a:p>
        </p:txBody>
      </p:sp>
      <p:sp>
        <p:nvSpPr>
          <p:cNvPr id="10" name="灯片编号占位符 2"/>
          <p:cNvSpPr>
            <a:spLocks noGrp="1"/>
          </p:cNvSpPr>
          <p:nvPr>
            <p:ph type="sldNum" sz="quarter" idx="4"/>
          </p:nvPr>
        </p:nvSpPr>
        <p:spPr bwMode="auto">
          <a:xfrm>
            <a:off x="6553200" y="6245225"/>
            <a:ext cx="2133600" cy="476250"/>
          </a:xfrm>
          <a:prstGeom prst="rect">
            <a:avLst/>
          </a:prstGeom>
          <a:noFill/>
          <a:ln w="9525">
            <a:noFill/>
            <a:miter lim="800000"/>
          </a:ln>
        </p:spPr>
        <p:txBody>
          <a:bodyPr vert="horz" wrap="square" lIns="91440" tIns="45720" rIns="91440" bIns="45720" numCol="1" anchor="t" anchorCtr="0" compatLnSpc="1"/>
          <a:lstStyle/>
          <a:p>
            <a:pPr algn="r" eaLnBrk="1" fontAlgn="base" hangingPunct="1"/>
            <a:fld id="{9A0DB2DC-4C9A-4742-B13C-FB6460FD3503}" type="slidenum">
              <a:rPr lang="zh-CN" altLang="en-US" sz="1400" b="0" i="1" noProof="1" dirty="0">
                <a:latin typeface="Arial" panose="020B0604020202020204" pitchFamily="34" charset="0"/>
                <a:ea typeface="华文细黑" panose="02010600040101010101" pitchFamily="2" charset="-122"/>
                <a:cs typeface="+mn-ea"/>
              </a:rPr>
              <a:pPr algn="r" eaLnBrk="1" fontAlgn="base" hangingPunct="1"/>
              <a:t>‹#›</a:t>
            </a:fld>
            <a:endParaRPr lang="zh-CN" altLang="en-US" sz="1400" b="0" i="1" noProof="1"/>
          </a:p>
        </p:txBody>
      </p:sp>
      <p:sp>
        <p:nvSpPr>
          <p:cNvPr id="11" name="页脚占位符 3"/>
          <p:cNvSpPr>
            <a:spLocks noGrp="1"/>
          </p:cNvSpPr>
          <p:nvPr>
            <p:ph type="ftr" sz="quarter" idx="3"/>
          </p:nvPr>
        </p:nvSpPr>
        <p:spPr bwMode="auto">
          <a:xfrm>
            <a:off x="3124200" y="6245225"/>
            <a:ext cx="2895600" cy="476250"/>
          </a:xfrm>
          <a:prstGeom prst="rect">
            <a:avLst/>
          </a:prstGeom>
          <a:noFill/>
          <a:ln w="9525">
            <a:noFill/>
            <a:miter lim="800000"/>
          </a:ln>
        </p:spPr>
        <p:txBody>
          <a:bodyPr vert="horz" wrap="square" lIns="91440" tIns="45720" rIns="91440" bIns="45720" numCol="1" anchor="t" anchorCtr="0" compatLnSpc="1"/>
          <a:lstStyle>
            <a:lvl1pPr>
              <a:defRPr/>
            </a:lvl1pPr>
          </a:lstStyle>
          <a:p>
            <a:pPr marL="0" marR="0" indent="0" defTabSz="914400" rtl="0" fontAlgn="base" latinLnBrk="0">
              <a:lnSpc>
                <a:spcPct val="100000"/>
              </a:lnSpc>
              <a:spcBef>
                <a:spcPct val="0"/>
              </a:spcBef>
              <a:spcAft>
                <a:spcPct val="0"/>
              </a:spcAft>
              <a:buClrTx/>
              <a:buSzTx/>
              <a:buFont typeface="Arial" panose="020B0604020202020204" pitchFamily="34" charset="0"/>
              <a:buNone/>
              <a:defRPr/>
            </a:pPr>
            <a:endParaRPr kumimoji="0" lang="zh-CN" altLang="en-US" kern="1200" cap="none" spc="0" normalizeH="0" baseline="0" noProof="0">
              <a:solidFill>
                <a:schemeClr val="tx1"/>
              </a:solidFill>
              <a:latin typeface="Arial" panose="020B0604020202020204" pitchFamily="34" charset="0"/>
              <a:ea typeface="华文细黑" panose="02010600040101010101" pitchFamily="2" charset="-122"/>
              <a:cs typeface="+mn-cs"/>
            </a:endParaRPr>
          </a:p>
        </p:txBody>
      </p:sp>
    </p:spTree>
  </p:cSld>
  <p:clrMapOvr>
    <a:masterClrMapping/>
  </p:clrMapOvr>
  <p:transition>
    <p:cover dir="u"/>
  </p:transition>
</p:sldLayout>
</file>

<file path=ppt/slideLayouts/slideLayout110.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705600" y="192088"/>
            <a:ext cx="2133600" cy="5813425"/>
          </a:xfrm>
        </p:spPr>
        <p:txBody>
          <a:bodyPr vert="eaVert"/>
          <a:lstStyle/>
          <a:p>
            <a:pPr fontAlgn="base"/>
            <a:r>
              <a:rPr lang="zh-CN" altLang="en-US" strike="noStrike" noProof="1" smtClean="0"/>
              <a:t>单击此处编辑母版标题样式</a:t>
            </a:r>
            <a:endParaRPr lang="zh-CN" altLang="en-US" strike="noStrike" noProof="1"/>
          </a:p>
        </p:txBody>
      </p:sp>
      <p:sp>
        <p:nvSpPr>
          <p:cNvPr id="3" name="竖排文字占位符 2"/>
          <p:cNvSpPr>
            <a:spLocks noGrp="1"/>
          </p:cNvSpPr>
          <p:nvPr>
            <p:ph type="body" orient="vert" idx="1"/>
          </p:nvPr>
        </p:nvSpPr>
        <p:spPr>
          <a:xfrm>
            <a:off x="304800" y="192088"/>
            <a:ext cx="6248400" cy="5813425"/>
          </a:xfrm>
        </p:spPr>
        <p:txBody>
          <a:bodyPr vert="eaVert"/>
          <a:lstStyle/>
          <a:p>
            <a:pPr lvl="0" fontAlgn="base"/>
            <a:r>
              <a:rPr lang="zh-CN" altLang="en-US" strike="noStrike" noProof="1" smtClean="0"/>
              <a:t>单击此处编辑母版文本样式</a:t>
            </a:r>
          </a:p>
          <a:p>
            <a:pPr lvl="1" fontAlgn="base"/>
            <a:r>
              <a:rPr lang="zh-CN" altLang="en-US" strike="noStrike" noProof="1" smtClean="0"/>
              <a:t>第二级</a:t>
            </a:r>
          </a:p>
          <a:p>
            <a:pPr lvl="2" fontAlgn="base"/>
            <a:r>
              <a:rPr lang="zh-CN" altLang="en-US" strike="noStrike" noProof="1" smtClean="0"/>
              <a:t>第三级</a:t>
            </a:r>
          </a:p>
          <a:p>
            <a:pPr lvl="3" fontAlgn="base"/>
            <a:r>
              <a:rPr lang="zh-CN" altLang="en-US" strike="noStrike" noProof="1" smtClean="0"/>
              <a:t>第四级</a:t>
            </a:r>
          </a:p>
          <a:p>
            <a:pPr lvl="4" fontAlgn="base"/>
            <a:r>
              <a:rPr lang="zh-CN" altLang="en-US" strike="noStrike" noProof="1" smtClean="0"/>
              <a:t>第五级</a:t>
            </a:r>
            <a:endParaRPr lang="zh-CN" altLang="en-US" strike="noStrike" noProof="1"/>
          </a:p>
        </p:txBody>
      </p:sp>
      <p:sp>
        <p:nvSpPr>
          <p:cNvPr id="4" name="页脚占位符 3"/>
          <p:cNvSpPr>
            <a:spLocks noGrp="1"/>
          </p:cNvSpPr>
          <p:nvPr>
            <p:ph type="ftr" sz="quarter" idx="10"/>
          </p:nvPr>
        </p:nvSpPr>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000" b="1" i="0" u="none" strike="noStrike" kern="1200" cap="none" spc="0" normalizeH="0" baseline="0" noProof="0">
              <a:ln>
                <a:noFill/>
              </a:ln>
              <a:solidFill>
                <a:schemeClr val="tx1"/>
              </a:solidFill>
              <a:effectLst/>
              <a:uLnTx/>
              <a:uFillTx/>
              <a:latin typeface="Arial" panose="020B0604020202020204" pitchFamily="34" charset="0"/>
              <a:ea typeface="华文细黑" panose="02010600040101010101" pitchFamily="2" charset="-122"/>
              <a:cs typeface="+mn-cs"/>
            </a:endParaRPr>
          </a:p>
        </p:txBody>
      </p:sp>
    </p:spTree>
  </p:cSld>
  <p:clrMapOvr>
    <a:masterClrMapping/>
  </p:clrMapOvr>
  <p:transition>
    <p:cover dir="u"/>
  </p:transition>
</p:sldLayout>
</file>

<file path=ppt/slideLayouts/slideLayout11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2130425"/>
            <a:ext cx="7772400" cy="1470025"/>
          </a:xfrm>
        </p:spPr>
        <p:txBody>
          <a:bodyPr/>
          <a:lstStyle/>
          <a:p>
            <a:pPr fontAlgn="base"/>
            <a:r>
              <a:rPr lang="zh-CN" altLang="en-US" strike="noStrike" noProof="1" smtClean="0"/>
              <a:t>单击此处编辑母版标题样式</a:t>
            </a:r>
            <a:endParaRPr lang="zh-CN" altLang="en-US" strike="noStrike" noProof="1"/>
          </a:p>
        </p:txBody>
      </p:sp>
      <p:sp>
        <p:nvSpPr>
          <p:cNvPr id="3" name="副标题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pPr fontAlgn="base"/>
            <a:r>
              <a:rPr lang="zh-CN" altLang="en-US" strike="noStrike" noProof="1" smtClean="0"/>
              <a:t>单击此处编辑母版副标题样式</a:t>
            </a:r>
            <a:endParaRPr lang="zh-CN" altLang="en-US" strike="noStrike" noProof="1"/>
          </a:p>
        </p:txBody>
      </p:sp>
      <p:sp>
        <p:nvSpPr>
          <p:cNvPr id="4" name="页脚占位符 3"/>
          <p:cNvSpPr>
            <a:spLocks noGrp="1"/>
          </p:cNvSpPr>
          <p:nvPr>
            <p:ph type="ftr" sz="quarter" idx="10"/>
          </p:nvPr>
        </p:nvSpPr>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000" b="1" i="0" u="none" strike="noStrike" kern="1200" cap="none" spc="0" normalizeH="0" baseline="0" noProof="0">
              <a:ln>
                <a:noFill/>
              </a:ln>
              <a:solidFill>
                <a:schemeClr val="tx1"/>
              </a:solidFill>
              <a:effectLst/>
              <a:uLnTx/>
              <a:uFillTx/>
              <a:latin typeface="Arial" panose="020B0604020202020204" pitchFamily="34" charset="0"/>
              <a:ea typeface="华文细黑" panose="02010600040101010101" pitchFamily="2" charset="-122"/>
              <a:cs typeface="+mn-cs"/>
            </a:endParaRPr>
          </a:p>
        </p:txBody>
      </p:sp>
    </p:spTree>
  </p:cSld>
  <p:clrMapOvr>
    <a:masterClrMapping/>
  </p:clrMapOvr>
  <p:transition>
    <p:cover dir="u"/>
  </p:transition>
</p:sldLayout>
</file>

<file path=ppt/slideLayouts/slideLayout11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smtClean="0"/>
              <a:t>单击此处编辑母版标题样式</a:t>
            </a:r>
            <a:endParaRPr lang="zh-CN" altLang="en-US" strike="noStrike" noProof="1"/>
          </a:p>
        </p:txBody>
      </p:sp>
      <p:sp>
        <p:nvSpPr>
          <p:cNvPr id="3" name="内容占位符 2"/>
          <p:cNvSpPr>
            <a:spLocks noGrp="1"/>
          </p:cNvSpPr>
          <p:nvPr>
            <p:ph idx="1"/>
          </p:nvPr>
        </p:nvSpPr>
        <p:spPr/>
        <p:txBody>
          <a:bodyPr/>
          <a:lstStyle/>
          <a:p>
            <a:pPr lvl="0" fontAlgn="base"/>
            <a:r>
              <a:rPr lang="zh-CN" altLang="en-US" strike="noStrike" noProof="1" smtClean="0"/>
              <a:t>单击此处编辑母版文本样式</a:t>
            </a:r>
          </a:p>
          <a:p>
            <a:pPr lvl="1" fontAlgn="base"/>
            <a:r>
              <a:rPr lang="zh-CN" altLang="en-US" strike="noStrike" noProof="1" smtClean="0"/>
              <a:t>第二级</a:t>
            </a:r>
          </a:p>
          <a:p>
            <a:pPr lvl="2" fontAlgn="base"/>
            <a:r>
              <a:rPr lang="zh-CN" altLang="en-US" strike="noStrike" noProof="1" smtClean="0"/>
              <a:t>第三级</a:t>
            </a:r>
          </a:p>
          <a:p>
            <a:pPr lvl="3" fontAlgn="base"/>
            <a:r>
              <a:rPr lang="zh-CN" altLang="en-US" strike="noStrike" noProof="1" smtClean="0"/>
              <a:t>第四级</a:t>
            </a:r>
          </a:p>
          <a:p>
            <a:pPr lvl="4" fontAlgn="base"/>
            <a:r>
              <a:rPr lang="zh-CN" altLang="en-US" strike="noStrike" noProof="1" smtClean="0"/>
              <a:t>第五级</a:t>
            </a:r>
            <a:endParaRPr lang="zh-CN" altLang="en-US" strike="noStrike" noProof="1"/>
          </a:p>
        </p:txBody>
      </p:sp>
      <p:sp>
        <p:nvSpPr>
          <p:cNvPr id="4" name="页脚占位符 3"/>
          <p:cNvSpPr>
            <a:spLocks noGrp="1"/>
          </p:cNvSpPr>
          <p:nvPr>
            <p:ph type="ftr" sz="quarter" idx="10"/>
          </p:nvPr>
        </p:nvSpPr>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000" b="1" i="0" u="none" strike="noStrike" kern="1200" cap="none" spc="0" normalizeH="0" baseline="0" noProof="0">
              <a:ln>
                <a:noFill/>
              </a:ln>
              <a:solidFill>
                <a:schemeClr val="tx1"/>
              </a:solidFill>
              <a:effectLst/>
              <a:uLnTx/>
              <a:uFillTx/>
              <a:latin typeface="Arial" panose="020B0604020202020204" pitchFamily="34" charset="0"/>
              <a:ea typeface="华文细黑" panose="02010600040101010101" pitchFamily="2" charset="-122"/>
              <a:cs typeface="+mn-cs"/>
            </a:endParaRPr>
          </a:p>
        </p:txBody>
      </p:sp>
    </p:spTree>
  </p:cSld>
  <p:clrMapOvr>
    <a:masterClrMapping/>
  </p:clrMapOvr>
  <p:transition>
    <p:cover dir="u"/>
  </p:transition>
</p:sldLayout>
</file>

<file path=ppt/slideLayouts/slideLayout11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p:spPr>
        <p:txBody>
          <a:bodyPr anchor="t"/>
          <a:lstStyle>
            <a:lvl1pPr algn="l">
              <a:defRPr sz="4000" b="1" cap="all"/>
            </a:lvl1pPr>
          </a:lstStyle>
          <a:p>
            <a:pPr fontAlgn="base"/>
            <a:r>
              <a:rPr lang="zh-CN" altLang="en-US" strike="noStrike" noProof="1" smtClean="0"/>
              <a:t>单击此处编辑母版标题样式</a:t>
            </a:r>
            <a:endParaRPr lang="zh-CN" altLang="en-US" strike="noStrike" noProof="1"/>
          </a:p>
        </p:txBody>
      </p:sp>
      <p:sp>
        <p:nvSpPr>
          <p:cNvPr id="3" name="文本占位符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fontAlgn="base"/>
            <a:r>
              <a:rPr lang="zh-CN" altLang="en-US" strike="noStrike" noProof="1" smtClean="0"/>
              <a:t>单击此处编辑母版文本样式</a:t>
            </a:r>
          </a:p>
        </p:txBody>
      </p:sp>
      <p:sp>
        <p:nvSpPr>
          <p:cNvPr id="4" name="页脚占位符 3"/>
          <p:cNvSpPr>
            <a:spLocks noGrp="1"/>
          </p:cNvSpPr>
          <p:nvPr>
            <p:ph type="ftr" sz="quarter" idx="10"/>
          </p:nvPr>
        </p:nvSpPr>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000" b="1" i="0" u="none" strike="noStrike" kern="1200" cap="none" spc="0" normalizeH="0" baseline="0" noProof="0">
              <a:ln>
                <a:noFill/>
              </a:ln>
              <a:solidFill>
                <a:schemeClr val="tx1"/>
              </a:solidFill>
              <a:effectLst/>
              <a:uLnTx/>
              <a:uFillTx/>
              <a:latin typeface="Arial" panose="020B0604020202020204" pitchFamily="34" charset="0"/>
              <a:ea typeface="华文细黑" panose="02010600040101010101" pitchFamily="2" charset="-122"/>
              <a:cs typeface="+mn-cs"/>
            </a:endParaRPr>
          </a:p>
        </p:txBody>
      </p:sp>
    </p:spTree>
  </p:cSld>
  <p:clrMapOvr>
    <a:masterClrMapping/>
  </p:clrMapOvr>
  <p:transition>
    <p:cover dir="u"/>
  </p:transition>
</p:sldLayout>
</file>

<file path=ppt/slideLayouts/slideLayout11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smtClean="0"/>
              <a:t>单击此处编辑母版标题样式</a:t>
            </a:r>
            <a:endParaRPr lang="zh-CN" altLang="en-US" strike="noStrike" noProof="1"/>
          </a:p>
        </p:txBody>
      </p:sp>
      <p:sp>
        <p:nvSpPr>
          <p:cNvPr id="3" name="内容占位符 2"/>
          <p:cNvSpPr>
            <a:spLocks noGrp="1"/>
          </p:cNvSpPr>
          <p:nvPr>
            <p:ph sz="half" idx="1"/>
          </p:nvPr>
        </p:nvSpPr>
        <p:spPr>
          <a:xfrm>
            <a:off x="314325" y="1614488"/>
            <a:ext cx="4186238" cy="43910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fontAlgn="base"/>
            <a:r>
              <a:rPr lang="zh-CN" altLang="en-US" strike="noStrike" noProof="1" smtClean="0"/>
              <a:t>单击此处编辑母版文本样式</a:t>
            </a:r>
          </a:p>
          <a:p>
            <a:pPr lvl="1" fontAlgn="base"/>
            <a:r>
              <a:rPr lang="zh-CN" altLang="en-US" strike="noStrike" noProof="1" smtClean="0"/>
              <a:t>第二级</a:t>
            </a:r>
          </a:p>
          <a:p>
            <a:pPr lvl="2" fontAlgn="base"/>
            <a:r>
              <a:rPr lang="zh-CN" altLang="en-US" strike="noStrike" noProof="1" smtClean="0"/>
              <a:t>第三级</a:t>
            </a:r>
          </a:p>
          <a:p>
            <a:pPr lvl="3" fontAlgn="base"/>
            <a:r>
              <a:rPr lang="zh-CN" altLang="en-US" strike="noStrike" noProof="1" smtClean="0"/>
              <a:t>第四级</a:t>
            </a:r>
          </a:p>
          <a:p>
            <a:pPr lvl="4" fontAlgn="base"/>
            <a:r>
              <a:rPr lang="zh-CN" altLang="en-US" strike="noStrike" noProof="1" smtClean="0"/>
              <a:t>第五级</a:t>
            </a:r>
            <a:endParaRPr lang="zh-CN" altLang="en-US" strike="noStrike" noProof="1"/>
          </a:p>
        </p:txBody>
      </p:sp>
      <p:sp>
        <p:nvSpPr>
          <p:cNvPr id="4" name="内容占位符 3"/>
          <p:cNvSpPr>
            <a:spLocks noGrp="1"/>
          </p:cNvSpPr>
          <p:nvPr>
            <p:ph sz="half" idx="2"/>
          </p:nvPr>
        </p:nvSpPr>
        <p:spPr>
          <a:xfrm>
            <a:off x="4652963" y="1614488"/>
            <a:ext cx="4186237" cy="43910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fontAlgn="base"/>
            <a:r>
              <a:rPr lang="zh-CN" altLang="en-US" strike="noStrike" noProof="1" smtClean="0"/>
              <a:t>单击此处编辑母版文本样式</a:t>
            </a:r>
          </a:p>
          <a:p>
            <a:pPr lvl="1" fontAlgn="base"/>
            <a:r>
              <a:rPr lang="zh-CN" altLang="en-US" strike="noStrike" noProof="1" smtClean="0"/>
              <a:t>第二级</a:t>
            </a:r>
          </a:p>
          <a:p>
            <a:pPr lvl="2" fontAlgn="base"/>
            <a:r>
              <a:rPr lang="zh-CN" altLang="en-US" strike="noStrike" noProof="1" smtClean="0"/>
              <a:t>第三级</a:t>
            </a:r>
          </a:p>
          <a:p>
            <a:pPr lvl="3" fontAlgn="base"/>
            <a:r>
              <a:rPr lang="zh-CN" altLang="en-US" strike="noStrike" noProof="1" smtClean="0"/>
              <a:t>第四级</a:t>
            </a:r>
          </a:p>
          <a:p>
            <a:pPr lvl="4" fontAlgn="base"/>
            <a:r>
              <a:rPr lang="zh-CN" altLang="en-US" strike="noStrike" noProof="1" smtClean="0"/>
              <a:t>第五级</a:t>
            </a:r>
            <a:endParaRPr lang="zh-CN" altLang="en-US" strike="noStrike" noProof="1"/>
          </a:p>
        </p:txBody>
      </p:sp>
      <p:sp>
        <p:nvSpPr>
          <p:cNvPr id="5" name="页脚占位符 4"/>
          <p:cNvSpPr>
            <a:spLocks noGrp="1"/>
          </p:cNvSpPr>
          <p:nvPr>
            <p:ph type="ftr" sz="quarter" idx="10"/>
          </p:nvPr>
        </p:nvSpPr>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000" b="1" i="0" u="none" strike="noStrike" kern="1200" cap="none" spc="0" normalizeH="0" baseline="0" noProof="0">
              <a:ln>
                <a:noFill/>
              </a:ln>
              <a:solidFill>
                <a:schemeClr val="tx1"/>
              </a:solidFill>
              <a:effectLst/>
              <a:uLnTx/>
              <a:uFillTx/>
              <a:latin typeface="Arial" panose="020B0604020202020204" pitchFamily="34" charset="0"/>
              <a:ea typeface="华文细黑" panose="02010600040101010101" pitchFamily="2" charset="-122"/>
              <a:cs typeface="+mn-cs"/>
            </a:endParaRPr>
          </a:p>
        </p:txBody>
      </p:sp>
    </p:spTree>
  </p:cSld>
  <p:clrMapOvr>
    <a:masterClrMapping/>
  </p:clrMapOvr>
  <p:transition>
    <p:cover dir="u"/>
  </p:transition>
</p:sldLayout>
</file>

<file path=ppt/slideLayouts/slideLayout11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p:spPr>
        <p:txBody>
          <a:bodyPr/>
          <a:lstStyle>
            <a:lvl1pPr>
              <a:defRPr/>
            </a:lvl1pPr>
          </a:lstStyle>
          <a:p>
            <a:pPr fontAlgn="base"/>
            <a:r>
              <a:rPr lang="zh-CN" altLang="en-US" strike="noStrike" noProof="1" smtClean="0"/>
              <a:t>单击此处编辑母版标题样式</a:t>
            </a:r>
            <a:endParaRPr lang="zh-CN" altLang="en-US" strike="noStrike" noProof="1"/>
          </a:p>
        </p:txBody>
      </p:sp>
      <p:sp>
        <p:nvSpPr>
          <p:cNvPr id="3" name="文本占位符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fontAlgn="base"/>
            <a:r>
              <a:rPr lang="zh-CN" altLang="en-US" strike="noStrike" noProof="1" smtClean="0"/>
              <a:t>单击此处编辑母版文本样式</a:t>
            </a:r>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fontAlgn="base"/>
            <a:r>
              <a:rPr lang="zh-CN" altLang="en-US" strike="noStrike" noProof="1" smtClean="0"/>
              <a:t>单击此处编辑母版文本样式</a:t>
            </a:r>
          </a:p>
          <a:p>
            <a:pPr lvl="1" fontAlgn="base"/>
            <a:r>
              <a:rPr lang="zh-CN" altLang="en-US" strike="noStrike" noProof="1" smtClean="0"/>
              <a:t>第二级</a:t>
            </a:r>
          </a:p>
          <a:p>
            <a:pPr lvl="2" fontAlgn="base"/>
            <a:r>
              <a:rPr lang="zh-CN" altLang="en-US" strike="noStrike" noProof="1" smtClean="0"/>
              <a:t>第三级</a:t>
            </a:r>
          </a:p>
          <a:p>
            <a:pPr lvl="3" fontAlgn="base"/>
            <a:r>
              <a:rPr lang="zh-CN" altLang="en-US" strike="noStrike" noProof="1" smtClean="0"/>
              <a:t>第四级</a:t>
            </a:r>
          </a:p>
          <a:p>
            <a:pPr lvl="4" fontAlgn="base"/>
            <a:r>
              <a:rPr lang="zh-CN" altLang="en-US" strike="noStrike" noProof="1" smtClean="0"/>
              <a:t>第五级</a:t>
            </a:r>
            <a:endParaRPr lang="zh-CN" altLang="en-US" strike="noStrike" noProof="1"/>
          </a:p>
        </p:txBody>
      </p:sp>
      <p:sp>
        <p:nvSpPr>
          <p:cNvPr id="5" name="文本占位符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fontAlgn="base"/>
            <a:r>
              <a:rPr lang="zh-CN" altLang="en-US" strike="noStrike" noProof="1" smtClean="0"/>
              <a:t>单击此处编辑母版文本样式</a:t>
            </a:r>
          </a:p>
        </p:txBody>
      </p:sp>
      <p:sp>
        <p:nvSpPr>
          <p:cNvPr id="6" name="内容占位符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fontAlgn="base"/>
            <a:r>
              <a:rPr lang="zh-CN" altLang="en-US" strike="noStrike" noProof="1" smtClean="0"/>
              <a:t>单击此处编辑母版文本样式</a:t>
            </a:r>
          </a:p>
          <a:p>
            <a:pPr lvl="1" fontAlgn="base"/>
            <a:r>
              <a:rPr lang="zh-CN" altLang="en-US" strike="noStrike" noProof="1" smtClean="0"/>
              <a:t>第二级</a:t>
            </a:r>
          </a:p>
          <a:p>
            <a:pPr lvl="2" fontAlgn="base"/>
            <a:r>
              <a:rPr lang="zh-CN" altLang="en-US" strike="noStrike" noProof="1" smtClean="0"/>
              <a:t>第三级</a:t>
            </a:r>
          </a:p>
          <a:p>
            <a:pPr lvl="3" fontAlgn="base"/>
            <a:r>
              <a:rPr lang="zh-CN" altLang="en-US" strike="noStrike" noProof="1" smtClean="0"/>
              <a:t>第四级</a:t>
            </a:r>
          </a:p>
          <a:p>
            <a:pPr lvl="4" fontAlgn="base"/>
            <a:r>
              <a:rPr lang="zh-CN" altLang="en-US" strike="noStrike" noProof="1" smtClean="0"/>
              <a:t>第五级</a:t>
            </a:r>
            <a:endParaRPr lang="zh-CN" altLang="en-US" strike="noStrike" noProof="1"/>
          </a:p>
        </p:txBody>
      </p:sp>
      <p:sp>
        <p:nvSpPr>
          <p:cNvPr id="7" name="页脚占位符 6"/>
          <p:cNvSpPr>
            <a:spLocks noGrp="1"/>
          </p:cNvSpPr>
          <p:nvPr>
            <p:ph type="ftr" sz="quarter" idx="10"/>
          </p:nvPr>
        </p:nvSpPr>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000" b="1" i="0" u="none" strike="noStrike" kern="1200" cap="none" spc="0" normalizeH="0" baseline="0" noProof="0">
              <a:ln>
                <a:noFill/>
              </a:ln>
              <a:solidFill>
                <a:schemeClr val="tx1"/>
              </a:solidFill>
              <a:effectLst/>
              <a:uLnTx/>
              <a:uFillTx/>
              <a:latin typeface="Arial" panose="020B0604020202020204" pitchFamily="34" charset="0"/>
              <a:ea typeface="华文细黑" panose="02010600040101010101" pitchFamily="2" charset="-122"/>
              <a:cs typeface="+mn-cs"/>
            </a:endParaRPr>
          </a:p>
        </p:txBody>
      </p:sp>
    </p:spTree>
  </p:cSld>
  <p:clrMapOvr>
    <a:masterClrMapping/>
  </p:clrMapOvr>
  <p:transition>
    <p:cover dir="u"/>
  </p:transition>
</p:sldLayout>
</file>

<file path=ppt/slideLayouts/slideLayout11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smtClean="0"/>
              <a:t>单击此处编辑母版标题样式</a:t>
            </a:r>
            <a:endParaRPr lang="zh-CN" altLang="en-US" strike="noStrike" noProof="1"/>
          </a:p>
        </p:txBody>
      </p:sp>
      <p:sp>
        <p:nvSpPr>
          <p:cNvPr id="3" name="页脚占位符 2"/>
          <p:cNvSpPr>
            <a:spLocks noGrp="1"/>
          </p:cNvSpPr>
          <p:nvPr>
            <p:ph type="ftr" sz="quarter" idx="10"/>
          </p:nvPr>
        </p:nvSpPr>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000" b="1" i="0" u="none" strike="noStrike" kern="1200" cap="none" spc="0" normalizeH="0" baseline="0" noProof="0">
              <a:ln>
                <a:noFill/>
              </a:ln>
              <a:solidFill>
                <a:schemeClr val="tx1"/>
              </a:solidFill>
              <a:effectLst/>
              <a:uLnTx/>
              <a:uFillTx/>
              <a:latin typeface="Arial" panose="020B0604020202020204" pitchFamily="34" charset="0"/>
              <a:ea typeface="华文细黑" panose="02010600040101010101" pitchFamily="2" charset="-122"/>
              <a:cs typeface="+mn-cs"/>
            </a:endParaRPr>
          </a:p>
        </p:txBody>
      </p:sp>
    </p:spTree>
  </p:cSld>
  <p:clrMapOvr>
    <a:masterClrMapping/>
  </p:clrMapOvr>
  <p:transition>
    <p:cover dir="u"/>
  </p:transition>
</p:sldLayout>
</file>

<file path=ppt/slideLayouts/slideLayout11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页脚占位符 1"/>
          <p:cNvSpPr>
            <a:spLocks noGrp="1"/>
          </p:cNvSpPr>
          <p:nvPr>
            <p:ph type="ftr" sz="quarter" idx="10"/>
          </p:nvPr>
        </p:nvSpPr>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000" b="1" i="0" u="none" strike="noStrike" kern="1200" cap="none" spc="0" normalizeH="0" baseline="0" noProof="0">
              <a:ln>
                <a:noFill/>
              </a:ln>
              <a:solidFill>
                <a:schemeClr val="tx1"/>
              </a:solidFill>
              <a:effectLst/>
              <a:uLnTx/>
              <a:uFillTx/>
              <a:latin typeface="Arial" panose="020B0604020202020204" pitchFamily="34" charset="0"/>
              <a:ea typeface="华文细黑" panose="02010600040101010101" pitchFamily="2" charset="-122"/>
              <a:cs typeface="+mn-cs"/>
            </a:endParaRPr>
          </a:p>
        </p:txBody>
      </p:sp>
    </p:spTree>
  </p:cSld>
  <p:clrMapOvr>
    <a:masterClrMapping/>
  </p:clrMapOvr>
  <p:transition>
    <p:cover dir="u"/>
  </p:transition>
</p:sldLayout>
</file>

<file path=ppt/slideLayouts/slideLayout11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p:spPr>
        <p:txBody>
          <a:bodyPr anchor="b"/>
          <a:lstStyle>
            <a:lvl1pPr algn="l">
              <a:defRPr sz="2000" b="1"/>
            </a:lvl1pPr>
          </a:lstStyle>
          <a:p>
            <a:pPr fontAlgn="base"/>
            <a:r>
              <a:rPr lang="zh-CN" altLang="en-US" strike="noStrike" noProof="1" smtClean="0"/>
              <a:t>单击此处编辑母版标题样式</a:t>
            </a:r>
            <a:endParaRPr lang="zh-CN" altLang="en-US" strike="noStrike" noProof="1"/>
          </a:p>
        </p:txBody>
      </p:sp>
      <p:sp>
        <p:nvSpPr>
          <p:cNvPr id="3" name="内容占位符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fontAlgn="base"/>
            <a:r>
              <a:rPr lang="zh-CN" altLang="en-US" strike="noStrike" noProof="1" smtClean="0"/>
              <a:t>单击此处编辑母版文本样式</a:t>
            </a:r>
          </a:p>
          <a:p>
            <a:pPr lvl="1" fontAlgn="base"/>
            <a:r>
              <a:rPr lang="zh-CN" altLang="en-US" strike="noStrike" noProof="1" smtClean="0"/>
              <a:t>第二级</a:t>
            </a:r>
          </a:p>
          <a:p>
            <a:pPr lvl="2" fontAlgn="base"/>
            <a:r>
              <a:rPr lang="zh-CN" altLang="en-US" strike="noStrike" noProof="1" smtClean="0"/>
              <a:t>第三级</a:t>
            </a:r>
          </a:p>
          <a:p>
            <a:pPr lvl="3" fontAlgn="base"/>
            <a:r>
              <a:rPr lang="zh-CN" altLang="en-US" strike="noStrike" noProof="1" smtClean="0"/>
              <a:t>第四级</a:t>
            </a:r>
          </a:p>
          <a:p>
            <a:pPr lvl="4" fontAlgn="base"/>
            <a:r>
              <a:rPr lang="zh-CN" altLang="en-US" strike="noStrike" noProof="1" smtClean="0"/>
              <a:t>第五级</a:t>
            </a:r>
            <a:endParaRPr lang="zh-CN" altLang="en-US" strike="noStrike" noProof="1"/>
          </a:p>
        </p:txBody>
      </p:sp>
      <p:sp>
        <p:nvSpPr>
          <p:cNvPr id="4" name="文本占位符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fontAlgn="base"/>
            <a:r>
              <a:rPr lang="zh-CN" altLang="en-US" strike="noStrike" noProof="1" smtClean="0"/>
              <a:t>单击此处编辑母版文本样式</a:t>
            </a:r>
          </a:p>
        </p:txBody>
      </p:sp>
      <p:sp>
        <p:nvSpPr>
          <p:cNvPr id="5" name="页脚占位符 4"/>
          <p:cNvSpPr>
            <a:spLocks noGrp="1"/>
          </p:cNvSpPr>
          <p:nvPr>
            <p:ph type="ftr" sz="quarter" idx="10"/>
          </p:nvPr>
        </p:nvSpPr>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000" b="1" i="0" u="none" strike="noStrike" kern="1200" cap="none" spc="0" normalizeH="0" baseline="0" noProof="0">
              <a:ln>
                <a:noFill/>
              </a:ln>
              <a:solidFill>
                <a:schemeClr val="tx1"/>
              </a:solidFill>
              <a:effectLst/>
              <a:uLnTx/>
              <a:uFillTx/>
              <a:latin typeface="Arial" panose="020B0604020202020204" pitchFamily="34" charset="0"/>
              <a:ea typeface="华文细黑" panose="02010600040101010101" pitchFamily="2" charset="-122"/>
              <a:cs typeface="+mn-cs"/>
            </a:endParaRPr>
          </a:p>
        </p:txBody>
      </p:sp>
    </p:spTree>
  </p:cSld>
  <p:clrMapOvr>
    <a:masterClrMapping/>
  </p:clrMapOvr>
  <p:transition>
    <p:cover dir="u"/>
  </p:transition>
</p:sldLayout>
</file>

<file path=ppt/slideLayouts/slideLayout11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p:spPr>
        <p:txBody>
          <a:bodyPr anchor="b"/>
          <a:lstStyle>
            <a:lvl1pPr algn="l">
              <a:defRPr sz="2000" b="1"/>
            </a:lvl1pPr>
          </a:lstStyle>
          <a:p>
            <a:pPr fontAlgn="base"/>
            <a:r>
              <a:rPr lang="zh-CN" altLang="en-US" strike="noStrike" noProof="1" smtClean="0"/>
              <a:t>单击此处编辑母版标题样式</a:t>
            </a:r>
            <a:endParaRPr lang="zh-CN" altLang="en-US" strike="noStrike" noProof="1"/>
          </a:p>
        </p:txBody>
      </p:sp>
      <p:sp>
        <p:nvSpPr>
          <p:cNvPr id="3" name="图片占位符 2"/>
          <p:cNvSpPr>
            <a:spLocks noGrp="1"/>
          </p:cNvSpPr>
          <p:nvPr>
            <p:ph type="pic" idx="1"/>
          </p:nvPr>
        </p:nvSpPr>
        <p:spPr>
          <a:xfrm>
            <a:off x="1792288" y="612775"/>
            <a:ext cx="5486400" cy="4114800"/>
          </a:xfrm>
        </p:spPr>
        <p:txBody>
          <a:bodyPr vert="horz" wrap="square" lIns="0" tIns="45720" rIns="0" bIns="45720" numCol="1" anchor="t" anchorCtr="0" compatLnSpc="1"/>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0" marR="0" lvl="0" indent="0" algn="l" defTabSz="914400" rtl="0" eaLnBrk="0" fontAlgn="base" latinLnBrk="0" hangingPunct="0">
              <a:lnSpc>
                <a:spcPct val="100000"/>
              </a:lnSpc>
              <a:spcBef>
                <a:spcPct val="60000"/>
              </a:spcBef>
              <a:spcAft>
                <a:spcPct val="0"/>
              </a:spcAft>
              <a:buClr>
                <a:schemeClr val="accent1"/>
              </a:buClr>
              <a:buSzTx/>
              <a:buFont typeface="Wingdings" panose="05000000000000000000" pitchFamily="2" charset="2"/>
              <a:buNone/>
              <a:defRPr/>
            </a:pPr>
            <a:endParaRPr kumimoji="0" lang="zh-CN" altLang="en-US" sz="3200" b="1" i="0" u="none" strike="noStrike" kern="0" cap="none" spc="0" normalizeH="0" baseline="0" noProof="0" smtClean="0">
              <a:ln>
                <a:noFill/>
              </a:ln>
              <a:solidFill>
                <a:schemeClr val="tx1"/>
              </a:solidFill>
              <a:effectLst/>
              <a:uLnTx/>
              <a:uFillTx/>
              <a:latin typeface="+mn-lt"/>
              <a:ea typeface="+mn-ea"/>
              <a:cs typeface="Arial" panose="020B0604020202020204" pitchFamily="34" charset="0"/>
            </a:endParaRPr>
          </a:p>
        </p:txBody>
      </p:sp>
      <p:sp>
        <p:nvSpPr>
          <p:cNvPr id="4" name="文本占位符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fontAlgn="base"/>
            <a:r>
              <a:rPr lang="zh-CN" altLang="en-US" strike="noStrike" noProof="1" smtClean="0"/>
              <a:t>单击此处编辑母版文本样式</a:t>
            </a:r>
          </a:p>
        </p:txBody>
      </p:sp>
      <p:sp>
        <p:nvSpPr>
          <p:cNvPr id="5" name="页脚占位符 4"/>
          <p:cNvSpPr>
            <a:spLocks noGrp="1"/>
          </p:cNvSpPr>
          <p:nvPr>
            <p:ph type="ftr" sz="quarter" idx="10"/>
          </p:nvPr>
        </p:nvSpPr>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000" b="1" i="0" u="none" strike="noStrike" kern="1200" cap="none" spc="0" normalizeH="0" baseline="0" noProof="0">
              <a:ln>
                <a:noFill/>
              </a:ln>
              <a:solidFill>
                <a:schemeClr val="tx1"/>
              </a:solidFill>
              <a:effectLst/>
              <a:uLnTx/>
              <a:uFillTx/>
              <a:latin typeface="Arial" panose="020B0604020202020204" pitchFamily="34" charset="0"/>
              <a:ea typeface="华文细黑" panose="02010600040101010101" pitchFamily="2" charset="-122"/>
              <a:cs typeface="+mn-cs"/>
            </a:endParaRPr>
          </a:p>
        </p:txBody>
      </p:sp>
    </p:spTree>
  </p:cSld>
  <p:clrMapOvr>
    <a:masterClrMapping/>
  </p:clrMapOvr>
  <p:transition>
    <p:cover dir="u"/>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p:spPr>
        <p:txBody>
          <a:bodyPr anchor="t"/>
          <a:lstStyle>
            <a:lvl1pPr algn="l">
              <a:defRPr sz="4000" b="1" cap="all"/>
            </a:lvl1pPr>
          </a:lstStyle>
          <a:p>
            <a:pPr fontAlgn="base"/>
            <a:r>
              <a:rPr lang="zh-CN" altLang="en-US" strike="noStrike" noProof="1" smtClean="0"/>
              <a:t>单击此处编辑母版标题样式</a:t>
            </a:r>
            <a:endParaRPr lang="zh-CN" altLang="en-US" strike="noStrike" noProof="1"/>
          </a:p>
        </p:txBody>
      </p:sp>
      <p:sp>
        <p:nvSpPr>
          <p:cNvPr id="3" name="文本占位符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fontAlgn="base"/>
            <a:r>
              <a:rPr lang="zh-CN" altLang="en-US" strike="noStrike" noProof="1" smtClean="0"/>
              <a:t>单击此处编辑母版文本样式</a:t>
            </a:r>
          </a:p>
        </p:txBody>
      </p:sp>
      <p:sp>
        <p:nvSpPr>
          <p:cNvPr id="4" name="日期占位符 3"/>
          <p:cNvSpPr>
            <a:spLocks noGrp="1"/>
          </p:cNvSpPr>
          <p:nvPr>
            <p:ph type="dt" sz="half" idx="10"/>
          </p:nvPr>
        </p:nvSpPr>
        <p:spPr/>
        <p:txBody>
          <a:bodyPr/>
          <a:lstStyle/>
          <a:p>
            <a:pPr marL="0" marR="0" lvl="0" indent="0" algn="l" defTabSz="914400" rtl="0" eaLnBrk="0" fontAlgn="base" latinLnBrk="0" hangingPunct="0">
              <a:lnSpc>
                <a:spcPct val="100000"/>
              </a:lnSpc>
              <a:spcBef>
                <a:spcPct val="0"/>
              </a:spcBef>
              <a:spcAft>
                <a:spcPct val="0"/>
              </a:spcAft>
              <a:buClrTx/>
              <a:buSzTx/>
              <a:buFont typeface="Arial" panose="020B0604020202020204" pitchFamily="34" charset="0"/>
              <a:buNone/>
              <a:defRPr/>
            </a:pPr>
            <a:endParaRPr kumimoji="0" lang="zh-CN" altLang="en-US" sz="1400" b="0" i="1" u="none" strike="noStrike" kern="1200" cap="none" spc="0" normalizeH="0" baseline="0" noProof="0">
              <a:ln>
                <a:noFill/>
              </a:ln>
              <a:solidFill>
                <a:schemeClr val="tx1"/>
              </a:solidFill>
              <a:effectLst/>
              <a:uLnTx/>
              <a:uFillTx/>
              <a:latin typeface="Arial" panose="020B0604020202020204" pitchFamily="34" charset="0"/>
              <a:ea typeface="华文细黑" panose="02010600040101010101" pitchFamily="2" charset="-122"/>
              <a:cs typeface="+mn-cs"/>
            </a:endParaRPr>
          </a:p>
        </p:txBody>
      </p:sp>
      <p:sp>
        <p:nvSpPr>
          <p:cNvPr id="5" name="灯片编号占位符 4"/>
          <p:cNvSpPr>
            <a:spLocks noGrp="1"/>
          </p:cNvSpPr>
          <p:nvPr>
            <p:ph type="sldNum" sz="quarter" idx="11"/>
          </p:nvPr>
        </p:nvSpPr>
        <p:spPr/>
        <p:txBody>
          <a:bodyPr/>
          <a:lstStyle/>
          <a:p>
            <a:pPr lvl="0" algn="r" eaLnBrk="1" fontAlgn="base" hangingPunct="1"/>
            <a:fld id="{9A0DB2DC-4C9A-4742-B13C-FB6460FD3503}" type="slidenum">
              <a:rPr lang="zh-CN" altLang="en-US" sz="1400" b="0" i="1" strike="noStrike" noProof="1" dirty="0">
                <a:latin typeface="Arial" panose="020B0604020202020204" pitchFamily="34" charset="0"/>
                <a:ea typeface="华文细黑" panose="02010600040101010101" pitchFamily="2" charset="-122"/>
                <a:cs typeface="+mn-ea"/>
              </a:rPr>
              <a:pPr lvl="0" algn="r" eaLnBrk="1" fontAlgn="base" hangingPunct="1"/>
              <a:t>‹#›</a:t>
            </a:fld>
            <a:endParaRPr lang="zh-CN" altLang="en-US" sz="1400" b="0" i="1" strike="noStrike" noProof="1"/>
          </a:p>
        </p:txBody>
      </p:sp>
      <p:sp>
        <p:nvSpPr>
          <p:cNvPr id="6" name="页脚占位符 5"/>
          <p:cNvSpPr>
            <a:spLocks noGrp="1"/>
          </p:cNvSpPr>
          <p:nvPr>
            <p:ph type="ftr" sz="quarter" idx="12"/>
          </p:nvPr>
        </p:nvSpPr>
        <p:spPr/>
        <p:txBody>
          <a:bodyPr/>
          <a:lstStyle/>
          <a:p>
            <a:pPr marL="0" marR="0" lvl="0" indent="0" algn="ctr" defTabSz="914400" rtl="0" eaLnBrk="0" fontAlgn="base" latinLnBrk="0" hangingPunct="0">
              <a:lnSpc>
                <a:spcPct val="100000"/>
              </a:lnSpc>
              <a:spcBef>
                <a:spcPct val="0"/>
              </a:spcBef>
              <a:spcAft>
                <a:spcPct val="0"/>
              </a:spcAft>
              <a:buClrTx/>
              <a:buSzTx/>
              <a:buFont typeface="Arial" panose="020B0604020202020204" pitchFamily="34" charset="0"/>
              <a:buNone/>
              <a:defRPr/>
            </a:pPr>
            <a:endParaRPr kumimoji="0" lang="zh-CN" altLang="en-US" sz="1400" b="0" i="1" u="none" strike="noStrike" kern="1200" cap="none" spc="0" normalizeH="0" baseline="0" noProof="0">
              <a:ln>
                <a:noFill/>
              </a:ln>
              <a:solidFill>
                <a:schemeClr val="tx1"/>
              </a:solidFill>
              <a:effectLst/>
              <a:uLnTx/>
              <a:uFillTx/>
              <a:latin typeface="Arial" panose="020B0604020202020204" pitchFamily="34" charset="0"/>
              <a:ea typeface="华文细黑" panose="02010600040101010101" pitchFamily="2" charset="-122"/>
              <a:cs typeface="+mn-cs"/>
            </a:endParaRPr>
          </a:p>
        </p:txBody>
      </p:sp>
    </p:spTree>
  </p:cSld>
  <p:clrMapOvr>
    <a:masterClrMapping/>
  </p:clrMapOvr>
  <p:transition>
    <p:cover dir="u"/>
  </p:transition>
</p:sldLayout>
</file>

<file path=ppt/slideLayouts/slideLayout12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smtClean="0"/>
              <a:t>单击此处编辑母版标题样式</a:t>
            </a:r>
            <a:endParaRPr lang="zh-CN" altLang="en-US" strike="noStrike" noProof="1"/>
          </a:p>
        </p:txBody>
      </p:sp>
      <p:sp>
        <p:nvSpPr>
          <p:cNvPr id="3" name="竖排文字占位符 2"/>
          <p:cNvSpPr>
            <a:spLocks noGrp="1"/>
          </p:cNvSpPr>
          <p:nvPr>
            <p:ph type="body" orient="vert" idx="1"/>
          </p:nvPr>
        </p:nvSpPr>
        <p:spPr/>
        <p:txBody>
          <a:bodyPr vert="eaVert"/>
          <a:lstStyle/>
          <a:p>
            <a:pPr lvl="0" fontAlgn="base"/>
            <a:r>
              <a:rPr lang="zh-CN" altLang="en-US" strike="noStrike" noProof="1" smtClean="0"/>
              <a:t>单击此处编辑母版文本样式</a:t>
            </a:r>
          </a:p>
          <a:p>
            <a:pPr lvl="1" fontAlgn="base"/>
            <a:r>
              <a:rPr lang="zh-CN" altLang="en-US" strike="noStrike" noProof="1" smtClean="0"/>
              <a:t>第二级</a:t>
            </a:r>
          </a:p>
          <a:p>
            <a:pPr lvl="2" fontAlgn="base"/>
            <a:r>
              <a:rPr lang="zh-CN" altLang="en-US" strike="noStrike" noProof="1" smtClean="0"/>
              <a:t>第三级</a:t>
            </a:r>
          </a:p>
          <a:p>
            <a:pPr lvl="3" fontAlgn="base"/>
            <a:r>
              <a:rPr lang="zh-CN" altLang="en-US" strike="noStrike" noProof="1" smtClean="0"/>
              <a:t>第四级</a:t>
            </a:r>
          </a:p>
          <a:p>
            <a:pPr lvl="4" fontAlgn="base"/>
            <a:r>
              <a:rPr lang="zh-CN" altLang="en-US" strike="noStrike" noProof="1" smtClean="0"/>
              <a:t>第五级</a:t>
            </a:r>
            <a:endParaRPr lang="zh-CN" altLang="en-US" strike="noStrike" noProof="1"/>
          </a:p>
        </p:txBody>
      </p:sp>
      <p:sp>
        <p:nvSpPr>
          <p:cNvPr id="4" name="页脚占位符 3"/>
          <p:cNvSpPr>
            <a:spLocks noGrp="1"/>
          </p:cNvSpPr>
          <p:nvPr>
            <p:ph type="ftr" sz="quarter" idx="10"/>
          </p:nvPr>
        </p:nvSpPr>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000" b="1" i="0" u="none" strike="noStrike" kern="1200" cap="none" spc="0" normalizeH="0" baseline="0" noProof="0">
              <a:ln>
                <a:noFill/>
              </a:ln>
              <a:solidFill>
                <a:schemeClr val="tx1"/>
              </a:solidFill>
              <a:effectLst/>
              <a:uLnTx/>
              <a:uFillTx/>
              <a:latin typeface="Arial" panose="020B0604020202020204" pitchFamily="34" charset="0"/>
              <a:ea typeface="华文细黑" panose="02010600040101010101" pitchFamily="2" charset="-122"/>
              <a:cs typeface="+mn-cs"/>
            </a:endParaRPr>
          </a:p>
        </p:txBody>
      </p:sp>
    </p:spTree>
  </p:cSld>
  <p:clrMapOvr>
    <a:masterClrMapping/>
  </p:clrMapOvr>
  <p:transition>
    <p:cover dir="u"/>
  </p:transition>
</p:sldLayout>
</file>

<file path=ppt/slideLayouts/slideLayout12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705600" y="192088"/>
            <a:ext cx="2133600" cy="5813425"/>
          </a:xfrm>
        </p:spPr>
        <p:txBody>
          <a:bodyPr vert="eaVert"/>
          <a:lstStyle/>
          <a:p>
            <a:pPr fontAlgn="base"/>
            <a:r>
              <a:rPr lang="zh-CN" altLang="en-US" strike="noStrike" noProof="1" smtClean="0"/>
              <a:t>单击此处编辑母版标题样式</a:t>
            </a:r>
            <a:endParaRPr lang="zh-CN" altLang="en-US" strike="noStrike" noProof="1"/>
          </a:p>
        </p:txBody>
      </p:sp>
      <p:sp>
        <p:nvSpPr>
          <p:cNvPr id="3" name="竖排文字占位符 2"/>
          <p:cNvSpPr>
            <a:spLocks noGrp="1"/>
          </p:cNvSpPr>
          <p:nvPr>
            <p:ph type="body" orient="vert" idx="1"/>
          </p:nvPr>
        </p:nvSpPr>
        <p:spPr>
          <a:xfrm>
            <a:off x="304800" y="192088"/>
            <a:ext cx="6248400" cy="5813425"/>
          </a:xfrm>
        </p:spPr>
        <p:txBody>
          <a:bodyPr vert="eaVert"/>
          <a:lstStyle/>
          <a:p>
            <a:pPr lvl="0" fontAlgn="base"/>
            <a:r>
              <a:rPr lang="zh-CN" altLang="en-US" strike="noStrike" noProof="1" smtClean="0"/>
              <a:t>单击此处编辑母版文本样式</a:t>
            </a:r>
          </a:p>
          <a:p>
            <a:pPr lvl="1" fontAlgn="base"/>
            <a:r>
              <a:rPr lang="zh-CN" altLang="en-US" strike="noStrike" noProof="1" smtClean="0"/>
              <a:t>第二级</a:t>
            </a:r>
          </a:p>
          <a:p>
            <a:pPr lvl="2" fontAlgn="base"/>
            <a:r>
              <a:rPr lang="zh-CN" altLang="en-US" strike="noStrike" noProof="1" smtClean="0"/>
              <a:t>第三级</a:t>
            </a:r>
          </a:p>
          <a:p>
            <a:pPr lvl="3" fontAlgn="base"/>
            <a:r>
              <a:rPr lang="zh-CN" altLang="en-US" strike="noStrike" noProof="1" smtClean="0"/>
              <a:t>第四级</a:t>
            </a:r>
          </a:p>
          <a:p>
            <a:pPr lvl="4" fontAlgn="base"/>
            <a:r>
              <a:rPr lang="zh-CN" altLang="en-US" strike="noStrike" noProof="1" smtClean="0"/>
              <a:t>第五级</a:t>
            </a:r>
            <a:endParaRPr lang="zh-CN" altLang="en-US" strike="noStrike" noProof="1"/>
          </a:p>
        </p:txBody>
      </p:sp>
      <p:sp>
        <p:nvSpPr>
          <p:cNvPr id="4" name="页脚占位符 3"/>
          <p:cNvSpPr>
            <a:spLocks noGrp="1"/>
          </p:cNvSpPr>
          <p:nvPr>
            <p:ph type="ftr" sz="quarter" idx="10"/>
          </p:nvPr>
        </p:nvSpPr>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000" b="1" i="0" u="none" strike="noStrike" kern="1200" cap="none" spc="0" normalizeH="0" baseline="0" noProof="0">
              <a:ln>
                <a:noFill/>
              </a:ln>
              <a:solidFill>
                <a:schemeClr val="tx1"/>
              </a:solidFill>
              <a:effectLst/>
              <a:uLnTx/>
              <a:uFillTx/>
              <a:latin typeface="Arial" panose="020B0604020202020204" pitchFamily="34" charset="0"/>
              <a:ea typeface="华文细黑" panose="02010600040101010101" pitchFamily="2" charset="-122"/>
              <a:cs typeface="+mn-cs"/>
            </a:endParaRPr>
          </a:p>
        </p:txBody>
      </p:sp>
    </p:spTree>
  </p:cSld>
  <p:clrMapOvr>
    <a:masterClrMapping/>
  </p:clrMapOvr>
  <p:transition>
    <p:cover dir="u"/>
  </p:transition>
</p:sldLayout>
</file>

<file path=ppt/slideLayouts/slideLayout122.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2130425"/>
            <a:ext cx="7772400" cy="1470025"/>
          </a:xfrm>
        </p:spPr>
        <p:txBody>
          <a:bodyPr/>
          <a:lstStyle/>
          <a:p>
            <a:pPr fontAlgn="base"/>
            <a:r>
              <a:rPr lang="zh-CN" altLang="en-US" strike="noStrike" noProof="1" smtClean="0"/>
              <a:t>单击此处编辑母版标题样式</a:t>
            </a:r>
            <a:endParaRPr lang="zh-CN" altLang="en-US" strike="noStrike" noProof="1"/>
          </a:p>
        </p:txBody>
      </p:sp>
      <p:sp>
        <p:nvSpPr>
          <p:cNvPr id="3" name="副标题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pPr fontAlgn="base"/>
            <a:r>
              <a:rPr lang="zh-CN" altLang="en-US" strike="noStrike" noProof="1" smtClean="0"/>
              <a:t>单击此处编辑母版副标题样式</a:t>
            </a:r>
            <a:endParaRPr lang="zh-CN" altLang="en-US" strike="noStrike" noProof="1"/>
          </a:p>
        </p:txBody>
      </p:sp>
      <p:sp>
        <p:nvSpPr>
          <p:cNvPr id="4" name="页脚占位符 3"/>
          <p:cNvSpPr>
            <a:spLocks noGrp="1"/>
          </p:cNvSpPr>
          <p:nvPr>
            <p:ph type="ftr" sz="quarter" idx="10"/>
          </p:nvPr>
        </p:nvSpPr>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000" b="1" i="0" u="none" strike="noStrike" kern="1200" cap="none" spc="0" normalizeH="0" baseline="0" noProof="0">
              <a:ln>
                <a:noFill/>
              </a:ln>
              <a:solidFill>
                <a:schemeClr val="tx1"/>
              </a:solidFill>
              <a:effectLst/>
              <a:uLnTx/>
              <a:uFillTx/>
              <a:latin typeface="Arial" panose="020B0604020202020204" pitchFamily="34" charset="0"/>
              <a:ea typeface="华文细黑" panose="02010600040101010101" pitchFamily="2" charset="-122"/>
              <a:cs typeface="+mn-cs"/>
            </a:endParaRPr>
          </a:p>
        </p:txBody>
      </p:sp>
    </p:spTree>
  </p:cSld>
  <p:clrMapOvr>
    <a:masterClrMapping/>
  </p:clrMapOvr>
  <p:transition>
    <p:cover dir="u"/>
  </p:transition>
</p:sldLayout>
</file>

<file path=ppt/slideLayouts/slideLayout123.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smtClean="0"/>
              <a:t>单击此处编辑母版标题样式</a:t>
            </a:r>
            <a:endParaRPr lang="zh-CN" altLang="en-US" strike="noStrike" noProof="1"/>
          </a:p>
        </p:txBody>
      </p:sp>
      <p:sp>
        <p:nvSpPr>
          <p:cNvPr id="3" name="内容占位符 2"/>
          <p:cNvSpPr>
            <a:spLocks noGrp="1"/>
          </p:cNvSpPr>
          <p:nvPr>
            <p:ph idx="1"/>
          </p:nvPr>
        </p:nvSpPr>
        <p:spPr/>
        <p:txBody>
          <a:bodyPr/>
          <a:lstStyle/>
          <a:p>
            <a:pPr lvl="0" fontAlgn="base"/>
            <a:r>
              <a:rPr lang="zh-CN" altLang="en-US" strike="noStrike" noProof="1" smtClean="0"/>
              <a:t>单击此处编辑母版文本样式</a:t>
            </a:r>
          </a:p>
          <a:p>
            <a:pPr lvl="1" fontAlgn="base"/>
            <a:r>
              <a:rPr lang="zh-CN" altLang="en-US" strike="noStrike" noProof="1" smtClean="0"/>
              <a:t>第二级</a:t>
            </a:r>
          </a:p>
          <a:p>
            <a:pPr lvl="2" fontAlgn="base"/>
            <a:r>
              <a:rPr lang="zh-CN" altLang="en-US" strike="noStrike" noProof="1" smtClean="0"/>
              <a:t>第三级</a:t>
            </a:r>
          </a:p>
          <a:p>
            <a:pPr lvl="3" fontAlgn="base"/>
            <a:r>
              <a:rPr lang="zh-CN" altLang="en-US" strike="noStrike" noProof="1" smtClean="0"/>
              <a:t>第四级</a:t>
            </a:r>
          </a:p>
          <a:p>
            <a:pPr lvl="4" fontAlgn="base"/>
            <a:r>
              <a:rPr lang="zh-CN" altLang="en-US" strike="noStrike" noProof="1" smtClean="0"/>
              <a:t>第五级</a:t>
            </a:r>
            <a:endParaRPr lang="zh-CN" altLang="en-US" strike="noStrike" noProof="1"/>
          </a:p>
        </p:txBody>
      </p:sp>
      <p:sp>
        <p:nvSpPr>
          <p:cNvPr id="4" name="页脚占位符 3"/>
          <p:cNvSpPr>
            <a:spLocks noGrp="1"/>
          </p:cNvSpPr>
          <p:nvPr>
            <p:ph type="ftr" sz="quarter" idx="10"/>
          </p:nvPr>
        </p:nvSpPr>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000" b="1" i="0" u="none" strike="noStrike" kern="1200" cap="none" spc="0" normalizeH="0" baseline="0" noProof="0">
              <a:ln>
                <a:noFill/>
              </a:ln>
              <a:solidFill>
                <a:schemeClr val="tx1"/>
              </a:solidFill>
              <a:effectLst/>
              <a:uLnTx/>
              <a:uFillTx/>
              <a:latin typeface="Arial" panose="020B0604020202020204" pitchFamily="34" charset="0"/>
              <a:ea typeface="华文细黑" panose="02010600040101010101" pitchFamily="2" charset="-122"/>
              <a:cs typeface="+mn-cs"/>
            </a:endParaRPr>
          </a:p>
        </p:txBody>
      </p:sp>
    </p:spTree>
  </p:cSld>
  <p:clrMapOvr>
    <a:masterClrMapping/>
  </p:clrMapOvr>
  <p:transition>
    <p:cover dir="u"/>
  </p:transition>
</p:sldLayout>
</file>

<file path=ppt/slideLayouts/slideLayout124.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p:spPr>
        <p:txBody>
          <a:bodyPr anchor="t"/>
          <a:lstStyle>
            <a:lvl1pPr algn="l">
              <a:defRPr sz="4000" b="1" cap="all"/>
            </a:lvl1pPr>
          </a:lstStyle>
          <a:p>
            <a:pPr fontAlgn="base"/>
            <a:r>
              <a:rPr lang="zh-CN" altLang="en-US" strike="noStrike" noProof="1" smtClean="0"/>
              <a:t>单击此处编辑母版标题样式</a:t>
            </a:r>
            <a:endParaRPr lang="zh-CN" altLang="en-US" strike="noStrike" noProof="1"/>
          </a:p>
        </p:txBody>
      </p:sp>
      <p:sp>
        <p:nvSpPr>
          <p:cNvPr id="3" name="文本占位符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fontAlgn="base"/>
            <a:r>
              <a:rPr lang="zh-CN" altLang="en-US" strike="noStrike" noProof="1" smtClean="0"/>
              <a:t>单击此处编辑母版文本样式</a:t>
            </a:r>
          </a:p>
        </p:txBody>
      </p:sp>
      <p:sp>
        <p:nvSpPr>
          <p:cNvPr id="4" name="页脚占位符 3"/>
          <p:cNvSpPr>
            <a:spLocks noGrp="1"/>
          </p:cNvSpPr>
          <p:nvPr>
            <p:ph type="ftr" sz="quarter" idx="10"/>
          </p:nvPr>
        </p:nvSpPr>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000" b="1" i="0" u="none" strike="noStrike" kern="1200" cap="none" spc="0" normalizeH="0" baseline="0" noProof="0">
              <a:ln>
                <a:noFill/>
              </a:ln>
              <a:solidFill>
                <a:schemeClr val="tx1"/>
              </a:solidFill>
              <a:effectLst/>
              <a:uLnTx/>
              <a:uFillTx/>
              <a:latin typeface="Arial" panose="020B0604020202020204" pitchFamily="34" charset="0"/>
              <a:ea typeface="华文细黑" panose="02010600040101010101" pitchFamily="2" charset="-122"/>
              <a:cs typeface="+mn-cs"/>
            </a:endParaRPr>
          </a:p>
        </p:txBody>
      </p:sp>
    </p:spTree>
  </p:cSld>
  <p:clrMapOvr>
    <a:masterClrMapping/>
  </p:clrMapOvr>
  <p:transition>
    <p:cover dir="u"/>
  </p:transition>
</p:sldLayout>
</file>

<file path=ppt/slideLayouts/slideLayout12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smtClean="0"/>
              <a:t>单击此处编辑母版标题样式</a:t>
            </a:r>
            <a:endParaRPr lang="zh-CN" altLang="en-US" strike="noStrike" noProof="1"/>
          </a:p>
        </p:txBody>
      </p:sp>
      <p:sp>
        <p:nvSpPr>
          <p:cNvPr id="3" name="内容占位符 2"/>
          <p:cNvSpPr>
            <a:spLocks noGrp="1"/>
          </p:cNvSpPr>
          <p:nvPr>
            <p:ph sz="half" idx="1"/>
          </p:nvPr>
        </p:nvSpPr>
        <p:spPr>
          <a:xfrm>
            <a:off x="314325" y="1614488"/>
            <a:ext cx="4186238" cy="43910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fontAlgn="base"/>
            <a:r>
              <a:rPr lang="zh-CN" altLang="en-US" strike="noStrike" noProof="1" smtClean="0"/>
              <a:t>单击此处编辑母版文本样式</a:t>
            </a:r>
          </a:p>
          <a:p>
            <a:pPr lvl="1" fontAlgn="base"/>
            <a:r>
              <a:rPr lang="zh-CN" altLang="en-US" strike="noStrike" noProof="1" smtClean="0"/>
              <a:t>第二级</a:t>
            </a:r>
          </a:p>
          <a:p>
            <a:pPr lvl="2" fontAlgn="base"/>
            <a:r>
              <a:rPr lang="zh-CN" altLang="en-US" strike="noStrike" noProof="1" smtClean="0"/>
              <a:t>第三级</a:t>
            </a:r>
          </a:p>
          <a:p>
            <a:pPr lvl="3" fontAlgn="base"/>
            <a:r>
              <a:rPr lang="zh-CN" altLang="en-US" strike="noStrike" noProof="1" smtClean="0"/>
              <a:t>第四级</a:t>
            </a:r>
          </a:p>
          <a:p>
            <a:pPr lvl="4" fontAlgn="base"/>
            <a:r>
              <a:rPr lang="zh-CN" altLang="en-US" strike="noStrike" noProof="1" smtClean="0"/>
              <a:t>第五级</a:t>
            </a:r>
            <a:endParaRPr lang="zh-CN" altLang="en-US" strike="noStrike" noProof="1"/>
          </a:p>
        </p:txBody>
      </p:sp>
      <p:sp>
        <p:nvSpPr>
          <p:cNvPr id="4" name="内容占位符 3"/>
          <p:cNvSpPr>
            <a:spLocks noGrp="1"/>
          </p:cNvSpPr>
          <p:nvPr>
            <p:ph sz="half" idx="2"/>
          </p:nvPr>
        </p:nvSpPr>
        <p:spPr>
          <a:xfrm>
            <a:off x="4652963" y="1614488"/>
            <a:ext cx="4186237" cy="43910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fontAlgn="base"/>
            <a:r>
              <a:rPr lang="zh-CN" altLang="en-US" strike="noStrike" noProof="1" smtClean="0"/>
              <a:t>单击此处编辑母版文本样式</a:t>
            </a:r>
          </a:p>
          <a:p>
            <a:pPr lvl="1" fontAlgn="base"/>
            <a:r>
              <a:rPr lang="zh-CN" altLang="en-US" strike="noStrike" noProof="1" smtClean="0"/>
              <a:t>第二级</a:t>
            </a:r>
          </a:p>
          <a:p>
            <a:pPr lvl="2" fontAlgn="base"/>
            <a:r>
              <a:rPr lang="zh-CN" altLang="en-US" strike="noStrike" noProof="1" smtClean="0"/>
              <a:t>第三级</a:t>
            </a:r>
          </a:p>
          <a:p>
            <a:pPr lvl="3" fontAlgn="base"/>
            <a:r>
              <a:rPr lang="zh-CN" altLang="en-US" strike="noStrike" noProof="1" smtClean="0"/>
              <a:t>第四级</a:t>
            </a:r>
          </a:p>
          <a:p>
            <a:pPr lvl="4" fontAlgn="base"/>
            <a:r>
              <a:rPr lang="zh-CN" altLang="en-US" strike="noStrike" noProof="1" smtClean="0"/>
              <a:t>第五级</a:t>
            </a:r>
            <a:endParaRPr lang="zh-CN" altLang="en-US" strike="noStrike" noProof="1"/>
          </a:p>
        </p:txBody>
      </p:sp>
      <p:sp>
        <p:nvSpPr>
          <p:cNvPr id="5" name="页脚占位符 4"/>
          <p:cNvSpPr>
            <a:spLocks noGrp="1"/>
          </p:cNvSpPr>
          <p:nvPr>
            <p:ph type="ftr" sz="quarter" idx="10"/>
          </p:nvPr>
        </p:nvSpPr>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000" b="1" i="0" u="none" strike="noStrike" kern="1200" cap="none" spc="0" normalizeH="0" baseline="0" noProof="0">
              <a:ln>
                <a:noFill/>
              </a:ln>
              <a:solidFill>
                <a:schemeClr val="tx1"/>
              </a:solidFill>
              <a:effectLst/>
              <a:uLnTx/>
              <a:uFillTx/>
              <a:latin typeface="Arial" panose="020B0604020202020204" pitchFamily="34" charset="0"/>
              <a:ea typeface="华文细黑" panose="02010600040101010101" pitchFamily="2" charset="-122"/>
              <a:cs typeface="+mn-cs"/>
            </a:endParaRPr>
          </a:p>
        </p:txBody>
      </p:sp>
    </p:spTree>
  </p:cSld>
  <p:clrMapOvr>
    <a:masterClrMapping/>
  </p:clrMapOvr>
  <p:transition>
    <p:cover dir="u"/>
  </p:transition>
</p:sldLayout>
</file>

<file path=ppt/slideLayouts/slideLayout12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p:spPr>
        <p:txBody>
          <a:bodyPr/>
          <a:lstStyle>
            <a:lvl1pPr>
              <a:defRPr/>
            </a:lvl1pPr>
          </a:lstStyle>
          <a:p>
            <a:pPr fontAlgn="base"/>
            <a:r>
              <a:rPr lang="zh-CN" altLang="en-US" strike="noStrike" noProof="1" smtClean="0"/>
              <a:t>单击此处编辑母版标题样式</a:t>
            </a:r>
            <a:endParaRPr lang="zh-CN" altLang="en-US" strike="noStrike" noProof="1"/>
          </a:p>
        </p:txBody>
      </p:sp>
      <p:sp>
        <p:nvSpPr>
          <p:cNvPr id="3" name="文本占位符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fontAlgn="base"/>
            <a:r>
              <a:rPr lang="zh-CN" altLang="en-US" strike="noStrike" noProof="1" smtClean="0"/>
              <a:t>单击此处编辑母版文本样式</a:t>
            </a:r>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fontAlgn="base"/>
            <a:r>
              <a:rPr lang="zh-CN" altLang="en-US" strike="noStrike" noProof="1" smtClean="0"/>
              <a:t>单击此处编辑母版文本样式</a:t>
            </a:r>
          </a:p>
          <a:p>
            <a:pPr lvl="1" fontAlgn="base"/>
            <a:r>
              <a:rPr lang="zh-CN" altLang="en-US" strike="noStrike" noProof="1" smtClean="0"/>
              <a:t>第二级</a:t>
            </a:r>
          </a:p>
          <a:p>
            <a:pPr lvl="2" fontAlgn="base"/>
            <a:r>
              <a:rPr lang="zh-CN" altLang="en-US" strike="noStrike" noProof="1" smtClean="0"/>
              <a:t>第三级</a:t>
            </a:r>
          </a:p>
          <a:p>
            <a:pPr lvl="3" fontAlgn="base"/>
            <a:r>
              <a:rPr lang="zh-CN" altLang="en-US" strike="noStrike" noProof="1" smtClean="0"/>
              <a:t>第四级</a:t>
            </a:r>
          </a:p>
          <a:p>
            <a:pPr lvl="4" fontAlgn="base"/>
            <a:r>
              <a:rPr lang="zh-CN" altLang="en-US" strike="noStrike" noProof="1" smtClean="0"/>
              <a:t>第五级</a:t>
            </a:r>
            <a:endParaRPr lang="zh-CN" altLang="en-US" strike="noStrike" noProof="1"/>
          </a:p>
        </p:txBody>
      </p:sp>
      <p:sp>
        <p:nvSpPr>
          <p:cNvPr id="5" name="文本占位符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fontAlgn="base"/>
            <a:r>
              <a:rPr lang="zh-CN" altLang="en-US" strike="noStrike" noProof="1" smtClean="0"/>
              <a:t>单击此处编辑母版文本样式</a:t>
            </a:r>
          </a:p>
        </p:txBody>
      </p:sp>
      <p:sp>
        <p:nvSpPr>
          <p:cNvPr id="6" name="内容占位符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fontAlgn="base"/>
            <a:r>
              <a:rPr lang="zh-CN" altLang="en-US" strike="noStrike" noProof="1" smtClean="0"/>
              <a:t>单击此处编辑母版文本样式</a:t>
            </a:r>
          </a:p>
          <a:p>
            <a:pPr lvl="1" fontAlgn="base"/>
            <a:r>
              <a:rPr lang="zh-CN" altLang="en-US" strike="noStrike" noProof="1" smtClean="0"/>
              <a:t>第二级</a:t>
            </a:r>
          </a:p>
          <a:p>
            <a:pPr lvl="2" fontAlgn="base"/>
            <a:r>
              <a:rPr lang="zh-CN" altLang="en-US" strike="noStrike" noProof="1" smtClean="0"/>
              <a:t>第三级</a:t>
            </a:r>
          </a:p>
          <a:p>
            <a:pPr lvl="3" fontAlgn="base"/>
            <a:r>
              <a:rPr lang="zh-CN" altLang="en-US" strike="noStrike" noProof="1" smtClean="0"/>
              <a:t>第四级</a:t>
            </a:r>
          </a:p>
          <a:p>
            <a:pPr lvl="4" fontAlgn="base"/>
            <a:r>
              <a:rPr lang="zh-CN" altLang="en-US" strike="noStrike" noProof="1" smtClean="0"/>
              <a:t>第五级</a:t>
            </a:r>
            <a:endParaRPr lang="zh-CN" altLang="en-US" strike="noStrike" noProof="1"/>
          </a:p>
        </p:txBody>
      </p:sp>
      <p:sp>
        <p:nvSpPr>
          <p:cNvPr id="7" name="页脚占位符 6"/>
          <p:cNvSpPr>
            <a:spLocks noGrp="1"/>
          </p:cNvSpPr>
          <p:nvPr>
            <p:ph type="ftr" sz="quarter" idx="10"/>
          </p:nvPr>
        </p:nvSpPr>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000" b="1" i="0" u="none" strike="noStrike" kern="1200" cap="none" spc="0" normalizeH="0" baseline="0" noProof="0">
              <a:ln>
                <a:noFill/>
              </a:ln>
              <a:solidFill>
                <a:schemeClr val="tx1"/>
              </a:solidFill>
              <a:effectLst/>
              <a:uLnTx/>
              <a:uFillTx/>
              <a:latin typeface="Arial" panose="020B0604020202020204" pitchFamily="34" charset="0"/>
              <a:ea typeface="华文细黑" panose="02010600040101010101" pitchFamily="2" charset="-122"/>
              <a:cs typeface="+mn-cs"/>
            </a:endParaRPr>
          </a:p>
        </p:txBody>
      </p:sp>
    </p:spTree>
  </p:cSld>
  <p:clrMapOvr>
    <a:masterClrMapping/>
  </p:clrMapOvr>
  <p:transition>
    <p:cover dir="u"/>
  </p:transition>
</p:sldLayout>
</file>

<file path=ppt/slideLayouts/slideLayout12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smtClean="0"/>
              <a:t>单击此处编辑母版标题样式</a:t>
            </a:r>
            <a:endParaRPr lang="zh-CN" altLang="en-US" strike="noStrike" noProof="1"/>
          </a:p>
        </p:txBody>
      </p:sp>
      <p:sp>
        <p:nvSpPr>
          <p:cNvPr id="3" name="页脚占位符 2"/>
          <p:cNvSpPr>
            <a:spLocks noGrp="1"/>
          </p:cNvSpPr>
          <p:nvPr>
            <p:ph type="ftr" sz="quarter" idx="10"/>
          </p:nvPr>
        </p:nvSpPr>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000" b="1" i="0" u="none" strike="noStrike" kern="1200" cap="none" spc="0" normalizeH="0" baseline="0" noProof="0">
              <a:ln>
                <a:noFill/>
              </a:ln>
              <a:solidFill>
                <a:schemeClr val="tx1"/>
              </a:solidFill>
              <a:effectLst/>
              <a:uLnTx/>
              <a:uFillTx/>
              <a:latin typeface="Arial" panose="020B0604020202020204" pitchFamily="34" charset="0"/>
              <a:ea typeface="华文细黑" panose="02010600040101010101" pitchFamily="2" charset="-122"/>
              <a:cs typeface="+mn-cs"/>
            </a:endParaRPr>
          </a:p>
        </p:txBody>
      </p:sp>
    </p:spTree>
  </p:cSld>
  <p:clrMapOvr>
    <a:masterClrMapping/>
  </p:clrMapOvr>
  <p:transition>
    <p:cover dir="u"/>
  </p:transition>
</p:sldLayout>
</file>

<file path=ppt/slideLayouts/slideLayout12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页脚占位符 1"/>
          <p:cNvSpPr>
            <a:spLocks noGrp="1"/>
          </p:cNvSpPr>
          <p:nvPr>
            <p:ph type="ftr" sz="quarter" idx="10"/>
          </p:nvPr>
        </p:nvSpPr>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000" b="1" i="0" u="none" strike="noStrike" kern="1200" cap="none" spc="0" normalizeH="0" baseline="0" noProof="0">
              <a:ln>
                <a:noFill/>
              </a:ln>
              <a:solidFill>
                <a:schemeClr val="tx1"/>
              </a:solidFill>
              <a:effectLst/>
              <a:uLnTx/>
              <a:uFillTx/>
              <a:latin typeface="Arial" panose="020B0604020202020204" pitchFamily="34" charset="0"/>
              <a:ea typeface="华文细黑" panose="02010600040101010101" pitchFamily="2" charset="-122"/>
              <a:cs typeface="+mn-cs"/>
            </a:endParaRPr>
          </a:p>
        </p:txBody>
      </p:sp>
    </p:spTree>
  </p:cSld>
  <p:clrMapOvr>
    <a:masterClrMapping/>
  </p:clrMapOvr>
  <p:transition>
    <p:cover dir="u"/>
  </p:transition>
</p:sldLayout>
</file>

<file path=ppt/slideLayouts/slideLayout129.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p:spPr>
        <p:txBody>
          <a:bodyPr anchor="b"/>
          <a:lstStyle>
            <a:lvl1pPr algn="l">
              <a:defRPr sz="2000" b="1"/>
            </a:lvl1pPr>
          </a:lstStyle>
          <a:p>
            <a:pPr fontAlgn="base"/>
            <a:r>
              <a:rPr lang="zh-CN" altLang="en-US" strike="noStrike" noProof="1" smtClean="0"/>
              <a:t>单击此处编辑母版标题样式</a:t>
            </a:r>
            <a:endParaRPr lang="zh-CN" altLang="en-US" strike="noStrike" noProof="1"/>
          </a:p>
        </p:txBody>
      </p:sp>
      <p:sp>
        <p:nvSpPr>
          <p:cNvPr id="3" name="内容占位符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fontAlgn="base"/>
            <a:r>
              <a:rPr lang="zh-CN" altLang="en-US" strike="noStrike" noProof="1" smtClean="0"/>
              <a:t>单击此处编辑母版文本样式</a:t>
            </a:r>
          </a:p>
          <a:p>
            <a:pPr lvl="1" fontAlgn="base"/>
            <a:r>
              <a:rPr lang="zh-CN" altLang="en-US" strike="noStrike" noProof="1" smtClean="0"/>
              <a:t>第二级</a:t>
            </a:r>
          </a:p>
          <a:p>
            <a:pPr lvl="2" fontAlgn="base"/>
            <a:r>
              <a:rPr lang="zh-CN" altLang="en-US" strike="noStrike" noProof="1" smtClean="0"/>
              <a:t>第三级</a:t>
            </a:r>
          </a:p>
          <a:p>
            <a:pPr lvl="3" fontAlgn="base"/>
            <a:r>
              <a:rPr lang="zh-CN" altLang="en-US" strike="noStrike" noProof="1" smtClean="0"/>
              <a:t>第四级</a:t>
            </a:r>
          </a:p>
          <a:p>
            <a:pPr lvl="4" fontAlgn="base"/>
            <a:r>
              <a:rPr lang="zh-CN" altLang="en-US" strike="noStrike" noProof="1" smtClean="0"/>
              <a:t>第五级</a:t>
            </a:r>
            <a:endParaRPr lang="zh-CN" altLang="en-US" strike="noStrike" noProof="1"/>
          </a:p>
        </p:txBody>
      </p:sp>
      <p:sp>
        <p:nvSpPr>
          <p:cNvPr id="4" name="文本占位符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fontAlgn="base"/>
            <a:r>
              <a:rPr lang="zh-CN" altLang="en-US" strike="noStrike" noProof="1" smtClean="0"/>
              <a:t>单击此处编辑母版文本样式</a:t>
            </a:r>
          </a:p>
        </p:txBody>
      </p:sp>
      <p:sp>
        <p:nvSpPr>
          <p:cNvPr id="5" name="页脚占位符 4"/>
          <p:cNvSpPr>
            <a:spLocks noGrp="1"/>
          </p:cNvSpPr>
          <p:nvPr>
            <p:ph type="ftr" sz="quarter" idx="10"/>
          </p:nvPr>
        </p:nvSpPr>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000" b="1" i="0" u="none" strike="noStrike" kern="1200" cap="none" spc="0" normalizeH="0" baseline="0" noProof="0">
              <a:ln>
                <a:noFill/>
              </a:ln>
              <a:solidFill>
                <a:schemeClr val="tx1"/>
              </a:solidFill>
              <a:effectLst/>
              <a:uLnTx/>
              <a:uFillTx/>
              <a:latin typeface="Arial" panose="020B0604020202020204" pitchFamily="34" charset="0"/>
              <a:ea typeface="华文细黑" panose="02010600040101010101" pitchFamily="2" charset="-122"/>
              <a:cs typeface="+mn-cs"/>
            </a:endParaRPr>
          </a:p>
        </p:txBody>
      </p:sp>
    </p:spTree>
  </p:cSld>
  <p:clrMapOvr>
    <a:masterClrMapping/>
  </p:clrMapOvr>
  <p:transition>
    <p:cover dir="u"/>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smtClean="0"/>
              <a:t>单击此处编辑母版标题样式</a:t>
            </a:r>
            <a:endParaRPr lang="zh-CN" altLang="en-US" strike="noStrike" noProof="1"/>
          </a:p>
        </p:txBody>
      </p:sp>
      <p:sp>
        <p:nvSpPr>
          <p:cNvPr id="3" name="内容占位符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fontAlgn="base"/>
            <a:r>
              <a:rPr lang="zh-CN" altLang="en-US" strike="noStrike" noProof="1" smtClean="0"/>
              <a:t>单击此处编辑母版文本样式</a:t>
            </a:r>
          </a:p>
          <a:p>
            <a:pPr lvl="1" fontAlgn="base"/>
            <a:r>
              <a:rPr lang="zh-CN" altLang="en-US" strike="noStrike" noProof="1" smtClean="0"/>
              <a:t>第二级</a:t>
            </a:r>
          </a:p>
          <a:p>
            <a:pPr lvl="2" fontAlgn="base"/>
            <a:r>
              <a:rPr lang="zh-CN" altLang="en-US" strike="noStrike" noProof="1" smtClean="0"/>
              <a:t>第三级</a:t>
            </a:r>
          </a:p>
          <a:p>
            <a:pPr lvl="3" fontAlgn="base"/>
            <a:r>
              <a:rPr lang="zh-CN" altLang="en-US" strike="noStrike" noProof="1" smtClean="0"/>
              <a:t>第四级</a:t>
            </a:r>
          </a:p>
          <a:p>
            <a:pPr lvl="4" fontAlgn="base"/>
            <a:r>
              <a:rPr lang="zh-CN" altLang="en-US" strike="noStrike" noProof="1" smtClean="0"/>
              <a:t>第五级</a:t>
            </a:r>
            <a:endParaRPr lang="zh-CN" altLang="en-US" strike="noStrike" noProof="1"/>
          </a:p>
        </p:txBody>
      </p:sp>
      <p:sp>
        <p:nvSpPr>
          <p:cNvPr id="4" name="内容占位符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fontAlgn="base"/>
            <a:r>
              <a:rPr lang="zh-CN" altLang="en-US" strike="noStrike" noProof="1" smtClean="0"/>
              <a:t>单击此处编辑母版文本样式</a:t>
            </a:r>
          </a:p>
          <a:p>
            <a:pPr lvl="1" fontAlgn="base"/>
            <a:r>
              <a:rPr lang="zh-CN" altLang="en-US" strike="noStrike" noProof="1" smtClean="0"/>
              <a:t>第二级</a:t>
            </a:r>
          </a:p>
          <a:p>
            <a:pPr lvl="2" fontAlgn="base"/>
            <a:r>
              <a:rPr lang="zh-CN" altLang="en-US" strike="noStrike" noProof="1" smtClean="0"/>
              <a:t>第三级</a:t>
            </a:r>
          </a:p>
          <a:p>
            <a:pPr lvl="3" fontAlgn="base"/>
            <a:r>
              <a:rPr lang="zh-CN" altLang="en-US" strike="noStrike" noProof="1" smtClean="0"/>
              <a:t>第四级</a:t>
            </a:r>
          </a:p>
          <a:p>
            <a:pPr lvl="4" fontAlgn="base"/>
            <a:r>
              <a:rPr lang="zh-CN" altLang="en-US" strike="noStrike" noProof="1" smtClean="0"/>
              <a:t>第五级</a:t>
            </a:r>
            <a:endParaRPr lang="zh-CN" altLang="en-US" strike="noStrike" noProof="1"/>
          </a:p>
        </p:txBody>
      </p:sp>
      <p:sp>
        <p:nvSpPr>
          <p:cNvPr id="5" name="日期占位符 4"/>
          <p:cNvSpPr>
            <a:spLocks noGrp="1"/>
          </p:cNvSpPr>
          <p:nvPr>
            <p:ph type="dt" sz="half" idx="10"/>
          </p:nvPr>
        </p:nvSpPr>
        <p:spPr/>
        <p:txBody>
          <a:bodyPr/>
          <a:lstStyle/>
          <a:p>
            <a:pPr marL="0" marR="0" lvl="0" indent="0" algn="l" defTabSz="914400" rtl="0" eaLnBrk="0" fontAlgn="base" latinLnBrk="0" hangingPunct="0">
              <a:lnSpc>
                <a:spcPct val="100000"/>
              </a:lnSpc>
              <a:spcBef>
                <a:spcPct val="0"/>
              </a:spcBef>
              <a:spcAft>
                <a:spcPct val="0"/>
              </a:spcAft>
              <a:buClrTx/>
              <a:buSzTx/>
              <a:buFont typeface="Arial" panose="020B0604020202020204" pitchFamily="34" charset="0"/>
              <a:buNone/>
              <a:defRPr/>
            </a:pPr>
            <a:endParaRPr kumimoji="0" lang="zh-CN" altLang="en-US" sz="1400" b="0" i="1" u="none" strike="noStrike" kern="1200" cap="none" spc="0" normalizeH="0" baseline="0" noProof="0">
              <a:ln>
                <a:noFill/>
              </a:ln>
              <a:solidFill>
                <a:schemeClr val="tx1"/>
              </a:solidFill>
              <a:effectLst/>
              <a:uLnTx/>
              <a:uFillTx/>
              <a:latin typeface="Arial" panose="020B0604020202020204" pitchFamily="34" charset="0"/>
              <a:ea typeface="华文细黑" panose="02010600040101010101" pitchFamily="2" charset="-122"/>
              <a:cs typeface="+mn-cs"/>
            </a:endParaRPr>
          </a:p>
        </p:txBody>
      </p:sp>
      <p:sp>
        <p:nvSpPr>
          <p:cNvPr id="6" name="灯片编号占位符 5"/>
          <p:cNvSpPr>
            <a:spLocks noGrp="1"/>
          </p:cNvSpPr>
          <p:nvPr>
            <p:ph type="sldNum" sz="quarter" idx="11"/>
          </p:nvPr>
        </p:nvSpPr>
        <p:spPr/>
        <p:txBody>
          <a:bodyPr/>
          <a:lstStyle/>
          <a:p>
            <a:pPr lvl="0" algn="r" eaLnBrk="1" fontAlgn="base" hangingPunct="1"/>
            <a:fld id="{9A0DB2DC-4C9A-4742-B13C-FB6460FD3503}" type="slidenum">
              <a:rPr lang="zh-CN" altLang="en-US" sz="1400" b="0" i="1" strike="noStrike" noProof="1" dirty="0">
                <a:latin typeface="Arial" panose="020B0604020202020204" pitchFamily="34" charset="0"/>
                <a:ea typeface="华文细黑" panose="02010600040101010101" pitchFamily="2" charset="-122"/>
                <a:cs typeface="+mn-ea"/>
              </a:rPr>
              <a:pPr lvl="0" algn="r" eaLnBrk="1" fontAlgn="base" hangingPunct="1"/>
              <a:t>‹#›</a:t>
            </a:fld>
            <a:endParaRPr lang="zh-CN" altLang="en-US" sz="1400" b="0" i="1" strike="noStrike" noProof="1"/>
          </a:p>
        </p:txBody>
      </p:sp>
      <p:sp>
        <p:nvSpPr>
          <p:cNvPr id="7" name="页脚占位符 6"/>
          <p:cNvSpPr>
            <a:spLocks noGrp="1"/>
          </p:cNvSpPr>
          <p:nvPr>
            <p:ph type="ftr" sz="quarter" idx="12"/>
          </p:nvPr>
        </p:nvSpPr>
        <p:spPr/>
        <p:txBody>
          <a:bodyPr/>
          <a:lstStyle/>
          <a:p>
            <a:pPr marL="0" marR="0" lvl="0" indent="0" algn="ctr" defTabSz="914400" rtl="0" eaLnBrk="0" fontAlgn="base" latinLnBrk="0" hangingPunct="0">
              <a:lnSpc>
                <a:spcPct val="100000"/>
              </a:lnSpc>
              <a:spcBef>
                <a:spcPct val="0"/>
              </a:spcBef>
              <a:spcAft>
                <a:spcPct val="0"/>
              </a:spcAft>
              <a:buClrTx/>
              <a:buSzTx/>
              <a:buFont typeface="Arial" panose="020B0604020202020204" pitchFamily="34" charset="0"/>
              <a:buNone/>
              <a:defRPr/>
            </a:pPr>
            <a:endParaRPr kumimoji="0" lang="zh-CN" altLang="en-US" sz="1400" b="0" i="1" u="none" strike="noStrike" kern="1200" cap="none" spc="0" normalizeH="0" baseline="0" noProof="0">
              <a:ln>
                <a:noFill/>
              </a:ln>
              <a:solidFill>
                <a:schemeClr val="tx1"/>
              </a:solidFill>
              <a:effectLst/>
              <a:uLnTx/>
              <a:uFillTx/>
              <a:latin typeface="Arial" panose="020B0604020202020204" pitchFamily="34" charset="0"/>
              <a:ea typeface="华文细黑" panose="02010600040101010101" pitchFamily="2" charset="-122"/>
              <a:cs typeface="+mn-cs"/>
            </a:endParaRPr>
          </a:p>
        </p:txBody>
      </p:sp>
    </p:spTree>
  </p:cSld>
  <p:clrMapOvr>
    <a:masterClrMapping/>
  </p:clrMapOvr>
  <p:transition>
    <p:cover dir="u"/>
  </p:transition>
</p:sldLayout>
</file>

<file path=ppt/slideLayouts/slideLayout13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p:spPr>
        <p:txBody>
          <a:bodyPr anchor="b"/>
          <a:lstStyle>
            <a:lvl1pPr algn="l">
              <a:defRPr sz="2000" b="1"/>
            </a:lvl1pPr>
          </a:lstStyle>
          <a:p>
            <a:pPr fontAlgn="base"/>
            <a:r>
              <a:rPr lang="zh-CN" altLang="en-US" strike="noStrike" noProof="1" smtClean="0"/>
              <a:t>单击此处编辑母版标题样式</a:t>
            </a:r>
            <a:endParaRPr lang="zh-CN" altLang="en-US" strike="noStrike" noProof="1"/>
          </a:p>
        </p:txBody>
      </p:sp>
      <p:sp>
        <p:nvSpPr>
          <p:cNvPr id="3" name="图片占位符 2"/>
          <p:cNvSpPr>
            <a:spLocks noGrp="1"/>
          </p:cNvSpPr>
          <p:nvPr>
            <p:ph type="pic" idx="1"/>
          </p:nvPr>
        </p:nvSpPr>
        <p:spPr>
          <a:xfrm>
            <a:off x="1792288" y="612775"/>
            <a:ext cx="5486400" cy="4114800"/>
          </a:xfrm>
        </p:spPr>
        <p:txBody>
          <a:bodyPr vert="horz" wrap="square" lIns="0" tIns="45720" rIns="0" bIns="45720" numCol="1" anchor="t" anchorCtr="0" compatLnSpc="1"/>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0" marR="0" lvl="0" indent="0" algn="l" defTabSz="914400" rtl="0" eaLnBrk="0" fontAlgn="base" latinLnBrk="0" hangingPunct="0">
              <a:lnSpc>
                <a:spcPct val="100000"/>
              </a:lnSpc>
              <a:spcBef>
                <a:spcPct val="60000"/>
              </a:spcBef>
              <a:spcAft>
                <a:spcPct val="0"/>
              </a:spcAft>
              <a:buClr>
                <a:schemeClr val="accent1"/>
              </a:buClr>
              <a:buSzTx/>
              <a:buFont typeface="Wingdings" panose="05000000000000000000" pitchFamily="2" charset="2"/>
              <a:buNone/>
              <a:defRPr/>
            </a:pPr>
            <a:endParaRPr kumimoji="0" lang="zh-CN" altLang="en-US" sz="3200" b="1" i="0" u="none" strike="noStrike" kern="0" cap="none" spc="0" normalizeH="0" baseline="0" noProof="0" smtClean="0">
              <a:ln>
                <a:noFill/>
              </a:ln>
              <a:solidFill>
                <a:schemeClr val="tx1"/>
              </a:solidFill>
              <a:effectLst/>
              <a:uLnTx/>
              <a:uFillTx/>
              <a:latin typeface="+mn-lt"/>
              <a:ea typeface="+mn-ea"/>
              <a:cs typeface="Arial" panose="020B0604020202020204" pitchFamily="34" charset="0"/>
            </a:endParaRPr>
          </a:p>
        </p:txBody>
      </p:sp>
      <p:sp>
        <p:nvSpPr>
          <p:cNvPr id="4" name="文本占位符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fontAlgn="base"/>
            <a:r>
              <a:rPr lang="zh-CN" altLang="en-US" strike="noStrike" noProof="1" smtClean="0"/>
              <a:t>单击此处编辑母版文本样式</a:t>
            </a:r>
          </a:p>
        </p:txBody>
      </p:sp>
      <p:sp>
        <p:nvSpPr>
          <p:cNvPr id="5" name="页脚占位符 4"/>
          <p:cNvSpPr>
            <a:spLocks noGrp="1"/>
          </p:cNvSpPr>
          <p:nvPr>
            <p:ph type="ftr" sz="quarter" idx="10"/>
          </p:nvPr>
        </p:nvSpPr>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000" b="1" i="0" u="none" strike="noStrike" kern="1200" cap="none" spc="0" normalizeH="0" baseline="0" noProof="0">
              <a:ln>
                <a:noFill/>
              </a:ln>
              <a:solidFill>
                <a:schemeClr val="tx1"/>
              </a:solidFill>
              <a:effectLst/>
              <a:uLnTx/>
              <a:uFillTx/>
              <a:latin typeface="Arial" panose="020B0604020202020204" pitchFamily="34" charset="0"/>
              <a:ea typeface="华文细黑" panose="02010600040101010101" pitchFamily="2" charset="-122"/>
              <a:cs typeface="+mn-cs"/>
            </a:endParaRPr>
          </a:p>
        </p:txBody>
      </p:sp>
    </p:spTree>
  </p:cSld>
  <p:clrMapOvr>
    <a:masterClrMapping/>
  </p:clrMapOvr>
  <p:transition>
    <p:cover dir="u"/>
  </p:transition>
</p:sldLayout>
</file>

<file path=ppt/slideLayouts/slideLayout131.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smtClean="0"/>
              <a:t>单击此处编辑母版标题样式</a:t>
            </a:r>
            <a:endParaRPr lang="zh-CN" altLang="en-US" strike="noStrike" noProof="1"/>
          </a:p>
        </p:txBody>
      </p:sp>
      <p:sp>
        <p:nvSpPr>
          <p:cNvPr id="3" name="竖排文字占位符 2"/>
          <p:cNvSpPr>
            <a:spLocks noGrp="1"/>
          </p:cNvSpPr>
          <p:nvPr>
            <p:ph type="body" orient="vert" idx="1"/>
          </p:nvPr>
        </p:nvSpPr>
        <p:spPr/>
        <p:txBody>
          <a:bodyPr vert="eaVert"/>
          <a:lstStyle/>
          <a:p>
            <a:pPr lvl="0" fontAlgn="base"/>
            <a:r>
              <a:rPr lang="zh-CN" altLang="en-US" strike="noStrike" noProof="1" smtClean="0"/>
              <a:t>单击此处编辑母版文本样式</a:t>
            </a:r>
          </a:p>
          <a:p>
            <a:pPr lvl="1" fontAlgn="base"/>
            <a:r>
              <a:rPr lang="zh-CN" altLang="en-US" strike="noStrike" noProof="1" smtClean="0"/>
              <a:t>第二级</a:t>
            </a:r>
          </a:p>
          <a:p>
            <a:pPr lvl="2" fontAlgn="base"/>
            <a:r>
              <a:rPr lang="zh-CN" altLang="en-US" strike="noStrike" noProof="1" smtClean="0"/>
              <a:t>第三级</a:t>
            </a:r>
          </a:p>
          <a:p>
            <a:pPr lvl="3" fontAlgn="base"/>
            <a:r>
              <a:rPr lang="zh-CN" altLang="en-US" strike="noStrike" noProof="1" smtClean="0"/>
              <a:t>第四级</a:t>
            </a:r>
          </a:p>
          <a:p>
            <a:pPr lvl="4" fontAlgn="base"/>
            <a:r>
              <a:rPr lang="zh-CN" altLang="en-US" strike="noStrike" noProof="1" smtClean="0"/>
              <a:t>第五级</a:t>
            </a:r>
            <a:endParaRPr lang="zh-CN" altLang="en-US" strike="noStrike" noProof="1"/>
          </a:p>
        </p:txBody>
      </p:sp>
      <p:sp>
        <p:nvSpPr>
          <p:cNvPr id="4" name="页脚占位符 3"/>
          <p:cNvSpPr>
            <a:spLocks noGrp="1"/>
          </p:cNvSpPr>
          <p:nvPr>
            <p:ph type="ftr" sz="quarter" idx="10"/>
          </p:nvPr>
        </p:nvSpPr>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000" b="1" i="0" u="none" strike="noStrike" kern="1200" cap="none" spc="0" normalizeH="0" baseline="0" noProof="0">
              <a:ln>
                <a:noFill/>
              </a:ln>
              <a:solidFill>
                <a:schemeClr val="tx1"/>
              </a:solidFill>
              <a:effectLst/>
              <a:uLnTx/>
              <a:uFillTx/>
              <a:latin typeface="Arial" panose="020B0604020202020204" pitchFamily="34" charset="0"/>
              <a:ea typeface="华文细黑" panose="02010600040101010101" pitchFamily="2" charset="-122"/>
              <a:cs typeface="+mn-cs"/>
            </a:endParaRPr>
          </a:p>
        </p:txBody>
      </p:sp>
    </p:spTree>
  </p:cSld>
  <p:clrMapOvr>
    <a:masterClrMapping/>
  </p:clrMapOvr>
  <p:transition>
    <p:cover dir="u"/>
  </p:transition>
</p:sldLayout>
</file>

<file path=ppt/slideLayouts/slideLayout132.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705600" y="192088"/>
            <a:ext cx="2133600" cy="5813425"/>
          </a:xfrm>
        </p:spPr>
        <p:txBody>
          <a:bodyPr vert="eaVert"/>
          <a:lstStyle/>
          <a:p>
            <a:pPr fontAlgn="base"/>
            <a:r>
              <a:rPr lang="zh-CN" altLang="en-US" strike="noStrike" noProof="1" smtClean="0"/>
              <a:t>单击此处编辑母版标题样式</a:t>
            </a:r>
            <a:endParaRPr lang="zh-CN" altLang="en-US" strike="noStrike" noProof="1"/>
          </a:p>
        </p:txBody>
      </p:sp>
      <p:sp>
        <p:nvSpPr>
          <p:cNvPr id="3" name="竖排文字占位符 2"/>
          <p:cNvSpPr>
            <a:spLocks noGrp="1"/>
          </p:cNvSpPr>
          <p:nvPr>
            <p:ph type="body" orient="vert" idx="1"/>
          </p:nvPr>
        </p:nvSpPr>
        <p:spPr>
          <a:xfrm>
            <a:off x="304800" y="192088"/>
            <a:ext cx="6248400" cy="5813425"/>
          </a:xfrm>
        </p:spPr>
        <p:txBody>
          <a:bodyPr vert="eaVert"/>
          <a:lstStyle/>
          <a:p>
            <a:pPr lvl="0" fontAlgn="base"/>
            <a:r>
              <a:rPr lang="zh-CN" altLang="en-US" strike="noStrike" noProof="1" smtClean="0"/>
              <a:t>单击此处编辑母版文本样式</a:t>
            </a:r>
          </a:p>
          <a:p>
            <a:pPr lvl="1" fontAlgn="base"/>
            <a:r>
              <a:rPr lang="zh-CN" altLang="en-US" strike="noStrike" noProof="1" smtClean="0"/>
              <a:t>第二级</a:t>
            </a:r>
          </a:p>
          <a:p>
            <a:pPr lvl="2" fontAlgn="base"/>
            <a:r>
              <a:rPr lang="zh-CN" altLang="en-US" strike="noStrike" noProof="1" smtClean="0"/>
              <a:t>第三级</a:t>
            </a:r>
          </a:p>
          <a:p>
            <a:pPr lvl="3" fontAlgn="base"/>
            <a:r>
              <a:rPr lang="zh-CN" altLang="en-US" strike="noStrike" noProof="1" smtClean="0"/>
              <a:t>第四级</a:t>
            </a:r>
          </a:p>
          <a:p>
            <a:pPr lvl="4" fontAlgn="base"/>
            <a:r>
              <a:rPr lang="zh-CN" altLang="en-US" strike="noStrike" noProof="1" smtClean="0"/>
              <a:t>第五级</a:t>
            </a:r>
            <a:endParaRPr lang="zh-CN" altLang="en-US" strike="noStrike" noProof="1"/>
          </a:p>
        </p:txBody>
      </p:sp>
      <p:sp>
        <p:nvSpPr>
          <p:cNvPr id="4" name="页脚占位符 3"/>
          <p:cNvSpPr>
            <a:spLocks noGrp="1"/>
          </p:cNvSpPr>
          <p:nvPr>
            <p:ph type="ftr" sz="quarter" idx="10"/>
          </p:nvPr>
        </p:nvSpPr>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000" b="1" i="0" u="none" strike="noStrike" kern="1200" cap="none" spc="0" normalizeH="0" baseline="0" noProof="0">
              <a:ln>
                <a:noFill/>
              </a:ln>
              <a:solidFill>
                <a:schemeClr val="tx1"/>
              </a:solidFill>
              <a:effectLst/>
              <a:uLnTx/>
              <a:uFillTx/>
              <a:latin typeface="Arial" panose="020B0604020202020204" pitchFamily="34" charset="0"/>
              <a:ea typeface="华文细黑" panose="02010600040101010101" pitchFamily="2" charset="-122"/>
              <a:cs typeface="+mn-cs"/>
            </a:endParaRPr>
          </a:p>
        </p:txBody>
      </p:sp>
    </p:spTree>
  </p:cSld>
  <p:clrMapOvr>
    <a:masterClrMapping/>
  </p:clrMapOvr>
  <p:transition>
    <p:cover dir="u"/>
  </p:transition>
</p:sldLayout>
</file>

<file path=ppt/slideLayouts/slideLayout133.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2130425"/>
            <a:ext cx="7772400" cy="1470025"/>
          </a:xfrm>
        </p:spPr>
        <p:txBody>
          <a:bodyPr/>
          <a:lstStyle/>
          <a:p>
            <a:pPr fontAlgn="base"/>
            <a:r>
              <a:rPr lang="zh-CN" altLang="en-US" strike="noStrike" noProof="1" smtClean="0"/>
              <a:t>单击此处编辑母版标题样式</a:t>
            </a:r>
            <a:endParaRPr lang="zh-CN" altLang="en-US" strike="noStrike" noProof="1"/>
          </a:p>
        </p:txBody>
      </p:sp>
      <p:sp>
        <p:nvSpPr>
          <p:cNvPr id="3" name="副标题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pPr fontAlgn="base"/>
            <a:r>
              <a:rPr lang="zh-CN" altLang="en-US" strike="noStrike" noProof="1" smtClean="0"/>
              <a:t>单击此处编辑母版副标题样式</a:t>
            </a:r>
            <a:endParaRPr lang="zh-CN" altLang="en-US" strike="noStrike" noProof="1"/>
          </a:p>
        </p:txBody>
      </p:sp>
      <p:sp>
        <p:nvSpPr>
          <p:cNvPr id="4" name="页脚占位符 3"/>
          <p:cNvSpPr>
            <a:spLocks noGrp="1"/>
          </p:cNvSpPr>
          <p:nvPr>
            <p:ph type="ftr" sz="quarter" idx="10"/>
          </p:nvPr>
        </p:nvSpPr>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000" b="1" i="0" u="none" strike="noStrike" kern="1200" cap="none" spc="0" normalizeH="0" baseline="0" noProof="0">
              <a:ln>
                <a:noFill/>
              </a:ln>
              <a:solidFill>
                <a:schemeClr val="tx1"/>
              </a:solidFill>
              <a:effectLst/>
              <a:uLnTx/>
              <a:uFillTx/>
              <a:latin typeface="Arial" panose="020B0604020202020204" pitchFamily="34" charset="0"/>
              <a:ea typeface="华文细黑" panose="02010600040101010101" pitchFamily="2" charset="-122"/>
              <a:cs typeface="+mn-cs"/>
            </a:endParaRPr>
          </a:p>
        </p:txBody>
      </p:sp>
    </p:spTree>
  </p:cSld>
  <p:clrMapOvr>
    <a:masterClrMapping/>
  </p:clrMapOvr>
  <p:transition>
    <p:cover dir="u"/>
  </p:transition>
</p:sldLayout>
</file>

<file path=ppt/slideLayouts/slideLayout134.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smtClean="0"/>
              <a:t>单击此处编辑母版标题样式</a:t>
            </a:r>
            <a:endParaRPr lang="zh-CN" altLang="en-US" strike="noStrike" noProof="1"/>
          </a:p>
        </p:txBody>
      </p:sp>
      <p:sp>
        <p:nvSpPr>
          <p:cNvPr id="3" name="内容占位符 2"/>
          <p:cNvSpPr>
            <a:spLocks noGrp="1"/>
          </p:cNvSpPr>
          <p:nvPr>
            <p:ph idx="1"/>
          </p:nvPr>
        </p:nvSpPr>
        <p:spPr/>
        <p:txBody>
          <a:bodyPr/>
          <a:lstStyle/>
          <a:p>
            <a:pPr lvl="0" fontAlgn="base"/>
            <a:r>
              <a:rPr lang="zh-CN" altLang="en-US" strike="noStrike" noProof="1" smtClean="0"/>
              <a:t>单击此处编辑母版文本样式</a:t>
            </a:r>
          </a:p>
          <a:p>
            <a:pPr lvl="1" fontAlgn="base"/>
            <a:r>
              <a:rPr lang="zh-CN" altLang="en-US" strike="noStrike" noProof="1" smtClean="0"/>
              <a:t>第二级</a:t>
            </a:r>
          </a:p>
          <a:p>
            <a:pPr lvl="2" fontAlgn="base"/>
            <a:r>
              <a:rPr lang="zh-CN" altLang="en-US" strike="noStrike" noProof="1" smtClean="0"/>
              <a:t>第三级</a:t>
            </a:r>
          </a:p>
          <a:p>
            <a:pPr lvl="3" fontAlgn="base"/>
            <a:r>
              <a:rPr lang="zh-CN" altLang="en-US" strike="noStrike" noProof="1" smtClean="0"/>
              <a:t>第四级</a:t>
            </a:r>
          </a:p>
          <a:p>
            <a:pPr lvl="4" fontAlgn="base"/>
            <a:r>
              <a:rPr lang="zh-CN" altLang="en-US" strike="noStrike" noProof="1" smtClean="0"/>
              <a:t>第五级</a:t>
            </a:r>
            <a:endParaRPr lang="zh-CN" altLang="en-US" strike="noStrike" noProof="1"/>
          </a:p>
        </p:txBody>
      </p:sp>
      <p:sp>
        <p:nvSpPr>
          <p:cNvPr id="4" name="页脚占位符 3"/>
          <p:cNvSpPr>
            <a:spLocks noGrp="1"/>
          </p:cNvSpPr>
          <p:nvPr>
            <p:ph type="ftr" sz="quarter" idx="10"/>
          </p:nvPr>
        </p:nvSpPr>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000" b="1" i="0" u="none" strike="noStrike" kern="1200" cap="none" spc="0" normalizeH="0" baseline="0" noProof="0">
              <a:ln>
                <a:noFill/>
              </a:ln>
              <a:solidFill>
                <a:schemeClr val="tx1"/>
              </a:solidFill>
              <a:effectLst/>
              <a:uLnTx/>
              <a:uFillTx/>
              <a:latin typeface="Arial" panose="020B0604020202020204" pitchFamily="34" charset="0"/>
              <a:ea typeface="华文细黑" panose="02010600040101010101" pitchFamily="2" charset="-122"/>
              <a:cs typeface="+mn-cs"/>
            </a:endParaRPr>
          </a:p>
        </p:txBody>
      </p:sp>
    </p:spTree>
  </p:cSld>
  <p:clrMapOvr>
    <a:masterClrMapping/>
  </p:clrMapOvr>
  <p:transition>
    <p:cover dir="u"/>
  </p:transition>
</p:sldLayout>
</file>

<file path=ppt/slideLayouts/slideLayout135.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p:spPr>
        <p:txBody>
          <a:bodyPr anchor="t"/>
          <a:lstStyle>
            <a:lvl1pPr algn="l">
              <a:defRPr sz="4000" b="1" cap="all"/>
            </a:lvl1pPr>
          </a:lstStyle>
          <a:p>
            <a:pPr fontAlgn="base"/>
            <a:r>
              <a:rPr lang="zh-CN" altLang="en-US" strike="noStrike" noProof="1" smtClean="0"/>
              <a:t>单击此处编辑母版标题样式</a:t>
            </a:r>
            <a:endParaRPr lang="zh-CN" altLang="en-US" strike="noStrike" noProof="1"/>
          </a:p>
        </p:txBody>
      </p:sp>
      <p:sp>
        <p:nvSpPr>
          <p:cNvPr id="3" name="文本占位符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fontAlgn="base"/>
            <a:r>
              <a:rPr lang="zh-CN" altLang="en-US" strike="noStrike" noProof="1" smtClean="0"/>
              <a:t>单击此处编辑母版文本样式</a:t>
            </a:r>
          </a:p>
        </p:txBody>
      </p:sp>
      <p:sp>
        <p:nvSpPr>
          <p:cNvPr id="4" name="页脚占位符 3"/>
          <p:cNvSpPr>
            <a:spLocks noGrp="1"/>
          </p:cNvSpPr>
          <p:nvPr>
            <p:ph type="ftr" sz="quarter" idx="10"/>
          </p:nvPr>
        </p:nvSpPr>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000" b="1" i="0" u="none" strike="noStrike" kern="1200" cap="none" spc="0" normalizeH="0" baseline="0" noProof="0">
              <a:ln>
                <a:noFill/>
              </a:ln>
              <a:solidFill>
                <a:schemeClr val="tx1"/>
              </a:solidFill>
              <a:effectLst/>
              <a:uLnTx/>
              <a:uFillTx/>
              <a:latin typeface="Arial" panose="020B0604020202020204" pitchFamily="34" charset="0"/>
              <a:ea typeface="华文细黑" panose="02010600040101010101" pitchFamily="2" charset="-122"/>
              <a:cs typeface="+mn-cs"/>
            </a:endParaRPr>
          </a:p>
        </p:txBody>
      </p:sp>
    </p:spTree>
  </p:cSld>
  <p:clrMapOvr>
    <a:masterClrMapping/>
  </p:clrMapOvr>
  <p:transition>
    <p:cover dir="u"/>
  </p:transition>
</p:sldLayout>
</file>

<file path=ppt/slideLayouts/slideLayout136.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smtClean="0"/>
              <a:t>单击此处编辑母版标题样式</a:t>
            </a:r>
            <a:endParaRPr lang="zh-CN" altLang="en-US" strike="noStrike" noProof="1"/>
          </a:p>
        </p:txBody>
      </p:sp>
      <p:sp>
        <p:nvSpPr>
          <p:cNvPr id="3" name="内容占位符 2"/>
          <p:cNvSpPr>
            <a:spLocks noGrp="1"/>
          </p:cNvSpPr>
          <p:nvPr>
            <p:ph sz="half" idx="1"/>
          </p:nvPr>
        </p:nvSpPr>
        <p:spPr>
          <a:xfrm>
            <a:off x="314325" y="1614488"/>
            <a:ext cx="4186238" cy="43910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fontAlgn="base"/>
            <a:r>
              <a:rPr lang="zh-CN" altLang="en-US" strike="noStrike" noProof="1" smtClean="0"/>
              <a:t>单击此处编辑母版文本样式</a:t>
            </a:r>
          </a:p>
          <a:p>
            <a:pPr lvl="1" fontAlgn="base"/>
            <a:r>
              <a:rPr lang="zh-CN" altLang="en-US" strike="noStrike" noProof="1" smtClean="0"/>
              <a:t>第二级</a:t>
            </a:r>
          </a:p>
          <a:p>
            <a:pPr lvl="2" fontAlgn="base"/>
            <a:r>
              <a:rPr lang="zh-CN" altLang="en-US" strike="noStrike" noProof="1" smtClean="0"/>
              <a:t>第三级</a:t>
            </a:r>
          </a:p>
          <a:p>
            <a:pPr lvl="3" fontAlgn="base"/>
            <a:r>
              <a:rPr lang="zh-CN" altLang="en-US" strike="noStrike" noProof="1" smtClean="0"/>
              <a:t>第四级</a:t>
            </a:r>
          </a:p>
          <a:p>
            <a:pPr lvl="4" fontAlgn="base"/>
            <a:r>
              <a:rPr lang="zh-CN" altLang="en-US" strike="noStrike" noProof="1" smtClean="0"/>
              <a:t>第五级</a:t>
            </a:r>
            <a:endParaRPr lang="zh-CN" altLang="en-US" strike="noStrike" noProof="1"/>
          </a:p>
        </p:txBody>
      </p:sp>
      <p:sp>
        <p:nvSpPr>
          <p:cNvPr id="4" name="内容占位符 3"/>
          <p:cNvSpPr>
            <a:spLocks noGrp="1"/>
          </p:cNvSpPr>
          <p:nvPr>
            <p:ph sz="half" idx="2"/>
          </p:nvPr>
        </p:nvSpPr>
        <p:spPr>
          <a:xfrm>
            <a:off x="4652963" y="1614488"/>
            <a:ext cx="4186237" cy="43910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fontAlgn="base"/>
            <a:r>
              <a:rPr lang="zh-CN" altLang="en-US" strike="noStrike" noProof="1" smtClean="0"/>
              <a:t>单击此处编辑母版文本样式</a:t>
            </a:r>
          </a:p>
          <a:p>
            <a:pPr lvl="1" fontAlgn="base"/>
            <a:r>
              <a:rPr lang="zh-CN" altLang="en-US" strike="noStrike" noProof="1" smtClean="0"/>
              <a:t>第二级</a:t>
            </a:r>
          </a:p>
          <a:p>
            <a:pPr lvl="2" fontAlgn="base"/>
            <a:r>
              <a:rPr lang="zh-CN" altLang="en-US" strike="noStrike" noProof="1" smtClean="0"/>
              <a:t>第三级</a:t>
            </a:r>
          </a:p>
          <a:p>
            <a:pPr lvl="3" fontAlgn="base"/>
            <a:r>
              <a:rPr lang="zh-CN" altLang="en-US" strike="noStrike" noProof="1" smtClean="0"/>
              <a:t>第四级</a:t>
            </a:r>
          </a:p>
          <a:p>
            <a:pPr lvl="4" fontAlgn="base"/>
            <a:r>
              <a:rPr lang="zh-CN" altLang="en-US" strike="noStrike" noProof="1" smtClean="0"/>
              <a:t>第五级</a:t>
            </a:r>
            <a:endParaRPr lang="zh-CN" altLang="en-US" strike="noStrike" noProof="1"/>
          </a:p>
        </p:txBody>
      </p:sp>
      <p:sp>
        <p:nvSpPr>
          <p:cNvPr id="5" name="页脚占位符 4"/>
          <p:cNvSpPr>
            <a:spLocks noGrp="1"/>
          </p:cNvSpPr>
          <p:nvPr>
            <p:ph type="ftr" sz="quarter" idx="10"/>
          </p:nvPr>
        </p:nvSpPr>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000" b="1" i="0" u="none" strike="noStrike" kern="1200" cap="none" spc="0" normalizeH="0" baseline="0" noProof="0">
              <a:ln>
                <a:noFill/>
              </a:ln>
              <a:solidFill>
                <a:schemeClr val="tx1"/>
              </a:solidFill>
              <a:effectLst/>
              <a:uLnTx/>
              <a:uFillTx/>
              <a:latin typeface="Arial" panose="020B0604020202020204" pitchFamily="34" charset="0"/>
              <a:ea typeface="华文细黑" panose="02010600040101010101" pitchFamily="2" charset="-122"/>
              <a:cs typeface="+mn-cs"/>
            </a:endParaRPr>
          </a:p>
        </p:txBody>
      </p:sp>
    </p:spTree>
  </p:cSld>
  <p:clrMapOvr>
    <a:masterClrMapping/>
  </p:clrMapOvr>
  <p:transition>
    <p:cover dir="u"/>
  </p:transition>
</p:sldLayout>
</file>

<file path=ppt/slideLayouts/slideLayout137.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p:spPr>
        <p:txBody>
          <a:bodyPr/>
          <a:lstStyle>
            <a:lvl1pPr>
              <a:defRPr/>
            </a:lvl1pPr>
          </a:lstStyle>
          <a:p>
            <a:pPr fontAlgn="base"/>
            <a:r>
              <a:rPr lang="zh-CN" altLang="en-US" strike="noStrike" noProof="1" smtClean="0"/>
              <a:t>单击此处编辑母版标题样式</a:t>
            </a:r>
            <a:endParaRPr lang="zh-CN" altLang="en-US" strike="noStrike" noProof="1"/>
          </a:p>
        </p:txBody>
      </p:sp>
      <p:sp>
        <p:nvSpPr>
          <p:cNvPr id="3" name="文本占位符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fontAlgn="base"/>
            <a:r>
              <a:rPr lang="zh-CN" altLang="en-US" strike="noStrike" noProof="1" smtClean="0"/>
              <a:t>单击此处编辑母版文本样式</a:t>
            </a:r>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fontAlgn="base"/>
            <a:r>
              <a:rPr lang="zh-CN" altLang="en-US" strike="noStrike" noProof="1" smtClean="0"/>
              <a:t>单击此处编辑母版文本样式</a:t>
            </a:r>
          </a:p>
          <a:p>
            <a:pPr lvl="1" fontAlgn="base"/>
            <a:r>
              <a:rPr lang="zh-CN" altLang="en-US" strike="noStrike" noProof="1" smtClean="0"/>
              <a:t>第二级</a:t>
            </a:r>
          </a:p>
          <a:p>
            <a:pPr lvl="2" fontAlgn="base"/>
            <a:r>
              <a:rPr lang="zh-CN" altLang="en-US" strike="noStrike" noProof="1" smtClean="0"/>
              <a:t>第三级</a:t>
            </a:r>
          </a:p>
          <a:p>
            <a:pPr lvl="3" fontAlgn="base"/>
            <a:r>
              <a:rPr lang="zh-CN" altLang="en-US" strike="noStrike" noProof="1" smtClean="0"/>
              <a:t>第四级</a:t>
            </a:r>
          </a:p>
          <a:p>
            <a:pPr lvl="4" fontAlgn="base"/>
            <a:r>
              <a:rPr lang="zh-CN" altLang="en-US" strike="noStrike" noProof="1" smtClean="0"/>
              <a:t>第五级</a:t>
            </a:r>
            <a:endParaRPr lang="zh-CN" altLang="en-US" strike="noStrike" noProof="1"/>
          </a:p>
        </p:txBody>
      </p:sp>
      <p:sp>
        <p:nvSpPr>
          <p:cNvPr id="5" name="文本占位符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fontAlgn="base"/>
            <a:r>
              <a:rPr lang="zh-CN" altLang="en-US" strike="noStrike" noProof="1" smtClean="0"/>
              <a:t>单击此处编辑母版文本样式</a:t>
            </a:r>
          </a:p>
        </p:txBody>
      </p:sp>
      <p:sp>
        <p:nvSpPr>
          <p:cNvPr id="6" name="内容占位符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fontAlgn="base"/>
            <a:r>
              <a:rPr lang="zh-CN" altLang="en-US" strike="noStrike" noProof="1" smtClean="0"/>
              <a:t>单击此处编辑母版文本样式</a:t>
            </a:r>
          </a:p>
          <a:p>
            <a:pPr lvl="1" fontAlgn="base"/>
            <a:r>
              <a:rPr lang="zh-CN" altLang="en-US" strike="noStrike" noProof="1" smtClean="0"/>
              <a:t>第二级</a:t>
            </a:r>
          </a:p>
          <a:p>
            <a:pPr lvl="2" fontAlgn="base"/>
            <a:r>
              <a:rPr lang="zh-CN" altLang="en-US" strike="noStrike" noProof="1" smtClean="0"/>
              <a:t>第三级</a:t>
            </a:r>
          </a:p>
          <a:p>
            <a:pPr lvl="3" fontAlgn="base"/>
            <a:r>
              <a:rPr lang="zh-CN" altLang="en-US" strike="noStrike" noProof="1" smtClean="0"/>
              <a:t>第四级</a:t>
            </a:r>
          </a:p>
          <a:p>
            <a:pPr lvl="4" fontAlgn="base"/>
            <a:r>
              <a:rPr lang="zh-CN" altLang="en-US" strike="noStrike" noProof="1" smtClean="0"/>
              <a:t>第五级</a:t>
            </a:r>
            <a:endParaRPr lang="zh-CN" altLang="en-US" strike="noStrike" noProof="1"/>
          </a:p>
        </p:txBody>
      </p:sp>
      <p:sp>
        <p:nvSpPr>
          <p:cNvPr id="7" name="页脚占位符 6"/>
          <p:cNvSpPr>
            <a:spLocks noGrp="1"/>
          </p:cNvSpPr>
          <p:nvPr>
            <p:ph type="ftr" sz="quarter" idx="10"/>
          </p:nvPr>
        </p:nvSpPr>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000" b="1" i="0" u="none" strike="noStrike" kern="1200" cap="none" spc="0" normalizeH="0" baseline="0" noProof="0">
              <a:ln>
                <a:noFill/>
              </a:ln>
              <a:solidFill>
                <a:schemeClr val="tx1"/>
              </a:solidFill>
              <a:effectLst/>
              <a:uLnTx/>
              <a:uFillTx/>
              <a:latin typeface="Arial" panose="020B0604020202020204" pitchFamily="34" charset="0"/>
              <a:ea typeface="华文细黑" panose="02010600040101010101" pitchFamily="2" charset="-122"/>
              <a:cs typeface="+mn-cs"/>
            </a:endParaRPr>
          </a:p>
        </p:txBody>
      </p:sp>
    </p:spTree>
  </p:cSld>
  <p:clrMapOvr>
    <a:masterClrMapping/>
  </p:clrMapOvr>
  <p:transition>
    <p:cover dir="u"/>
  </p:transition>
</p:sldLayout>
</file>

<file path=ppt/slideLayouts/slideLayout138.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smtClean="0"/>
              <a:t>单击此处编辑母版标题样式</a:t>
            </a:r>
            <a:endParaRPr lang="zh-CN" altLang="en-US" strike="noStrike" noProof="1"/>
          </a:p>
        </p:txBody>
      </p:sp>
      <p:sp>
        <p:nvSpPr>
          <p:cNvPr id="3" name="页脚占位符 2"/>
          <p:cNvSpPr>
            <a:spLocks noGrp="1"/>
          </p:cNvSpPr>
          <p:nvPr>
            <p:ph type="ftr" sz="quarter" idx="10"/>
          </p:nvPr>
        </p:nvSpPr>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000" b="1" i="0" u="none" strike="noStrike" kern="1200" cap="none" spc="0" normalizeH="0" baseline="0" noProof="0">
              <a:ln>
                <a:noFill/>
              </a:ln>
              <a:solidFill>
                <a:schemeClr val="tx1"/>
              </a:solidFill>
              <a:effectLst/>
              <a:uLnTx/>
              <a:uFillTx/>
              <a:latin typeface="Arial" panose="020B0604020202020204" pitchFamily="34" charset="0"/>
              <a:ea typeface="华文细黑" panose="02010600040101010101" pitchFamily="2" charset="-122"/>
              <a:cs typeface="+mn-cs"/>
            </a:endParaRPr>
          </a:p>
        </p:txBody>
      </p:sp>
    </p:spTree>
  </p:cSld>
  <p:clrMapOvr>
    <a:masterClrMapping/>
  </p:clrMapOvr>
  <p:transition>
    <p:cover dir="u"/>
  </p:transition>
</p:sldLayout>
</file>

<file path=ppt/slideLayouts/slideLayout139.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页脚占位符 1"/>
          <p:cNvSpPr>
            <a:spLocks noGrp="1"/>
          </p:cNvSpPr>
          <p:nvPr>
            <p:ph type="ftr" sz="quarter" idx="10"/>
          </p:nvPr>
        </p:nvSpPr>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000" b="1" i="0" u="none" strike="noStrike" kern="1200" cap="none" spc="0" normalizeH="0" baseline="0" noProof="0">
              <a:ln>
                <a:noFill/>
              </a:ln>
              <a:solidFill>
                <a:schemeClr val="tx1"/>
              </a:solidFill>
              <a:effectLst/>
              <a:uLnTx/>
              <a:uFillTx/>
              <a:latin typeface="Arial" panose="020B0604020202020204" pitchFamily="34" charset="0"/>
              <a:ea typeface="华文细黑" panose="02010600040101010101" pitchFamily="2" charset="-122"/>
              <a:cs typeface="+mn-cs"/>
            </a:endParaRPr>
          </a:p>
        </p:txBody>
      </p:sp>
    </p:spTree>
  </p:cSld>
  <p:clrMapOvr>
    <a:masterClrMapping/>
  </p:clrMapOvr>
  <p:transition>
    <p:cover dir="u"/>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pPr fontAlgn="base"/>
            <a:r>
              <a:rPr lang="zh-CN" altLang="en-US" strike="noStrike" noProof="1" smtClean="0"/>
              <a:t>单击此处编辑母版标题样式</a:t>
            </a:r>
            <a:endParaRPr lang="zh-CN" altLang="en-US" strike="noStrike" noProof="1"/>
          </a:p>
        </p:txBody>
      </p:sp>
      <p:sp>
        <p:nvSpPr>
          <p:cNvPr id="3" name="文本占位符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fontAlgn="base"/>
            <a:r>
              <a:rPr lang="zh-CN" altLang="en-US" strike="noStrike" noProof="1" smtClean="0"/>
              <a:t>单击此处编辑母版文本样式</a:t>
            </a:r>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fontAlgn="base"/>
            <a:r>
              <a:rPr lang="zh-CN" altLang="en-US" strike="noStrike" noProof="1" smtClean="0"/>
              <a:t>单击此处编辑母版文本样式</a:t>
            </a:r>
          </a:p>
          <a:p>
            <a:pPr lvl="1" fontAlgn="base"/>
            <a:r>
              <a:rPr lang="zh-CN" altLang="en-US" strike="noStrike" noProof="1" smtClean="0"/>
              <a:t>第二级</a:t>
            </a:r>
          </a:p>
          <a:p>
            <a:pPr lvl="2" fontAlgn="base"/>
            <a:r>
              <a:rPr lang="zh-CN" altLang="en-US" strike="noStrike" noProof="1" smtClean="0"/>
              <a:t>第三级</a:t>
            </a:r>
          </a:p>
          <a:p>
            <a:pPr lvl="3" fontAlgn="base"/>
            <a:r>
              <a:rPr lang="zh-CN" altLang="en-US" strike="noStrike" noProof="1" smtClean="0"/>
              <a:t>第四级</a:t>
            </a:r>
          </a:p>
          <a:p>
            <a:pPr lvl="4" fontAlgn="base"/>
            <a:r>
              <a:rPr lang="zh-CN" altLang="en-US" strike="noStrike" noProof="1" smtClean="0"/>
              <a:t>第五级</a:t>
            </a:r>
            <a:endParaRPr lang="zh-CN" altLang="en-US" strike="noStrike" noProof="1"/>
          </a:p>
        </p:txBody>
      </p:sp>
      <p:sp>
        <p:nvSpPr>
          <p:cNvPr id="5" name="文本占位符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fontAlgn="base"/>
            <a:r>
              <a:rPr lang="zh-CN" altLang="en-US" strike="noStrike" noProof="1" smtClean="0"/>
              <a:t>单击此处编辑母版文本样式</a:t>
            </a:r>
          </a:p>
        </p:txBody>
      </p:sp>
      <p:sp>
        <p:nvSpPr>
          <p:cNvPr id="6" name="内容占位符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fontAlgn="base"/>
            <a:r>
              <a:rPr lang="zh-CN" altLang="en-US" strike="noStrike" noProof="1" smtClean="0"/>
              <a:t>单击此处编辑母版文本样式</a:t>
            </a:r>
          </a:p>
          <a:p>
            <a:pPr lvl="1" fontAlgn="base"/>
            <a:r>
              <a:rPr lang="zh-CN" altLang="en-US" strike="noStrike" noProof="1" smtClean="0"/>
              <a:t>第二级</a:t>
            </a:r>
          </a:p>
          <a:p>
            <a:pPr lvl="2" fontAlgn="base"/>
            <a:r>
              <a:rPr lang="zh-CN" altLang="en-US" strike="noStrike" noProof="1" smtClean="0"/>
              <a:t>第三级</a:t>
            </a:r>
          </a:p>
          <a:p>
            <a:pPr lvl="3" fontAlgn="base"/>
            <a:r>
              <a:rPr lang="zh-CN" altLang="en-US" strike="noStrike" noProof="1" smtClean="0"/>
              <a:t>第四级</a:t>
            </a:r>
          </a:p>
          <a:p>
            <a:pPr lvl="4" fontAlgn="base"/>
            <a:r>
              <a:rPr lang="zh-CN" altLang="en-US" strike="noStrike" noProof="1" smtClean="0"/>
              <a:t>第五级</a:t>
            </a:r>
            <a:endParaRPr lang="zh-CN" altLang="en-US" strike="noStrike" noProof="1"/>
          </a:p>
        </p:txBody>
      </p:sp>
      <p:sp>
        <p:nvSpPr>
          <p:cNvPr id="7" name="日期占位符 6"/>
          <p:cNvSpPr>
            <a:spLocks noGrp="1"/>
          </p:cNvSpPr>
          <p:nvPr>
            <p:ph type="dt" sz="half" idx="10"/>
          </p:nvPr>
        </p:nvSpPr>
        <p:spPr/>
        <p:txBody>
          <a:bodyPr/>
          <a:lstStyle/>
          <a:p>
            <a:pPr marL="0" marR="0" lvl="0" indent="0" algn="l" defTabSz="914400" rtl="0" eaLnBrk="0" fontAlgn="base" latinLnBrk="0" hangingPunct="0">
              <a:lnSpc>
                <a:spcPct val="100000"/>
              </a:lnSpc>
              <a:spcBef>
                <a:spcPct val="0"/>
              </a:spcBef>
              <a:spcAft>
                <a:spcPct val="0"/>
              </a:spcAft>
              <a:buClrTx/>
              <a:buSzTx/>
              <a:buFont typeface="Arial" panose="020B0604020202020204" pitchFamily="34" charset="0"/>
              <a:buNone/>
              <a:defRPr/>
            </a:pPr>
            <a:endParaRPr kumimoji="0" lang="zh-CN" altLang="en-US" sz="1400" b="0" i="1" u="none" strike="noStrike" kern="1200" cap="none" spc="0" normalizeH="0" baseline="0" noProof="0">
              <a:ln>
                <a:noFill/>
              </a:ln>
              <a:solidFill>
                <a:schemeClr val="tx1"/>
              </a:solidFill>
              <a:effectLst/>
              <a:uLnTx/>
              <a:uFillTx/>
              <a:latin typeface="Arial" panose="020B0604020202020204" pitchFamily="34" charset="0"/>
              <a:ea typeface="华文细黑" panose="02010600040101010101" pitchFamily="2" charset="-122"/>
              <a:cs typeface="+mn-cs"/>
            </a:endParaRPr>
          </a:p>
        </p:txBody>
      </p:sp>
      <p:sp>
        <p:nvSpPr>
          <p:cNvPr id="8" name="灯片编号占位符 7"/>
          <p:cNvSpPr>
            <a:spLocks noGrp="1"/>
          </p:cNvSpPr>
          <p:nvPr>
            <p:ph type="sldNum" sz="quarter" idx="11"/>
          </p:nvPr>
        </p:nvSpPr>
        <p:spPr/>
        <p:txBody>
          <a:bodyPr/>
          <a:lstStyle/>
          <a:p>
            <a:pPr lvl="0" algn="r" eaLnBrk="1" fontAlgn="base" hangingPunct="1"/>
            <a:fld id="{9A0DB2DC-4C9A-4742-B13C-FB6460FD3503}" type="slidenum">
              <a:rPr lang="zh-CN" altLang="en-US" sz="1400" b="0" i="1" strike="noStrike" noProof="1" dirty="0">
                <a:latin typeface="Arial" panose="020B0604020202020204" pitchFamily="34" charset="0"/>
                <a:ea typeface="华文细黑" panose="02010600040101010101" pitchFamily="2" charset="-122"/>
                <a:cs typeface="+mn-ea"/>
              </a:rPr>
              <a:pPr lvl="0" algn="r" eaLnBrk="1" fontAlgn="base" hangingPunct="1"/>
              <a:t>‹#›</a:t>
            </a:fld>
            <a:endParaRPr lang="zh-CN" altLang="en-US" sz="1400" b="0" i="1" strike="noStrike" noProof="1"/>
          </a:p>
        </p:txBody>
      </p:sp>
      <p:sp>
        <p:nvSpPr>
          <p:cNvPr id="9" name="页脚占位符 8"/>
          <p:cNvSpPr>
            <a:spLocks noGrp="1"/>
          </p:cNvSpPr>
          <p:nvPr>
            <p:ph type="ftr" sz="quarter" idx="12"/>
          </p:nvPr>
        </p:nvSpPr>
        <p:spPr/>
        <p:txBody>
          <a:bodyPr/>
          <a:lstStyle/>
          <a:p>
            <a:pPr marL="0" marR="0" lvl="0" indent="0" algn="ctr" defTabSz="914400" rtl="0" eaLnBrk="0" fontAlgn="base" latinLnBrk="0" hangingPunct="0">
              <a:lnSpc>
                <a:spcPct val="100000"/>
              </a:lnSpc>
              <a:spcBef>
                <a:spcPct val="0"/>
              </a:spcBef>
              <a:spcAft>
                <a:spcPct val="0"/>
              </a:spcAft>
              <a:buClrTx/>
              <a:buSzTx/>
              <a:buFont typeface="Arial" panose="020B0604020202020204" pitchFamily="34" charset="0"/>
              <a:buNone/>
              <a:defRPr/>
            </a:pPr>
            <a:endParaRPr kumimoji="0" lang="zh-CN" altLang="en-US" sz="1400" b="0" i="1" u="none" strike="noStrike" kern="1200" cap="none" spc="0" normalizeH="0" baseline="0" noProof="0">
              <a:ln>
                <a:noFill/>
              </a:ln>
              <a:solidFill>
                <a:schemeClr val="tx1"/>
              </a:solidFill>
              <a:effectLst/>
              <a:uLnTx/>
              <a:uFillTx/>
              <a:latin typeface="Arial" panose="020B0604020202020204" pitchFamily="34" charset="0"/>
              <a:ea typeface="华文细黑" panose="02010600040101010101" pitchFamily="2" charset="-122"/>
              <a:cs typeface="+mn-cs"/>
            </a:endParaRPr>
          </a:p>
        </p:txBody>
      </p:sp>
    </p:spTree>
  </p:cSld>
  <p:clrMapOvr>
    <a:masterClrMapping/>
  </p:clrMapOvr>
  <p:transition>
    <p:cover dir="u"/>
  </p:transition>
</p:sldLayout>
</file>

<file path=ppt/slideLayouts/slideLayout140.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p:spPr>
        <p:txBody>
          <a:bodyPr anchor="b"/>
          <a:lstStyle>
            <a:lvl1pPr algn="l">
              <a:defRPr sz="2000" b="1"/>
            </a:lvl1pPr>
          </a:lstStyle>
          <a:p>
            <a:pPr fontAlgn="base"/>
            <a:r>
              <a:rPr lang="zh-CN" altLang="en-US" strike="noStrike" noProof="1" smtClean="0"/>
              <a:t>单击此处编辑母版标题样式</a:t>
            </a:r>
            <a:endParaRPr lang="zh-CN" altLang="en-US" strike="noStrike" noProof="1"/>
          </a:p>
        </p:txBody>
      </p:sp>
      <p:sp>
        <p:nvSpPr>
          <p:cNvPr id="3" name="内容占位符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fontAlgn="base"/>
            <a:r>
              <a:rPr lang="zh-CN" altLang="en-US" strike="noStrike" noProof="1" smtClean="0"/>
              <a:t>单击此处编辑母版文本样式</a:t>
            </a:r>
          </a:p>
          <a:p>
            <a:pPr lvl="1" fontAlgn="base"/>
            <a:r>
              <a:rPr lang="zh-CN" altLang="en-US" strike="noStrike" noProof="1" smtClean="0"/>
              <a:t>第二级</a:t>
            </a:r>
          </a:p>
          <a:p>
            <a:pPr lvl="2" fontAlgn="base"/>
            <a:r>
              <a:rPr lang="zh-CN" altLang="en-US" strike="noStrike" noProof="1" smtClean="0"/>
              <a:t>第三级</a:t>
            </a:r>
          </a:p>
          <a:p>
            <a:pPr lvl="3" fontAlgn="base"/>
            <a:r>
              <a:rPr lang="zh-CN" altLang="en-US" strike="noStrike" noProof="1" smtClean="0"/>
              <a:t>第四级</a:t>
            </a:r>
          </a:p>
          <a:p>
            <a:pPr lvl="4" fontAlgn="base"/>
            <a:r>
              <a:rPr lang="zh-CN" altLang="en-US" strike="noStrike" noProof="1" smtClean="0"/>
              <a:t>第五级</a:t>
            </a:r>
            <a:endParaRPr lang="zh-CN" altLang="en-US" strike="noStrike" noProof="1"/>
          </a:p>
        </p:txBody>
      </p:sp>
      <p:sp>
        <p:nvSpPr>
          <p:cNvPr id="4" name="文本占位符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fontAlgn="base"/>
            <a:r>
              <a:rPr lang="zh-CN" altLang="en-US" strike="noStrike" noProof="1" smtClean="0"/>
              <a:t>单击此处编辑母版文本样式</a:t>
            </a:r>
          </a:p>
        </p:txBody>
      </p:sp>
      <p:sp>
        <p:nvSpPr>
          <p:cNvPr id="5" name="页脚占位符 4"/>
          <p:cNvSpPr>
            <a:spLocks noGrp="1"/>
          </p:cNvSpPr>
          <p:nvPr>
            <p:ph type="ftr" sz="quarter" idx="10"/>
          </p:nvPr>
        </p:nvSpPr>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000" b="1" i="0" u="none" strike="noStrike" kern="1200" cap="none" spc="0" normalizeH="0" baseline="0" noProof="0">
              <a:ln>
                <a:noFill/>
              </a:ln>
              <a:solidFill>
                <a:schemeClr val="tx1"/>
              </a:solidFill>
              <a:effectLst/>
              <a:uLnTx/>
              <a:uFillTx/>
              <a:latin typeface="Arial" panose="020B0604020202020204" pitchFamily="34" charset="0"/>
              <a:ea typeface="华文细黑" panose="02010600040101010101" pitchFamily="2" charset="-122"/>
              <a:cs typeface="+mn-cs"/>
            </a:endParaRPr>
          </a:p>
        </p:txBody>
      </p:sp>
    </p:spTree>
  </p:cSld>
  <p:clrMapOvr>
    <a:masterClrMapping/>
  </p:clrMapOvr>
  <p:transition>
    <p:cover dir="u"/>
  </p:transition>
</p:sldLayout>
</file>

<file path=ppt/slideLayouts/slideLayout141.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p:spPr>
        <p:txBody>
          <a:bodyPr anchor="b"/>
          <a:lstStyle>
            <a:lvl1pPr algn="l">
              <a:defRPr sz="2000" b="1"/>
            </a:lvl1pPr>
          </a:lstStyle>
          <a:p>
            <a:pPr fontAlgn="base"/>
            <a:r>
              <a:rPr lang="zh-CN" altLang="en-US" strike="noStrike" noProof="1" smtClean="0"/>
              <a:t>单击此处编辑母版标题样式</a:t>
            </a:r>
            <a:endParaRPr lang="zh-CN" altLang="en-US" strike="noStrike" noProof="1"/>
          </a:p>
        </p:txBody>
      </p:sp>
      <p:sp>
        <p:nvSpPr>
          <p:cNvPr id="3" name="图片占位符 2"/>
          <p:cNvSpPr>
            <a:spLocks noGrp="1"/>
          </p:cNvSpPr>
          <p:nvPr>
            <p:ph type="pic" idx="1"/>
          </p:nvPr>
        </p:nvSpPr>
        <p:spPr>
          <a:xfrm>
            <a:off x="1792288" y="612775"/>
            <a:ext cx="5486400" cy="4114800"/>
          </a:xfrm>
        </p:spPr>
        <p:txBody>
          <a:bodyPr vert="horz" wrap="square" lIns="0" tIns="45720" rIns="0" bIns="45720" numCol="1" anchor="t" anchorCtr="0" compatLnSpc="1"/>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0" marR="0" lvl="0" indent="0" algn="l" defTabSz="914400" rtl="0" eaLnBrk="0" fontAlgn="base" latinLnBrk="0" hangingPunct="0">
              <a:lnSpc>
                <a:spcPct val="100000"/>
              </a:lnSpc>
              <a:spcBef>
                <a:spcPct val="60000"/>
              </a:spcBef>
              <a:spcAft>
                <a:spcPct val="0"/>
              </a:spcAft>
              <a:buClr>
                <a:schemeClr val="accent1"/>
              </a:buClr>
              <a:buSzTx/>
              <a:buFont typeface="Wingdings" panose="05000000000000000000" pitchFamily="2" charset="2"/>
              <a:buNone/>
              <a:defRPr/>
            </a:pPr>
            <a:endParaRPr kumimoji="0" lang="zh-CN" altLang="en-US" sz="3200" b="1" i="0" u="none" strike="noStrike" kern="0" cap="none" spc="0" normalizeH="0" baseline="0" noProof="0" smtClean="0">
              <a:ln>
                <a:noFill/>
              </a:ln>
              <a:solidFill>
                <a:schemeClr val="tx1"/>
              </a:solidFill>
              <a:effectLst/>
              <a:uLnTx/>
              <a:uFillTx/>
              <a:latin typeface="+mn-lt"/>
              <a:ea typeface="+mn-ea"/>
              <a:cs typeface="Arial" panose="020B0604020202020204" pitchFamily="34" charset="0"/>
            </a:endParaRPr>
          </a:p>
        </p:txBody>
      </p:sp>
      <p:sp>
        <p:nvSpPr>
          <p:cNvPr id="4" name="文本占位符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fontAlgn="base"/>
            <a:r>
              <a:rPr lang="zh-CN" altLang="en-US" strike="noStrike" noProof="1" smtClean="0"/>
              <a:t>单击此处编辑母版文本样式</a:t>
            </a:r>
          </a:p>
        </p:txBody>
      </p:sp>
      <p:sp>
        <p:nvSpPr>
          <p:cNvPr id="5" name="页脚占位符 4"/>
          <p:cNvSpPr>
            <a:spLocks noGrp="1"/>
          </p:cNvSpPr>
          <p:nvPr>
            <p:ph type="ftr" sz="quarter" idx="10"/>
          </p:nvPr>
        </p:nvSpPr>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000" b="1" i="0" u="none" strike="noStrike" kern="1200" cap="none" spc="0" normalizeH="0" baseline="0" noProof="0">
              <a:ln>
                <a:noFill/>
              </a:ln>
              <a:solidFill>
                <a:schemeClr val="tx1"/>
              </a:solidFill>
              <a:effectLst/>
              <a:uLnTx/>
              <a:uFillTx/>
              <a:latin typeface="Arial" panose="020B0604020202020204" pitchFamily="34" charset="0"/>
              <a:ea typeface="华文细黑" panose="02010600040101010101" pitchFamily="2" charset="-122"/>
              <a:cs typeface="+mn-cs"/>
            </a:endParaRPr>
          </a:p>
        </p:txBody>
      </p:sp>
    </p:spTree>
  </p:cSld>
  <p:clrMapOvr>
    <a:masterClrMapping/>
  </p:clrMapOvr>
  <p:transition>
    <p:cover dir="u"/>
  </p:transition>
</p:sldLayout>
</file>

<file path=ppt/slideLayouts/slideLayout142.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smtClean="0"/>
              <a:t>单击此处编辑母版标题样式</a:t>
            </a:r>
            <a:endParaRPr lang="zh-CN" altLang="en-US" strike="noStrike" noProof="1"/>
          </a:p>
        </p:txBody>
      </p:sp>
      <p:sp>
        <p:nvSpPr>
          <p:cNvPr id="3" name="竖排文字占位符 2"/>
          <p:cNvSpPr>
            <a:spLocks noGrp="1"/>
          </p:cNvSpPr>
          <p:nvPr>
            <p:ph type="body" orient="vert" idx="1"/>
          </p:nvPr>
        </p:nvSpPr>
        <p:spPr/>
        <p:txBody>
          <a:bodyPr vert="eaVert"/>
          <a:lstStyle/>
          <a:p>
            <a:pPr lvl="0" fontAlgn="base"/>
            <a:r>
              <a:rPr lang="zh-CN" altLang="en-US" strike="noStrike" noProof="1" smtClean="0"/>
              <a:t>单击此处编辑母版文本样式</a:t>
            </a:r>
          </a:p>
          <a:p>
            <a:pPr lvl="1" fontAlgn="base"/>
            <a:r>
              <a:rPr lang="zh-CN" altLang="en-US" strike="noStrike" noProof="1" smtClean="0"/>
              <a:t>第二级</a:t>
            </a:r>
          </a:p>
          <a:p>
            <a:pPr lvl="2" fontAlgn="base"/>
            <a:r>
              <a:rPr lang="zh-CN" altLang="en-US" strike="noStrike" noProof="1" smtClean="0"/>
              <a:t>第三级</a:t>
            </a:r>
          </a:p>
          <a:p>
            <a:pPr lvl="3" fontAlgn="base"/>
            <a:r>
              <a:rPr lang="zh-CN" altLang="en-US" strike="noStrike" noProof="1" smtClean="0"/>
              <a:t>第四级</a:t>
            </a:r>
          </a:p>
          <a:p>
            <a:pPr lvl="4" fontAlgn="base"/>
            <a:r>
              <a:rPr lang="zh-CN" altLang="en-US" strike="noStrike" noProof="1" smtClean="0"/>
              <a:t>第五级</a:t>
            </a:r>
            <a:endParaRPr lang="zh-CN" altLang="en-US" strike="noStrike" noProof="1"/>
          </a:p>
        </p:txBody>
      </p:sp>
      <p:sp>
        <p:nvSpPr>
          <p:cNvPr id="4" name="页脚占位符 3"/>
          <p:cNvSpPr>
            <a:spLocks noGrp="1"/>
          </p:cNvSpPr>
          <p:nvPr>
            <p:ph type="ftr" sz="quarter" idx="10"/>
          </p:nvPr>
        </p:nvSpPr>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000" b="1" i="0" u="none" strike="noStrike" kern="1200" cap="none" spc="0" normalizeH="0" baseline="0" noProof="0">
              <a:ln>
                <a:noFill/>
              </a:ln>
              <a:solidFill>
                <a:schemeClr val="tx1"/>
              </a:solidFill>
              <a:effectLst/>
              <a:uLnTx/>
              <a:uFillTx/>
              <a:latin typeface="Arial" panose="020B0604020202020204" pitchFamily="34" charset="0"/>
              <a:ea typeface="华文细黑" panose="02010600040101010101" pitchFamily="2" charset="-122"/>
              <a:cs typeface="+mn-cs"/>
            </a:endParaRPr>
          </a:p>
        </p:txBody>
      </p:sp>
    </p:spTree>
  </p:cSld>
  <p:clrMapOvr>
    <a:masterClrMapping/>
  </p:clrMapOvr>
  <p:transition>
    <p:cover dir="u"/>
  </p:transition>
</p:sldLayout>
</file>

<file path=ppt/slideLayouts/slideLayout143.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705600" y="192088"/>
            <a:ext cx="2133600" cy="5813425"/>
          </a:xfrm>
        </p:spPr>
        <p:txBody>
          <a:bodyPr vert="eaVert"/>
          <a:lstStyle/>
          <a:p>
            <a:pPr fontAlgn="base"/>
            <a:r>
              <a:rPr lang="zh-CN" altLang="en-US" strike="noStrike" noProof="1" smtClean="0"/>
              <a:t>单击此处编辑母版标题样式</a:t>
            </a:r>
            <a:endParaRPr lang="zh-CN" altLang="en-US" strike="noStrike" noProof="1"/>
          </a:p>
        </p:txBody>
      </p:sp>
      <p:sp>
        <p:nvSpPr>
          <p:cNvPr id="3" name="竖排文字占位符 2"/>
          <p:cNvSpPr>
            <a:spLocks noGrp="1"/>
          </p:cNvSpPr>
          <p:nvPr>
            <p:ph type="body" orient="vert" idx="1"/>
          </p:nvPr>
        </p:nvSpPr>
        <p:spPr>
          <a:xfrm>
            <a:off x="304800" y="192088"/>
            <a:ext cx="6248400" cy="5813425"/>
          </a:xfrm>
        </p:spPr>
        <p:txBody>
          <a:bodyPr vert="eaVert"/>
          <a:lstStyle/>
          <a:p>
            <a:pPr lvl="0" fontAlgn="base"/>
            <a:r>
              <a:rPr lang="zh-CN" altLang="en-US" strike="noStrike" noProof="1" smtClean="0"/>
              <a:t>单击此处编辑母版文本样式</a:t>
            </a:r>
          </a:p>
          <a:p>
            <a:pPr lvl="1" fontAlgn="base"/>
            <a:r>
              <a:rPr lang="zh-CN" altLang="en-US" strike="noStrike" noProof="1" smtClean="0"/>
              <a:t>第二级</a:t>
            </a:r>
          </a:p>
          <a:p>
            <a:pPr lvl="2" fontAlgn="base"/>
            <a:r>
              <a:rPr lang="zh-CN" altLang="en-US" strike="noStrike" noProof="1" smtClean="0"/>
              <a:t>第三级</a:t>
            </a:r>
          </a:p>
          <a:p>
            <a:pPr lvl="3" fontAlgn="base"/>
            <a:r>
              <a:rPr lang="zh-CN" altLang="en-US" strike="noStrike" noProof="1" smtClean="0"/>
              <a:t>第四级</a:t>
            </a:r>
          </a:p>
          <a:p>
            <a:pPr lvl="4" fontAlgn="base"/>
            <a:r>
              <a:rPr lang="zh-CN" altLang="en-US" strike="noStrike" noProof="1" smtClean="0"/>
              <a:t>第五级</a:t>
            </a:r>
            <a:endParaRPr lang="zh-CN" altLang="en-US" strike="noStrike" noProof="1"/>
          </a:p>
        </p:txBody>
      </p:sp>
      <p:sp>
        <p:nvSpPr>
          <p:cNvPr id="4" name="页脚占位符 3"/>
          <p:cNvSpPr>
            <a:spLocks noGrp="1"/>
          </p:cNvSpPr>
          <p:nvPr>
            <p:ph type="ftr" sz="quarter" idx="10"/>
          </p:nvPr>
        </p:nvSpPr>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000" b="1" i="0" u="none" strike="noStrike" kern="1200" cap="none" spc="0" normalizeH="0" baseline="0" noProof="0">
              <a:ln>
                <a:noFill/>
              </a:ln>
              <a:solidFill>
                <a:schemeClr val="tx1"/>
              </a:solidFill>
              <a:effectLst/>
              <a:uLnTx/>
              <a:uFillTx/>
              <a:latin typeface="Arial" panose="020B0604020202020204" pitchFamily="34" charset="0"/>
              <a:ea typeface="华文细黑" panose="02010600040101010101" pitchFamily="2" charset="-122"/>
              <a:cs typeface="+mn-cs"/>
            </a:endParaRPr>
          </a:p>
        </p:txBody>
      </p:sp>
    </p:spTree>
  </p:cSld>
  <p:clrMapOvr>
    <a:masterClrMapping/>
  </p:clrMapOvr>
  <p:transition>
    <p:cover dir="u"/>
  </p:transition>
</p:sldLayout>
</file>

<file path=ppt/slideLayouts/slideLayout144.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2130425"/>
            <a:ext cx="7772400" cy="1470025"/>
          </a:xfrm>
        </p:spPr>
        <p:txBody>
          <a:bodyPr/>
          <a:lstStyle/>
          <a:p>
            <a:pPr fontAlgn="base"/>
            <a:r>
              <a:rPr lang="zh-CN" altLang="en-US" strike="noStrike" noProof="1" smtClean="0"/>
              <a:t>单击此处编辑母版标题样式</a:t>
            </a:r>
            <a:endParaRPr lang="zh-CN" altLang="en-US" strike="noStrike" noProof="1"/>
          </a:p>
        </p:txBody>
      </p:sp>
      <p:sp>
        <p:nvSpPr>
          <p:cNvPr id="3" name="副标题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pPr fontAlgn="base"/>
            <a:r>
              <a:rPr lang="zh-CN" altLang="en-US" strike="noStrike" noProof="1" smtClean="0"/>
              <a:t>单击此处编辑母版副标题样式</a:t>
            </a:r>
            <a:endParaRPr lang="zh-CN" altLang="en-US" strike="noStrike" noProof="1"/>
          </a:p>
        </p:txBody>
      </p:sp>
      <p:sp>
        <p:nvSpPr>
          <p:cNvPr id="4" name="页脚占位符 3"/>
          <p:cNvSpPr>
            <a:spLocks noGrp="1"/>
          </p:cNvSpPr>
          <p:nvPr>
            <p:ph type="ftr" sz="quarter" idx="10"/>
          </p:nvPr>
        </p:nvSpPr>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000" b="1" i="0" u="none" strike="noStrike" kern="1200" cap="none" spc="0" normalizeH="0" baseline="0" noProof="0">
              <a:ln>
                <a:noFill/>
              </a:ln>
              <a:solidFill>
                <a:schemeClr val="tx1"/>
              </a:solidFill>
              <a:effectLst/>
              <a:uLnTx/>
              <a:uFillTx/>
              <a:latin typeface="Arial" panose="020B0604020202020204" pitchFamily="34" charset="0"/>
              <a:ea typeface="华文细黑" panose="02010600040101010101" pitchFamily="2" charset="-122"/>
              <a:cs typeface="+mn-cs"/>
            </a:endParaRPr>
          </a:p>
        </p:txBody>
      </p:sp>
    </p:spTree>
  </p:cSld>
  <p:clrMapOvr>
    <a:masterClrMapping/>
  </p:clrMapOvr>
  <p:transition>
    <p:cover dir="u"/>
  </p:transition>
</p:sldLayout>
</file>

<file path=ppt/slideLayouts/slideLayout145.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smtClean="0"/>
              <a:t>单击此处编辑母版标题样式</a:t>
            </a:r>
            <a:endParaRPr lang="zh-CN" altLang="en-US" strike="noStrike" noProof="1"/>
          </a:p>
        </p:txBody>
      </p:sp>
      <p:sp>
        <p:nvSpPr>
          <p:cNvPr id="3" name="内容占位符 2"/>
          <p:cNvSpPr>
            <a:spLocks noGrp="1"/>
          </p:cNvSpPr>
          <p:nvPr>
            <p:ph idx="1"/>
          </p:nvPr>
        </p:nvSpPr>
        <p:spPr/>
        <p:txBody>
          <a:bodyPr/>
          <a:lstStyle/>
          <a:p>
            <a:pPr lvl="0" fontAlgn="base"/>
            <a:r>
              <a:rPr lang="zh-CN" altLang="en-US" strike="noStrike" noProof="1" smtClean="0"/>
              <a:t>单击此处编辑母版文本样式</a:t>
            </a:r>
          </a:p>
          <a:p>
            <a:pPr lvl="1" fontAlgn="base"/>
            <a:r>
              <a:rPr lang="zh-CN" altLang="en-US" strike="noStrike" noProof="1" smtClean="0"/>
              <a:t>第二级</a:t>
            </a:r>
          </a:p>
          <a:p>
            <a:pPr lvl="2" fontAlgn="base"/>
            <a:r>
              <a:rPr lang="zh-CN" altLang="en-US" strike="noStrike" noProof="1" smtClean="0"/>
              <a:t>第三级</a:t>
            </a:r>
          </a:p>
          <a:p>
            <a:pPr lvl="3" fontAlgn="base"/>
            <a:r>
              <a:rPr lang="zh-CN" altLang="en-US" strike="noStrike" noProof="1" smtClean="0"/>
              <a:t>第四级</a:t>
            </a:r>
          </a:p>
          <a:p>
            <a:pPr lvl="4" fontAlgn="base"/>
            <a:r>
              <a:rPr lang="zh-CN" altLang="en-US" strike="noStrike" noProof="1" smtClean="0"/>
              <a:t>第五级</a:t>
            </a:r>
            <a:endParaRPr lang="zh-CN" altLang="en-US" strike="noStrike" noProof="1"/>
          </a:p>
        </p:txBody>
      </p:sp>
      <p:sp>
        <p:nvSpPr>
          <p:cNvPr id="4" name="页脚占位符 3"/>
          <p:cNvSpPr>
            <a:spLocks noGrp="1"/>
          </p:cNvSpPr>
          <p:nvPr>
            <p:ph type="ftr" sz="quarter" idx="10"/>
          </p:nvPr>
        </p:nvSpPr>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000" b="1" i="0" u="none" strike="noStrike" kern="1200" cap="none" spc="0" normalizeH="0" baseline="0" noProof="0">
              <a:ln>
                <a:noFill/>
              </a:ln>
              <a:solidFill>
                <a:schemeClr val="tx1"/>
              </a:solidFill>
              <a:effectLst/>
              <a:uLnTx/>
              <a:uFillTx/>
              <a:latin typeface="Arial" panose="020B0604020202020204" pitchFamily="34" charset="0"/>
              <a:ea typeface="华文细黑" panose="02010600040101010101" pitchFamily="2" charset="-122"/>
              <a:cs typeface="+mn-cs"/>
            </a:endParaRPr>
          </a:p>
        </p:txBody>
      </p:sp>
    </p:spTree>
  </p:cSld>
  <p:clrMapOvr>
    <a:masterClrMapping/>
  </p:clrMapOvr>
  <p:transition>
    <p:cover dir="u"/>
  </p:transition>
</p:sldLayout>
</file>

<file path=ppt/slideLayouts/slideLayout146.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p:spPr>
        <p:txBody>
          <a:bodyPr anchor="t"/>
          <a:lstStyle>
            <a:lvl1pPr algn="l">
              <a:defRPr sz="4000" b="1" cap="all"/>
            </a:lvl1pPr>
          </a:lstStyle>
          <a:p>
            <a:pPr fontAlgn="base"/>
            <a:r>
              <a:rPr lang="zh-CN" altLang="en-US" strike="noStrike" noProof="1" smtClean="0"/>
              <a:t>单击此处编辑母版标题样式</a:t>
            </a:r>
            <a:endParaRPr lang="zh-CN" altLang="en-US" strike="noStrike" noProof="1"/>
          </a:p>
        </p:txBody>
      </p:sp>
      <p:sp>
        <p:nvSpPr>
          <p:cNvPr id="3" name="文本占位符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fontAlgn="base"/>
            <a:r>
              <a:rPr lang="zh-CN" altLang="en-US" strike="noStrike" noProof="1" smtClean="0"/>
              <a:t>单击此处编辑母版文本样式</a:t>
            </a:r>
          </a:p>
        </p:txBody>
      </p:sp>
      <p:sp>
        <p:nvSpPr>
          <p:cNvPr id="4" name="页脚占位符 3"/>
          <p:cNvSpPr>
            <a:spLocks noGrp="1"/>
          </p:cNvSpPr>
          <p:nvPr>
            <p:ph type="ftr" sz="quarter" idx="10"/>
          </p:nvPr>
        </p:nvSpPr>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000" b="1" i="0" u="none" strike="noStrike" kern="1200" cap="none" spc="0" normalizeH="0" baseline="0" noProof="0">
              <a:ln>
                <a:noFill/>
              </a:ln>
              <a:solidFill>
                <a:schemeClr val="tx1"/>
              </a:solidFill>
              <a:effectLst/>
              <a:uLnTx/>
              <a:uFillTx/>
              <a:latin typeface="Arial" panose="020B0604020202020204" pitchFamily="34" charset="0"/>
              <a:ea typeface="华文细黑" panose="02010600040101010101" pitchFamily="2" charset="-122"/>
              <a:cs typeface="+mn-cs"/>
            </a:endParaRPr>
          </a:p>
        </p:txBody>
      </p:sp>
    </p:spTree>
  </p:cSld>
  <p:clrMapOvr>
    <a:masterClrMapping/>
  </p:clrMapOvr>
  <p:transition>
    <p:cover dir="u"/>
  </p:transition>
</p:sldLayout>
</file>

<file path=ppt/slideLayouts/slideLayout147.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smtClean="0"/>
              <a:t>单击此处编辑母版标题样式</a:t>
            </a:r>
            <a:endParaRPr lang="zh-CN" altLang="en-US" strike="noStrike" noProof="1"/>
          </a:p>
        </p:txBody>
      </p:sp>
      <p:sp>
        <p:nvSpPr>
          <p:cNvPr id="3" name="内容占位符 2"/>
          <p:cNvSpPr>
            <a:spLocks noGrp="1"/>
          </p:cNvSpPr>
          <p:nvPr>
            <p:ph sz="half" idx="1"/>
          </p:nvPr>
        </p:nvSpPr>
        <p:spPr>
          <a:xfrm>
            <a:off x="314325" y="1614488"/>
            <a:ext cx="4186238" cy="43910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fontAlgn="base"/>
            <a:r>
              <a:rPr lang="zh-CN" altLang="en-US" strike="noStrike" noProof="1" smtClean="0"/>
              <a:t>单击此处编辑母版文本样式</a:t>
            </a:r>
          </a:p>
          <a:p>
            <a:pPr lvl="1" fontAlgn="base"/>
            <a:r>
              <a:rPr lang="zh-CN" altLang="en-US" strike="noStrike" noProof="1" smtClean="0"/>
              <a:t>第二级</a:t>
            </a:r>
          </a:p>
          <a:p>
            <a:pPr lvl="2" fontAlgn="base"/>
            <a:r>
              <a:rPr lang="zh-CN" altLang="en-US" strike="noStrike" noProof="1" smtClean="0"/>
              <a:t>第三级</a:t>
            </a:r>
          </a:p>
          <a:p>
            <a:pPr lvl="3" fontAlgn="base"/>
            <a:r>
              <a:rPr lang="zh-CN" altLang="en-US" strike="noStrike" noProof="1" smtClean="0"/>
              <a:t>第四级</a:t>
            </a:r>
          </a:p>
          <a:p>
            <a:pPr lvl="4" fontAlgn="base"/>
            <a:r>
              <a:rPr lang="zh-CN" altLang="en-US" strike="noStrike" noProof="1" smtClean="0"/>
              <a:t>第五级</a:t>
            </a:r>
            <a:endParaRPr lang="zh-CN" altLang="en-US" strike="noStrike" noProof="1"/>
          </a:p>
        </p:txBody>
      </p:sp>
      <p:sp>
        <p:nvSpPr>
          <p:cNvPr id="4" name="内容占位符 3"/>
          <p:cNvSpPr>
            <a:spLocks noGrp="1"/>
          </p:cNvSpPr>
          <p:nvPr>
            <p:ph sz="half" idx="2"/>
          </p:nvPr>
        </p:nvSpPr>
        <p:spPr>
          <a:xfrm>
            <a:off x="4652963" y="1614488"/>
            <a:ext cx="4186237" cy="43910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fontAlgn="base"/>
            <a:r>
              <a:rPr lang="zh-CN" altLang="en-US" strike="noStrike" noProof="1" smtClean="0"/>
              <a:t>单击此处编辑母版文本样式</a:t>
            </a:r>
          </a:p>
          <a:p>
            <a:pPr lvl="1" fontAlgn="base"/>
            <a:r>
              <a:rPr lang="zh-CN" altLang="en-US" strike="noStrike" noProof="1" smtClean="0"/>
              <a:t>第二级</a:t>
            </a:r>
          </a:p>
          <a:p>
            <a:pPr lvl="2" fontAlgn="base"/>
            <a:r>
              <a:rPr lang="zh-CN" altLang="en-US" strike="noStrike" noProof="1" smtClean="0"/>
              <a:t>第三级</a:t>
            </a:r>
          </a:p>
          <a:p>
            <a:pPr lvl="3" fontAlgn="base"/>
            <a:r>
              <a:rPr lang="zh-CN" altLang="en-US" strike="noStrike" noProof="1" smtClean="0"/>
              <a:t>第四级</a:t>
            </a:r>
          </a:p>
          <a:p>
            <a:pPr lvl="4" fontAlgn="base"/>
            <a:r>
              <a:rPr lang="zh-CN" altLang="en-US" strike="noStrike" noProof="1" smtClean="0"/>
              <a:t>第五级</a:t>
            </a:r>
            <a:endParaRPr lang="zh-CN" altLang="en-US" strike="noStrike" noProof="1"/>
          </a:p>
        </p:txBody>
      </p:sp>
      <p:sp>
        <p:nvSpPr>
          <p:cNvPr id="5" name="页脚占位符 4"/>
          <p:cNvSpPr>
            <a:spLocks noGrp="1"/>
          </p:cNvSpPr>
          <p:nvPr>
            <p:ph type="ftr" sz="quarter" idx="10"/>
          </p:nvPr>
        </p:nvSpPr>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000" b="1" i="0" u="none" strike="noStrike" kern="1200" cap="none" spc="0" normalizeH="0" baseline="0" noProof="0">
              <a:ln>
                <a:noFill/>
              </a:ln>
              <a:solidFill>
                <a:schemeClr val="tx1"/>
              </a:solidFill>
              <a:effectLst/>
              <a:uLnTx/>
              <a:uFillTx/>
              <a:latin typeface="Arial" panose="020B0604020202020204" pitchFamily="34" charset="0"/>
              <a:ea typeface="华文细黑" panose="02010600040101010101" pitchFamily="2" charset="-122"/>
              <a:cs typeface="+mn-cs"/>
            </a:endParaRPr>
          </a:p>
        </p:txBody>
      </p:sp>
    </p:spTree>
  </p:cSld>
  <p:clrMapOvr>
    <a:masterClrMapping/>
  </p:clrMapOvr>
  <p:transition>
    <p:cover dir="u"/>
  </p:transition>
</p:sldLayout>
</file>

<file path=ppt/slideLayouts/slideLayout148.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p:spPr>
        <p:txBody>
          <a:bodyPr/>
          <a:lstStyle>
            <a:lvl1pPr>
              <a:defRPr/>
            </a:lvl1pPr>
          </a:lstStyle>
          <a:p>
            <a:pPr fontAlgn="base"/>
            <a:r>
              <a:rPr lang="zh-CN" altLang="en-US" strike="noStrike" noProof="1" smtClean="0"/>
              <a:t>单击此处编辑母版标题样式</a:t>
            </a:r>
            <a:endParaRPr lang="zh-CN" altLang="en-US" strike="noStrike" noProof="1"/>
          </a:p>
        </p:txBody>
      </p:sp>
      <p:sp>
        <p:nvSpPr>
          <p:cNvPr id="3" name="文本占位符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fontAlgn="base"/>
            <a:r>
              <a:rPr lang="zh-CN" altLang="en-US" strike="noStrike" noProof="1" smtClean="0"/>
              <a:t>单击此处编辑母版文本样式</a:t>
            </a:r>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fontAlgn="base"/>
            <a:r>
              <a:rPr lang="zh-CN" altLang="en-US" strike="noStrike" noProof="1" smtClean="0"/>
              <a:t>单击此处编辑母版文本样式</a:t>
            </a:r>
          </a:p>
          <a:p>
            <a:pPr lvl="1" fontAlgn="base"/>
            <a:r>
              <a:rPr lang="zh-CN" altLang="en-US" strike="noStrike" noProof="1" smtClean="0"/>
              <a:t>第二级</a:t>
            </a:r>
          </a:p>
          <a:p>
            <a:pPr lvl="2" fontAlgn="base"/>
            <a:r>
              <a:rPr lang="zh-CN" altLang="en-US" strike="noStrike" noProof="1" smtClean="0"/>
              <a:t>第三级</a:t>
            </a:r>
          </a:p>
          <a:p>
            <a:pPr lvl="3" fontAlgn="base"/>
            <a:r>
              <a:rPr lang="zh-CN" altLang="en-US" strike="noStrike" noProof="1" smtClean="0"/>
              <a:t>第四级</a:t>
            </a:r>
          </a:p>
          <a:p>
            <a:pPr lvl="4" fontAlgn="base"/>
            <a:r>
              <a:rPr lang="zh-CN" altLang="en-US" strike="noStrike" noProof="1" smtClean="0"/>
              <a:t>第五级</a:t>
            </a:r>
            <a:endParaRPr lang="zh-CN" altLang="en-US" strike="noStrike" noProof="1"/>
          </a:p>
        </p:txBody>
      </p:sp>
      <p:sp>
        <p:nvSpPr>
          <p:cNvPr id="5" name="文本占位符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fontAlgn="base"/>
            <a:r>
              <a:rPr lang="zh-CN" altLang="en-US" strike="noStrike" noProof="1" smtClean="0"/>
              <a:t>单击此处编辑母版文本样式</a:t>
            </a:r>
          </a:p>
        </p:txBody>
      </p:sp>
      <p:sp>
        <p:nvSpPr>
          <p:cNvPr id="6" name="内容占位符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fontAlgn="base"/>
            <a:r>
              <a:rPr lang="zh-CN" altLang="en-US" strike="noStrike" noProof="1" smtClean="0"/>
              <a:t>单击此处编辑母版文本样式</a:t>
            </a:r>
          </a:p>
          <a:p>
            <a:pPr lvl="1" fontAlgn="base"/>
            <a:r>
              <a:rPr lang="zh-CN" altLang="en-US" strike="noStrike" noProof="1" smtClean="0"/>
              <a:t>第二级</a:t>
            </a:r>
          </a:p>
          <a:p>
            <a:pPr lvl="2" fontAlgn="base"/>
            <a:r>
              <a:rPr lang="zh-CN" altLang="en-US" strike="noStrike" noProof="1" smtClean="0"/>
              <a:t>第三级</a:t>
            </a:r>
          </a:p>
          <a:p>
            <a:pPr lvl="3" fontAlgn="base"/>
            <a:r>
              <a:rPr lang="zh-CN" altLang="en-US" strike="noStrike" noProof="1" smtClean="0"/>
              <a:t>第四级</a:t>
            </a:r>
          </a:p>
          <a:p>
            <a:pPr lvl="4" fontAlgn="base"/>
            <a:r>
              <a:rPr lang="zh-CN" altLang="en-US" strike="noStrike" noProof="1" smtClean="0"/>
              <a:t>第五级</a:t>
            </a:r>
            <a:endParaRPr lang="zh-CN" altLang="en-US" strike="noStrike" noProof="1"/>
          </a:p>
        </p:txBody>
      </p:sp>
      <p:sp>
        <p:nvSpPr>
          <p:cNvPr id="7" name="页脚占位符 6"/>
          <p:cNvSpPr>
            <a:spLocks noGrp="1"/>
          </p:cNvSpPr>
          <p:nvPr>
            <p:ph type="ftr" sz="quarter" idx="10"/>
          </p:nvPr>
        </p:nvSpPr>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000" b="1" i="0" u="none" strike="noStrike" kern="1200" cap="none" spc="0" normalizeH="0" baseline="0" noProof="0">
              <a:ln>
                <a:noFill/>
              </a:ln>
              <a:solidFill>
                <a:schemeClr val="tx1"/>
              </a:solidFill>
              <a:effectLst/>
              <a:uLnTx/>
              <a:uFillTx/>
              <a:latin typeface="Arial" panose="020B0604020202020204" pitchFamily="34" charset="0"/>
              <a:ea typeface="华文细黑" panose="02010600040101010101" pitchFamily="2" charset="-122"/>
              <a:cs typeface="+mn-cs"/>
            </a:endParaRPr>
          </a:p>
        </p:txBody>
      </p:sp>
    </p:spTree>
  </p:cSld>
  <p:clrMapOvr>
    <a:masterClrMapping/>
  </p:clrMapOvr>
  <p:transition>
    <p:cover dir="u"/>
  </p:transition>
</p:sldLayout>
</file>

<file path=ppt/slideLayouts/slideLayout149.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smtClean="0"/>
              <a:t>单击此处编辑母版标题样式</a:t>
            </a:r>
            <a:endParaRPr lang="zh-CN" altLang="en-US" strike="noStrike" noProof="1"/>
          </a:p>
        </p:txBody>
      </p:sp>
      <p:sp>
        <p:nvSpPr>
          <p:cNvPr id="3" name="页脚占位符 2"/>
          <p:cNvSpPr>
            <a:spLocks noGrp="1"/>
          </p:cNvSpPr>
          <p:nvPr>
            <p:ph type="ftr" sz="quarter" idx="10"/>
          </p:nvPr>
        </p:nvSpPr>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000" b="1" i="0" u="none" strike="noStrike" kern="1200" cap="none" spc="0" normalizeH="0" baseline="0" noProof="0">
              <a:ln>
                <a:noFill/>
              </a:ln>
              <a:solidFill>
                <a:schemeClr val="tx1"/>
              </a:solidFill>
              <a:effectLst/>
              <a:uLnTx/>
              <a:uFillTx/>
              <a:latin typeface="Arial" panose="020B0604020202020204" pitchFamily="34" charset="0"/>
              <a:ea typeface="华文细黑" panose="02010600040101010101" pitchFamily="2" charset="-122"/>
              <a:cs typeface="+mn-cs"/>
            </a:endParaRPr>
          </a:p>
        </p:txBody>
      </p:sp>
    </p:spTree>
  </p:cSld>
  <p:clrMapOvr>
    <a:masterClrMapping/>
  </p:clrMapOvr>
  <p:transition>
    <p:cover dir="u"/>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smtClean="0"/>
              <a:t>单击此处编辑母版标题样式</a:t>
            </a:r>
            <a:endParaRPr lang="zh-CN" altLang="en-US" strike="noStrike" noProof="1"/>
          </a:p>
        </p:txBody>
      </p:sp>
      <p:sp>
        <p:nvSpPr>
          <p:cNvPr id="3" name="日期占位符 2"/>
          <p:cNvSpPr>
            <a:spLocks noGrp="1"/>
          </p:cNvSpPr>
          <p:nvPr>
            <p:ph type="dt" sz="half" idx="10"/>
          </p:nvPr>
        </p:nvSpPr>
        <p:spPr/>
        <p:txBody>
          <a:bodyPr/>
          <a:lstStyle/>
          <a:p>
            <a:pPr marL="0" marR="0" lvl="0" indent="0" algn="l" defTabSz="914400" rtl="0" eaLnBrk="0" fontAlgn="base" latinLnBrk="0" hangingPunct="0">
              <a:lnSpc>
                <a:spcPct val="100000"/>
              </a:lnSpc>
              <a:spcBef>
                <a:spcPct val="0"/>
              </a:spcBef>
              <a:spcAft>
                <a:spcPct val="0"/>
              </a:spcAft>
              <a:buClrTx/>
              <a:buSzTx/>
              <a:buFont typeface="Arial" panose="020B0604020202020204" pitchFamily="34" charset="0"/>
              <a:buNone/>
              <a:defRPr/>
            </a:pPr>
            <a:endParaRPr kumimoji="0" lang="zh-CN" altLang="en-US" sz="1400" b="0" i="1" u="none" strike="noStrike" kern="1200" cap="none" spc="0" normalizeH="0" baseline="0" noProof="0">
              <a:ln>
                <a:noFill/>
              </a:ln>
              <a:solidFill>
                <a:schemeClr val="tx1"/>
              </a:solidFill>
              <a:effectLst/>
              <a:uLnTx/>
              <a:uFillTx/>
              <a:latin typeface="Arial" panose="020B0604020202020204" pitchFamily="34" charset="0"/>
              <a:ea typeface="华文细黑" panose="02010600040101010101" pitchFamily="2" charset="-122"/>
              <a:cs typeface="+mn-cs"/>
            </a:endParaRPr>
          </a:p>
        </p:txBody>
      </p:sp>
      <p:sp>
        <p:nvSpPr>
          <p:cNvPr id="4" name="灯片编号占位符 3"/>
          <p:cNvSpPr>
            <a:spLocks noGrp="1"/>
          </p:cNvSpPr>
          <p:nvPr>
            <p:ph type="sldNum" sz="quarter" idx="11"/>
          </p:nvPr>
        </p:nvSpPr>
        <p:spPr/>
        <p:txBody>
          <a:bodyPr/>
          <a:lstStyle/>
          <a:p>
            <a:pPr lvl="0" algn="r" eaLnBrk="1" fontAlgn="base" hangingPunct="1"/>
            <a:fld id="{9A0DB2DC-4C9A-4742-B13C-FB6460FD3503}" type="slidenum">
              <a:rPr lang="zh-CN" altLang="en-US" sz="1400" b="0" i="1" strike="noStrike" noProof="1" dirty="0">
                <a:latin typeface="Arial" panose="020B0604020202020204" pitchFamily="34" charset="0"/>
                <a:ea typeface="华文细黑" panose="02010600040101010101" pitchFamily="2" charset="-122"/>
                <a:cs typeface="+mn-ea"/>
              </a:rPr>
              <a:pPr lvl="0" algn="r" eaLnBrk="1" fontAlgn="base" hangingPunct="1"/>
              <a:t>‹#›</a:t>
            </a:fld>
            <a:endParaRPr lang="zh-CN" altLang="en-US" sz="1400" b="0" i="1" strike="noStrike" noProof="1"/>
          </a:p>
        </p:txBody>
      </p:sp>
      <p:sp>
        <p:nvSpPr>
          <p:cNvPr id="5" name="页脚占位符 4"/>
          <p:cNvSpPr>
            <a:spLocks noGrp="1"/>
          </p:cNvSpPr>
          <p:nvPr>
            <p:ph type="ftr" sz="quarter" idx="12"/>
          </p:nvPr>
        </p:nvSpPr>
        <p:spPr/>
        <p:txBody>
          <a:bodyPr/>
          <a:lstStyle/>
          <a:p>
            <a:pPr marL="0" marR="0" lvl="0" indent="0" algn="ctr" defTabSz="914400" rtl="0" eaLnBrk="0" fontAlgn="base" latinLnBrk="0" hangingPunct="0">
              <a:lnSpc>
                <a:spcPct val="100000"/>
              </a:lnSpc>
              <a:spcBef>
                <a:spcPct val="0"/>
              </a:spcBef>
              <a:spcAft>
                <a:spcPct val="0"/>
              </a:spcAft>
              <a:buClrTx/>
              <a:buSzTx/>
              <a:buFont typeface="Arial" panose="020B0604020202020204" pitchFamily="34" charset="0"/>
              <a:buNone/>
              <a:defRPr/>
            </a:pPr>
            <a:endParaRPr kumimoji="0" lang="zh-CN" altLang="en-US" sz="1400" b="0" i="1" u="none" strike="noStrike" kern="1200" cap="none" spc="0" normalizeH="0" baseline="0" noProof="0">
              <a:ln>
                <a:noFill/>
              </a:ln>
              <a:solidFill>
                <a:schemeClr val="tx1"/>
              </a:solidFill>
              <a:effectLst/>
              <a:uLnTx/>
              <a:uFillTx/>
              <a:latin typeface="Arial" panose="020B0604020202020204" pitchFamily="34" charset="0"/>
              <a:ea typeface="华文细黑" panose="02010600040101010101" pitchFamily="2" charset="-122"/>
              <a:cs typeface="+mn-cs"/>
            </a:endParaRPr>
          </a:p>
        </p:txBody>
      </p:sp>
    </p:spTree>
  </p:cSld>
  <p:clrMapOvr>
    <a:masterClrMapping/>
  </p:clrMapOvr>
  <p:transition>
    <p:cover dir="u"/>
  </p:transition>
</p:sldLayout>
</file>

<file path=ppt/slideLayouts/slideLayout150.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页脚占位符 1"/>
          <p:cNvSpPr>
            <a:spLocks noGrp="1"/>
          </p:cNvSpPr>
          <p:nvPr>
            <p:ph type="ftr" sz="quarter" idx="10"/>
          </p:nvPr>
        </p:nvSpPr>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000" b="1" i="0" u="none" strike="noStrike" kern="1200" cap="none" spc="0" normalizeH="0" baseline="0" noProof="0">
              <a:ln>
                <a:noFill/>
              </a:ln>
              <a:solidFill>
                <a:schemeClr val="tx1"/>
              </a:solidFill>
              <a:effectLst/>
              <a:uLnTx/>
              <a:uFillTx/>
              <a:latin typeface="Arial" panose="020B0604020202020204" pitchFamily="34" charset="0"/>
              <a:ea typeface="华文细黑" panose="02010600040101010101" pitchFamily="2" charset="-122"/>
              <a:cs typeface="+mn-cs"/>
            </a:endParaRPr>
          </a:p>
        </p:txBody>
      </p:sp>
    </p:spTree>
  </p:cSld>
  <p:clrMapOvr>
    <a:masterClrMapping/>
  </p:clrMapOvr>
  <p:transition>
    <p:cover dir="u"/>
  </p:transition>
</p:sldLayout>
</file>

<file path=ppt/slideLayouts/slideLayout151.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p:spPr>
        <p:txBody>
          <a:bodyPr anchor="b"/>
          <a:lstStyle>
            <a:lvl1pPr algn="l">
              <a:defRPr sz="2000" b="1"/>
            </a:lvl1pPr>
          </a:lstStyle>
          <a:p>
            <a:pPr fontAlgn="base"/>
            <a:r>
              <a:rPr lang="zh-CN" altLang="en-US" strike="noStrike" noProof="1" smtClean="0"/>
              <a:t>单击此处编辑母版标题样式</a:t>
            </a:r>
            <a:endParaRPr lang="zh-CN" altLang="en-US" strike="noStrike" noProof="1"/>
          </a:p>
        </p:txBody>
      </p:sp>
      <p:sp>
        <p:nvSpPr>
          <p:cNvPr id="3" name="内容占位符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fontAlgn="base"/>
            <a:r>
              <a:rPr lang="zh-CN" altLang="en-US" strike="noStrike" noProof="1" smtClean="0"/>
              <a:t>单击此处编辑母版文本样式</a:t>
            </a:r>
          </a:p>
          <a:p>
            <a:pPr lvl="1" fontAlgn="base"/>
            <a:r>
              <a:rPr lang="zh-CN" altLang="en-US" strike="noStrike" noProof="1" smtClean="0"/>
              <a:t>第二级</a:t>
            </a:r>
          </a:p>
          <a:p>
            <a:pPr lvl="2" fontAlgn="base"/>
            <a:r>
              <a:rPr lang="zh-CN" altLang="en-US" strike="noStrike" noProof="1" smtClean="0"/>
              <a:t>第三级</a:t>
            </a:r>
          </a:p>
          <a:p>
            <a:pPr lvl="3" fontAlgn="base"/>
            <a:r>
              <a:rPr lang="zh-CN" altLang="en-US" strike="noStrike" noProof="1" smtClean="0"/>
              <a:t>第四级</a:t>
            </a:r>
          </a:p>
          <a:p>
            <a:pPr lvl="4" fontAlgn="base"/>
            <a:r>
              <a:rPr lang="zh-CN" altLang="en-US" strike="noStrike" noProof="1" smtClean="0"/>
              <a:t>第五级</a:t>
            </a:r>
            <a:endParaRPr lang="zh-CN" altLang="en-US" strike="noStrike" noProof="1"/>
          </a:p>
        </p:txBody>
      </p:sp>
      <p:sp>
        <p:nvSpPr>
          <p:cNvPr id="4" name="文本占位符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fontAlgn="base"/>
            <a:r>
              <a:rPr lang="zh-CN" altLang="en-US" strike="noStrike" noProof="1" smtClean="0"/>
              <a:t>单击此处编辑母版文本样式</a:t>
            </a:r>
          </a:p>
        </p:txBody>
      </p:sp>
      <p:sp>
        <p:nvSpPr>
          <p:cNvPr id="5" name="页脚占位符 4"/>
          <p:cNvSpPr>
            <a:spLocks noGrp="1"/>
          </p:cNvSpPr>
          <p:nvPr>
            <p:ph type="ftr" sz="quarter" idx="10"/>
          </p:nvPr>
        </p:nvSpPr>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000" b="1" i="0" u="none" strike="noStrike" kern="1200" cap="none" spc="0" normalizeH="0" baseline="0" noProof="0">
              <a:ln>
                <a:noFill/>
              </a:ln>
              <a:solidFill>
                <a:schemeClr val="tx1"/>
              </a:solidFill>
              <a:effectLst/>
              <a:uLnTx/>
              <a:uFillTx/>
              <a:latin typeface="Arial" panose="020B0604020202020204" pitchFamily="34" charset="0"/>
              <a:ea typeface="华文细黑" panose="02010600040101010101" pitchFamily="2" charset="-122"/>
              <a:cs typeface="+mn-cs"/>
            </a:endParaRPr>
          </a:p>
        </p:txBody>
      </p:sp>
    </p:spTree>
  </p:cSld>
  <p:clrMapOvr>
    <a:masterClrMapping/>
  </p:clrMapOvr>
  <p:transition>
    <p:cover dir="u"/>
  </p:transition>
</p:sldLayout>
</file>

<file path=ppt/slideLayouts/slideLayout152.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p:spPr>
        <p:txBody>
          <a:bodyPr anchor="b"/>
          <a:lstStyle>
            <a:lvl1pPr algn="l">
              <a:defRPr sz="2000" b="1"/>
            </a:lvl1pPr>
          </a:lstStyle>
          <a:p>
            <a:pPr fontAlgn="base"/>
            <a:r>
              <a:rPr lang="zh-CN" altLang="en-US" strike="noStrike" noProof="1" smtClean="0"/>
              <a:t>单击此处编辑母版标题样式</a:t>
            </a:r>
            <a:endParaRPr lang="zh-CN" altLang="en-US" strike="noStrike" noProof="1"/>
          </a:p>
        </p:txBody>
      </p:sp>
      <p:sp>
        <p:nvSpPr>
          <p:cNvPr id="3" name="图片占位符 2"/>
          <p:cNvSpPr>
            <a:spLocks noGrp="1"/>
          </p:cNvSpPr>
          <p:nvPr>
            <p:ph type="pic" idx="1"/>
          </p:nvPr>
        </p:nvSpPr>
        <p:spPr>
          <a:xfrm>
            <a:off x="1792288" y="612775"/>
            <a:ext cx="5486400" cy="4114800"/>
          </a:xfrm>
        </p:spPr>
        <p:txBody>
          <a:bodyPr vert="horz" wrap="square" lIns="0" tIns="45720" rIns="0" bIns="45720" numCol="1" anchor="t" anchorCtr="0" compatLnSpc="1"/>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0" marR="0" lvl="0" indent="0" algn="l" defTabSz="914400" rtl="0" eaLnBrk="0" fontAlgn="base" latinLnBrk="0" hangingPunct="0">
              <a:lnSpc>
                <a:spcPct val="100000"/>
              </a:lnSpc>
              <a:spcBef>
                <a:spcPct val="60000"/>
              </a:spcBef>
              <a:spcAft>
                <a:spcPct val="0"/>
              </a:spcAft>
              <a:buClr>
                <a:schemeClr val="accent1"/>
              </a:buClr>
              <a:buSzTx/>
              <a:buFont typeface="Wingdings" panose="05000000000000000000" pitchFamily="2" charset="2"/>
              <a:buNone/>
              <a:defRPr/>
            </a:pPr>
            <a:endParaRPr kumimoji="0" lang="zh-CN" altLang="en-US" sz="3200" b="1" i="0" u="none" strike="noStrike" kern="0" cap="none" spc="0" normalizeH="0" baseline="0" noProof="0" smtClean="0">
              <a:ln>
                <a:noFill/>
              </a:ln>
              <a:solidFill>
                <a:schemeClr val="tx1"/>
              </a:solidFill>
              <a:effectLst/>
              <a:uLnTx/>
              <a:uFillTx/>
              <a:latin typeface="+mn-lt"/>
              <a:ea typeface="+mn-ea"/>
              <a:cs typeface="Arial" panose="020B0604020202020204" pitchFamily="34" charset="0"/>
            </a:endParaRPr>
          </a:p>
        </p:txBody>
      </p:sp>
      <p:sp>
        <p:nvSpPr>
          <p:cNvPr id="4" name="文本占位符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fontAlgn="base"/>
            <a:r>
              <a:rPr lang="zh-CN" altLang="en-US" strike="noStrike" noProof="1" smtClean="0"/>
              <a:t>单击此处编辑母版文本样式</a:t>
            </a:r>
          </a:p>
        </p:txBody>
      </p:sp>
      <p:sp>
        <p:nvSpPr>
          <p:cNvPr id="5" name="页脚占位符 4"/>
          <p:cNvSpPr>
            <a:spLocks noGrp="1"/>
          </p:cNvSpPr>
          <p:nvPr>
            <p:ph type="ftr" sz="quarter" idx="10"/>
          </p:nvPr>
        </p:nvSpPr>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000" b="1" i="0" u="none" strike="noStrike" kern="1200" cap="none" spc="0" normalizeH="0" baseline="0" noProof="0">
              <a:ln>
                <a:noFill/>
              </a:ln>
              <a:solidFill>
                <a:schemeClr val="tx1"/>
              </a:solidFill>
              <a:effectLst/>
              <a:uLnTx/>
              <a:uFillTx/>
              <a:latin typeface="Arial" panose="020B0604020202020204" pitchFamily="34" charset="0"/>
              <a:ea typeface="华文细黑" panose="02010600040101010101" pitchFamily="2" charset="-122"/>
              <a:cs typeface="+mn-cs"/>
            </a:endParaRPr>
          </a:p>
        </p:txBody>
      </p:sp>
    </p:spTree>
  </p:cSld>
  <p:clrMapOvr>
    <a:masterClrMapping/>
  </p:clrMapOvr>
  <p:transition>
    <p:cover dir="u"/>
  </p:transition>
</p:sldLayout>
</file>

<file path=ppt/slideLayouts/slideLayout153.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smtClean="0"/>
              <a:t>单击此处编辑母版标题样式</a:t>
            </a:r>
            <a:endParaRPr lang="zh-CN" altLang="en-US" strike="noStrike" noProof="1"/>
          </a:p>
        </p:txBody>
      </p:sp>
      <p:sp>
        <p:nvSpPr>
          <p:cNvPr id="3" name="竖排文字占位符 2"/>
          <p:cNvSpPr>
            <a:spLocks noGrp="1"/>
          </p:cNvSpPr>
          <p:nvPr>
            <p:ph type="body" orient="vert" idx="1"/>
          </p:nvPr>
        </p:nvSpPr>
        <p:spPr/>
        <p:txBody>
          <a:bodyPr vert="eaVert"/>
          <a:lstStyle/>
          <a:p>
            <a:pPr lvl="0" fontAlgn="base"/>
            <a:r>
              <a:rPr lang="zh-CN" altLang="en-US" strike="noStrike" noProof="1" smtClean="0"/>
              <a:t>单击此处编辑母版文本样式</a:t>
            </a:r>
          </a:p>
          <a:p>
            <a:pPr lvl="1" fontAlgn="base"/>
            <a:r>
              <a:rPr lang="zh-CN" altLang="en-US" strike="noStrike" noProof="1" smtClean="0"/>
              <a:t>第二级</a:t>
            </a:r>
          </a:p>
          <a:p>
            <a:pPr lvl="2" fontAlgn="base"/>
            <a:r>
              <a:rPr lang="zh-CN" altLang="en-US" strike="noStrike" noProof="1" smtClean="0"/>
              <a:t>第三级</a:t>
            </a:r>
          </a:p>
          <a:p>
            <a:pPr lvl="3" fontAlgn="base"/>
            <a:r>
              <a:rPr lang="zh-CN" altLang="en-US" strike="noStrike" noProof="1" smtClean="0"/>
              <a:t>第四级</a:t>
            </a:r>
          </a:p>
          <a:p>
            <a:pPr lvl="4" fontAlgn="base"/>
            <a:r>
              <a:rPr lang="zh-CN" altLang="en-US" strike="noStrike" noProof="1" smtClean="0"/>
              <a:t>第五级</a:t>
            </a:r>
            <a:endParaRPr lang="zh-CN" altLang="en-US" strike="noStrike" noProof="1"/>
          </a:p>
        </p:txBody>
      </p:sp>
      <p:sp>
        <p:nvSpPr>
          <p:cNvPr id="4" name="页脚占位符 3"/>
          <p:cNvSpPr>
            <a:spLocks noGrp="1"/>
          </p:cNvSpPr>
          <p:nvPr>
            <p:ph type="ftr" sz="quarter" idx="10"/>
          </p:nvPr>
        </p:nvSpPr>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000" b="1" i="0" u="none" strike="noStrike" kern="1200" cap="none" spc="0" normalizeH="0" baseline="0" noProof="0">
              <a:ln>
                <a:noFill/>
              </a:ln>
              <a:solidFill>
                <a:schemeClr val="tx1"/>
              </a:solidFill>
              <a:effectLst/>
              <a:uLnTx/>
              <a:uFillTx/>
              <a:latin typeface="Arial" panose="020B0604020202020204" pitchFamily="34" charset="0"/>
              <a:ea typeface="华文细黑" panose="02010600040101010101" pitchFamily="2" charset="-122"/>
              <a:cs typeface="+mn-cs"/>
            </a:endParaRPr>
          </a:p>
        </p:txBody>
      </p:sp>
    </p:spTree>
  </p:cSld>
  <p:clrMapOvr>
    <a:masterClrMapping/>
  </p:clrMapOvr>
  <p:transition>
    <p:cover dir="u"/>
  </p:transition>
</p:sldLayout>
</file>

<file path=ppt/slideLayouts/slideLayout154.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705600" y="192088"/>
            <a:ext cx="2133600" cy="5813425"/>
          </a:xfrm>
        </p:spPr>
        <p:txBody>
          <a:bodyPr vert="eaVert"/>
          <a:lstStyle/>
          <a:p>
            <a:pPr fontAlgn="base"/>
            <a:r>
              <a:rPr lang="zh-CN" altLang="en-US" strike="noStrike" noProof="1" smtClean="0"/>
              <a:t>单击此处编辑母版标题样式</a:t>
            </a:r>
            <a:endParaRPr lang="zh-CN" altLang="en-US" strike="noStrike" noProof="1"/>
          </a:p>
        </p:txBody>
      </p:sp>
      <p:sp>
        <p:nvSpPr>
          <p:cNvPr id="3" name="竖排文字占位符 2"/>
          <p:cNvSpPr>
            <a:spLocks noGrp="1"/>
          </p:cNvSpPr>
          <p:nvPr>
            <p:ph type="body" orient="vert" idx="1"/>
          </p:nvPr>
        </p:nvSpPr>
        <p:spPr>
          <a:xfrm>
            <a:off x="304800" y="192088"/>
            <a:ext cx="6248400" cy="5813425"/>
          </a:xfrm>
        </p:spPr>
        <p:txBody>
          <a:bodyPr vert="eaVert"/>
          <a:lstStyle/>
          <a:p>
            <a:pPr lvl="0" fontAlgn="base"/>
            <a:r>
              <a:rPr lang="zh-CN" altLang="en-US" strike="noStrike" noProof="1" smtClean="0"/>
              <a:t>单击此处编辑母版文本样式</a:t>
            </a:r>
          </a:p>
          <a:p>
            <a:pPr lvl="1" fontAlgn="base"/>
            <a:r>
              <a:rPr lang="zh-CN" altLang="en-US" strike="noStrike" noProof="1" smtClean="0"/>
              <a:t>第二级</a:t>
            </a:r>
          </a:p>
          <a:p>
            <a:pPr lvl="2" fontAlgn="base"/>
            <a:r>
              <a:rPr lang="zh-CN" altLang="en-US" strike="noStrike" noProof="1" smtClean="0"/>
              <a:t>第三级</a:t>
            </a:r>
          </a:p>
          <a:p>
            <a:pPr lvl="3" fontAlgn="base"/>
            <a:r>
              <a:rPr lang="zh-CN" altLang="en-US" strike="noStrike" noProof="1" smtClean="0"/>
              <a:t>第四级</a:t>
            </a:r>
          </a:p>
          <a:p>
            <a:pPr lvl="4" fontAlgn="base"/>
            <a:r>
              <a:rPr lang="zh-CN" altLang="en-US" strike="noStrike" noProof="1" smtClean="0"/>
              <a:t>第五级</a:t>
            </a:r>
            <a:endParaRPr lang="zh-CN" altLang="en-US" strike="noStrike" noProof="1"/>
          </a:p>
        </p:txBody>
      </p:sp>
      <p:sp>
        <p:nvSpPr>
          <p:cNvPr id="4" name="页脚占位符 3"/>
          <p:cNvSpPr>
            <a:spLocks noGrp="1"/>
          </p:cNvSpPr>
          <p:nvPr>
            <p:ph type="ftr" sz="quarter" idx="10"/>
          </p:nvPr>
        </p:nvSpPr>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000" b="1" i="0" u="none" strike="noStrike" kern="1200" cap="none" spc="0" normalizeH="0" baseline="0" noProof="0">
              <a:ln>
                <a:noFill/>
              </a:ln>
              <a:solidFill>
                <a:schemeClr val="tx1"/>
              </a:solidFill>
              <a:effectLst/>
              <a:uLnTx/>
              <a:uFillTx/>
              <a:latin typeface="Arial" panose="020B0604020202020204" pitchFamily="34" charset="0"/>
              <a:ea typeface="华文细黑" panose="02010600040101010101" pitchFamily="2" charset="-122"/>
              <a:cs typeface="+mn-cs"/>
            </a:endParaRPr>
          </a:p>
        </p:txBody>
      </p:sp>
    </p:spTree>
  </p:cSld>
  <p:clrMapOvr>
    <a:masterClrMapping/>
  </p:clrMapOvr>
  <p:transition>
    <p:cover dir="u"/>
  </p:transition>
</p:sldLayout>
</file>

<file path=ppt/slideLayouts/slideLayout155.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2130425"/>
            <a:ext cx="7772400" cy="1470025"/>
          </a:xfrm>
        </p:spPr>
        <p:txBody>
          <a:bodyPr/>
          <a:lstStyle/>
          <a:p>
            <a:pPr fontAlgn="base"/>
            <a:r>
              <a:rPr lang="zh-CN" altLang="en-US" strike="noStrike" noProof="1" smtClean="0"/>
              <a:t>单击此处编辑母版标题样式</a:t>
            </a:r>
            <a:endParaRPr lang="zh-CN" altLang="en-US" strike="noStrike" noProof="1"/>
          </a:p>
        </p:txBody>
      </p:sp>
      <p:sp>
        <p:nvSpPr>
          <p:cNvPr id="3" name="副标题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pPr fontAlgn="base"/>
            <a:r>
              <a:rPr lang="zh-CN" altLang="en-US" strike="noStrike" noProof="1" smtClean="0"/>
              <a:t>单击此处编辑母版副标题样式</a:t>
            </a:r>
            <a:endParaRPr lang="zh-CN" altLang="en-US" strike="noStrike" noProof="1"/>
          </a:p>
        </p:txBody>
      </p:sp>
      <p:sp>
        <p:nvSpPr>
          <p:cNvPr id="4" name="页脚占位符 3"/>
          <p:cNvSpPr>
            <a:spLocks noGrp="1"/>
          </p:cNvSpPr>
          <p:nvPr>
            <p:ph type="ftr" sz="quarter" idx="10"/>
          </p:nvPr>
        </p:nvSpPr>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000" b="1" i="0" u="none" strike="noStrike" kern="1200" cap="none" spc="0" normalizeH="0" baseline="0" noProof="0">
              <a:ln>
                <a:noFill/>
              </a:ln>
              <a:solidFill>
                <a:schemeClr val="tx1"/>
              </a:solidFill>
              <a:effectLst/>
              <a:uLnTx/>
              <a:uFillTx/>
              <a:latin typeface="Arial" panose="020B0604020202020204" pitchFamily="34" charset="0"/>
              <a:ea typeface="华文细黑" panose="02010600040101010101" pitchFamily="2" charset="-122"/>
              <a:cs typeface="+mn-cs"/>
            </a:endParaRPr>
          </a:p>
        </p:txBody>
      </p:sp>
    </p:spTree>
  </p:cSld>
  <p:clrMapOvr>
    <a:masterClrMapping/>
  </p:clrMapOvr>
  <p:transition>
    <p:cover dir="u"/>
  </p:transition>
</p:sldLayout>
</file>

<file path=ppt/slideLayouts/slideLayout156.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smtClean="0"/>
              <a:t>单击此处编辑母版标题样式</a:t>
            </a:r>
            <a:endParaRPr lang="zh-CN" altLang="en-US" strike="noStrike" noProof="1"/>
          </a:p>
        </p:txBody>
      </p:sp>
      <p:sp>
        <p:nvSpPr>
          <p:cNvPr id="3" name="内容占位符 2"/>
          <p:cNvSpPr>
            <a:spLocks noGrp="1"/>
          </p:cNvSpPr>
          <p:nvPr>
            <p:ph idx="1"/>
          </p:nvPr>
        </p:nvSpPr>
        <p:spPr/>
        <p:txBody>
          <a:bodyPr/>
          <a:lstStyle/>
          <a:p>
            <a:pPr lvl="0" fontAlgn="base"/>
            <a:r>
              <a:rPr lang="zh-CN" altLang="en-US" strike="noStrike" noProof="1" smtClean="0"/>
              <a:t>单击此处编辑母版文本样式</a:t>
            </a:r>
          </a:p>
          <a:p>
            <a:pPr lvl="1" fontAlgn="base"/>
            <a:r>
              <a:rPr lang="zh-CN" altLang="en-US" strike="noStrike" noProof="1" smtClean="0"/>
              <a:t>第二级</a:t>
            </a:r>
          </a:p>
          <a:p>
            <a:pPr lvl="2" fontAlgn="base"/>
            <a:r>
              <a:rPr lang="zh-CN" altLang="en-US" strike="noStrike" noProof="1" smtClean="0"/>
              <a:t>第三级</a:t>
            </a:r>
          </a:p>
          <a:p>
            <a:pPr lvl="3" fontAlgn="base"/>
            <a:r>
              <a:rPr lang="zh-CN" altLang="en-US" strike="noStrike" noProof="1" smtClean="0"/>
              <a:t>第四级</a:t>
            </a:r>
          </a:p>
          <a:p>
            <a:pPr lvl="4" fontAlgn="base"/>
            <a:r>
              <a:rPr lang="zh-CN" altLang="en-US" strike="noStrike" noProof="1" smtClean="0"/>
              <a:t>第五级</a:t>
            </a:r>
            <a:endParaRPr lang="zh-CN" altLang="en-US" strike="noStrike" noProof="1"/>
          </a:p>
        </p:txBody>
      </p:sp>
      <p:sp>
        <p:nvSpPr>
          <p:cNvPr id="4" name="页脚占位符 3"/>
          <p:cNvSpPr>
            <a:spLocks noGrp="1"/>
          </p:cNvSpPr>
          <p:nvPr>
            <p:ph type="ftr" sz="quarter" idx="10"/>
          </p:nvPr>
        </p:nvSpPr>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000" b="1" i="0" u="none" strike="noStrike" kern="1200" cap="none" spc="0" normalizeH="0" baseline="0" noProof="0">
              <a:ln>
                <a:noFill/>
              </a:ln>
              <a:solidFill>
                <a:schemeClr val="tx1"/>
              </a:solidFill>
              <a:effectLst/>
              <a:uLnTx/>
              <a:uFillTx/>
              <a:latin typeface="Arial" panose="020B0604020202020204" pitchFamily="34" charset="0"/>
              <a:ea typeface="华文细黑" panose="02010600040101010101" pitchFamily="2" charset="-122"/>
              <a:cs typeface="+mn-cs"/>
            </a:endParaRPr>
          </a:p>
        </p:txBody>
      </p:sp>
    </p:spTree>
  </p:cSld>
  <p:clrMapOvr>
    <a:masterClrMapping/>
  </p:clrMapOvr>
  <p:transition>
    <p:cover dir="u"/>
  </p:transition>
</p:sldLayout>
</file>

<file path=ppt/slideLayouts/slideLayout157.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p:spPr>
        <p:txBody>
          <a:bodyPr anchor="t"/>
          <a:lstStyle>
            <a:lvl1pPr algn="l">
              <a:defRPr sz="4000" b="1" cap="all"/>
            </a:lvl1pPr>
          </a:lstStyle>
          <a:p>
            <a:pPr fontAlgn="base"/>
            <a:r>
              <a:rPr lang="zh-CN" altLang="en-US" strike="noStrike" noProof="1" smtClean="0"/>
              <a:t>单击此处编辑母版标题样式</a:t>
            </a:r>
            <a:endParaRPr lang="zh-CN" altLang="en-US" strike="noStrike" noProof="1"/>
          </a:p>
        </p:txBody>
      </p:sp>
      <p:sp>
        <p:nvSpPr>
          <p:cNvPr id="3" name="文本占位符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fontAlgn="base"/>
            <a:r>
              <a:rPr lang="zh-CN" altLang="en-US" strike="noStrike" noProof="1" smtClean="0"/>
              <a:t>单击此处编辑母版文本样式</a:t>
            </a:r>
          </a:p>
        </p:txBody>
      </p:sp>
      <p:sp>
        <p:nvSpPr>
          <p:cNvPr id="4" name="页脚占位符 3"/>
          <p:cNvSpPr>
            <a:spLocks noGrp="1"/>
          </p:cNvSpPr>
          <p:nvPr>
            <p:ph type="ftr" sz="quarter" idx="10"/>
          </p:nvPr>
        </p:nvSpPr>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000" b="1" i="0" u="none" strike="noStrike" kern="1200" cap="none" spc="0" normalizeH="0" baseline="0" noProof="0">
              <a:ln>
                <a:noFill/>
              </a:ln>
              <a:solidFill>
                <a:schemeClr val="tx1"/>
              </a:solidFill>
              <a:effectLst/>
              <a:uLnTx/>
              <a:uFillTx/>
              <a:latin typeface="Arial" panose="020B0604020202020204" pitchFamily="34" charset="0"/>
              <a:ea typeface="华文细黑" panose="02010600040101010101" pitchFamily="2" charset="-122"/>
              <a:cs typeface="+mn-cs"/>
            </a:endParaRPr>
          </a:p>
        </p:txBody>
      </p:sp>
    </p:spTree>
  </p:cSld>
  <p:clrMapOvr>
    <a:masterClrMapping/>
  </p:clrMapOvr>
  <p:transition>
    <p:cover dir="u"/>
  </p:transition>
</p:sldLayout>
</file>

<file path=ppt/slideLayouts/slideLayout158.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smtClean="0"/>
              <a:t>单击此处编辑母版标题样式</a:t>
            </a:r>
            <a:endParaRPr lang="zh-CN" altLang="en-US" strike="noStrike" noProof="1"/>
          </a:p>
        </p:txBody>
      </p:sp>
      <p:sp>
        <p:nvSpPr>
          <p:cNvPr id="3" name="内容占位符 2"/>
          <p:cNvSpPr>
            <a:spLocks noGrp="1"/>
          </p:cNvSpPr>
          <p:nvPr>
            <p:ph sz="half" idx="1"/>
          </p:nvPr>
        </p:nvSpPr>
        <p:spPr>
          <a:xfrm>
            <a:off x="314325" y="1614488"/>
            <a:ext cx="4186238" cy="43910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fontAlgn="base"/>
            <a:r>
              <a:rPr lang="zh-CN" altLang="en-US" strike="noStrike" noProof="1" smtClean="0"/>
              <a:t>单击此处编辑母版文本样式</a:t>
            </a:r>
          </a:p>
          <a:p>
            <a:pPr lvl="1" fontAlgn="base"/>
            <a:r>
              <a:rPr lang="zh-CN" altLang="en-US" strike="noStrike" noProof="1" smtClean="0"/>
              <a:t>第二级</a:t>
            </a:r>
          </a:p>
          <a:p>
            <a:pPr lvl="2" fontAlgn="base"/>
            <a:r>
              <a:rPr lang="zh-CN" altLang="en-US" strike="noStrike" noProof="1" smtClean="0"/>
              <a:t>第三级</a:t>
            </a:r>
          </a:p>
          <a:p>
            <a:pPr lvl="3" fontAlgn="base"/>
            <a:r>
              <a:rPr lang="zh-CN" altLang="en-US" strike="noStrike" noProof="1" smtClean="0"/>
              <a:t>第四级</a:t>
            </a:r>
          </a:p>
          <a:p>
            <a:pPr lvl="4" fontAlgn="base"/>
            <a:r>
              <a:rPr lang="zh-CN" altLang="en-US" strike="noStrike" noProof="1" smtClean="0"/>
              <a:t>第五级</a:t>
            </a:r>
            <a:endParaRPr lang="zh-CN" altLang="en-US" strike="noStrike" noProof="1"/>
          </a:p>
        </p:txBody>
      </p:sp>
      <p:sp>
        <p:nvSpPr>
          <p:cNvPr id="4" name="内容占位符 3"/>
          <p:cNvSpPr>
            <a:spLocks noGrp="1"/>
          </p:cNvSpPr>
          <p:nvPr>
            <p:ph sz="half" idx="2"/>
          </p:nvPr>
        </p:nvSpPr>
        <p:spPr>
          <a:xfrm>
            <a:off x="4652963" y="1614488"/>
            <a:ext cx="4186237" cy="43910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fontAlgn="base"/>
            <a:r>
              <a:rPr lang="zh-CN" altLang="en-US" strike="noStrike" noProof="1" smtClean="0"/>
              <a:t>单击此处编辑母版文本样式</a:t>
            </a:r>
          </a:p>
          <a:p>
            <a:pPr lvl="1" fontAlgn="base"/>
            <a:r>
              <a:rPr lang="zh-CN" altLang="en-US" strike="noStrike" noProof="1" smtClean="0"/>
              <a:t>第二级</a:t>
            </a:r>
          </a:p>
          <a:p>
            <a:pPr lvl="2" fontAlgn="base"/>
            <a:r>
              <a:rPr lang="zh-CN" altLang="en-US" strike="noStrike" noProof="1" smtClean="0"/>
              <a:t>第三级</a:t>
            </a:r>
          </a:p>
          <a:p>
            <a:pPr lvl="3" fontAlgn="base"/>
            <a:r>
              <a:rPr lang="zh-CN" altLang="en-US" strike="noStrike" noProof="1" smtClean="0"/>
              <a:t>第四级</a:t>
            </a:r>
          </a:p>
          <a:p>
            <a:pPr lvl="4" fontAlgn="base"/>
            <a:r>
              <a:rPr lang="zh-CN" altLang="en-US" strike="noStrike" noProof="1" smtClean="0"/>
              <a:t>第五级</a:t>
            </a:r>
            <a:endParaRPr lang="zh-CN" altLang="en-US" strike="noStrike" noProof="1"/>
          </a:p>
        </p:txBody>
      </p:sp>
      <p:sp>
        <p:nvSpPr>
          <p:cNvPr id="5" name="页脚占位符 4"/>
          <p:cNvSpPr>
            <a:spLocks noGrp="1"/>
          </p:cNvSpPr>
          <p:nvPr>
            <p:ph type="ftr" sz="quarter" idx="10"/>
          </p:nvPr>
        </p:nvSpPr>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000" b="1" i="0" u="none" strike="noStrike" kern="1200" cap="none" spc="0" normalizeH="0" baseline="0" noProof="0">
              <a:ln>
                <a:noFill/>
              </a:ln>
              <a:solidFill>
                <a:schemeClr val="tx1"/>
              </a:solidFill>
              <a:effectLst/>
              <a:uLnTx/>
              <a:uFillTx/>
              <a:latin typeface="Arial" panose="020B0604020202020204" pitchFamily="34" charset="0"/>
              <a:ea typeface="华文细黑" panose="02010600040101010101" pitchFamily="2" charset="-122"/>
              <a:cs typeface="+mn-cs"/>
            </a:endParaRPr>
          </a:p>
        </p:txBody>
      </p:sp>
    </p:spTree>
  </p:cSld>
  <p:clrMapOvr>
    <a:masterClrMapping/>
  </p:clrMapOvr>
  <p:transition>
    <p:cover dir="u"/>
  </p:transition>
</p:sldLayout>
</file>

<file path=ppt/slideLayouts/slideLayout159.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p:spPr>
        <p:txBody>
          <a:bodyPr/>
          <a:lstStyle>
            <a:lvl1pPr>
              <a:defRPr/>
            </a:lvl1pPr>
          </a:lstStyle>
          <a:p>
            <a:pPr fontAlgn="base"/>
            <a:r>
              <a:rPr lang="zh-CN" altLang="en-US" strike="noStrike" noProof="1" smtClean="0"/>
              <a:t>单击此处编辑母版标题样式</a:t>
            </a:r>
            <a:endParaRPr lang="zh-CN" altLang="en-US" strike="noStrike" noProof="1"/>
          </a:p>
        </p:txBody>
      </p:sp>
      <p:sp>
        <p:nvSpPr>
          <p:cNvPr id="3" name="文本占位符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fontAlgn="base"/>
            <a:r>
              <a:rPr lang="zh-CN" altLang="en-US" strike="noStrike" noProof="1" smtClean="0"/>
              <a:t>单击此处编辑母版文本样式</a:t>
            </a:r>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fontAlgn="base"/>
            <a:r>
              <a:rPr lang="zh-CN" altLang="en-US" strike="noStrike" noProof="1" smtClean="0"/>
              <a:t>单击此处编辑母版文本样式</a:t>
            </a:r>
          </a:p>
          <a:p>
            <a:pPr lvl="1" fontAlgn="base"/>
            <a:r>
              <a:rPr lang="zh-CN" altLang="en-US" strike="noStrike" noProof="1" smtClean="0"/>
              <a:t>第二级</a:t>
            </a:r>
          </a:p>
          <a:p>
            <a:pPr lvl="2" fontAlgn="base"/>
            <a:r>
              <a:rPr lang="zh-CN" altLang="en-US" strike="noStrike" noProof="1" smtClean="0"/>
              <a:t>第三级</a:t>
            </a:r>
          </a:p>
          <a:p>
            <a:pPr lvl="3" fontAlgn="base"/>
            <a:r>
              <a:rPr lang="zh-CN" altLang="en-US" strike="noStrike" noProof="1" smtClean="0"/>
              <a:t>第四级</a:t>
            </a:r>
          </a:p>
          <a:p>
            <a:pPr lvl="4" fontAlgn="base"/>
            <a:r>
              <a:rPr lang="zh-CN" altLang="en-US" strike="noStrike" noProof="1" smtClean="0"/>
              <a:t>第五级</a:t>
            </a:r>
            <a:endParaRPr lang="zh-CN" altLang="en-US" strike="noStrike" noProof="1"/>
          </a:p>
        </p:txBody>
      </p:sp>
      <p:sp>
        <p:nvSpPr>
          <p:cNvPr id="5" name="文本占位符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fontAlgn="base"/>
            <a:r>
              <a:rPr lang="zh-CN" altLang="en-US" strike="noStrike" noProof="1" smtClean="0"/>
              <a:t>单击此处编辑母版文本样式</a:t>
            </a:r>
          </a:p>
        </p:txBody>
      </p:sp>
      <p:sp>
        <p:nvSpPr>
          <p:cNvPr id="6" name="内容占位符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fontAlgn="base"/>
            <a:r>
              <a:rPr lang="zh-CN" altLang="en-US" strike="noStrike" noProof="1" smtClean="0"/>
              <a:t>单击此处编辑母版文本样式</a:t>
            </a:r>
          </a:p>
          <a:p>
            <a:pPr lvl="1" fontAlgn="base"/>
            <a:r>
              <a:rPr lang="zh-CN" altLang="en-US" strike="noStrike" noProof="1" smtClean="0"/>
              <a:t>第二级</a:t>
            </a:r>
          </a:p>
          <a:p>
            <a:pPr lvl="2" fontAlgn="base"/>
            <a:r>
              <a:rPr lang="zh-CN" altLang="en-US" strike="noStrike" noProof="1" smtClean="0"/>
              <a:t>第三级</a:t>
            </a:r>
          </a:p>
          <a:p>
            <a:pPr lvl="3" fontAlgn="base"/>
            <a:r>
              <a:rPr lang="zh-CN" altLang="en-US" strike="noStrike" noProof="1" smtClean="0"/>
              <a:t>第四级</a:t>
            </a:r>
          </a:p>
          <a:p>
            <a:pPr lvl="4" fontAlgn="base"/>
            <a:r>
              <a:rPr lang="zh-CN" altLang="en-US" strike="noStrike" noProof="1" smtClean="0"/>
              <a:t>第五级</a:t>
            </a:r>
            <a:endParaRPr lang="zh-CN" altLang="en-US" strike="noStrike" noProof="1"/>
          </a:p>
        </p:txBody>
      </p:sp>
      <p:sp>
        <p:nvSpPr>
          <p:cNvPr id="7" name="页脚占位符 6"/>
          <p:cNvSpPr>
            <a:spLocks noGrp="1"/>
          </p:cNvSpPr>
          <p:nvPr>
            <p:ph type="ftr" sz="quarter" idx="10"/>
          </p:nvPr>
        </p:nvSpPr>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000" b="1" i="0" u="none" strike="noStrike" kern="1200" cap="none" spc="0" normalizeH="0" baseline="0" noProof="0">
              <a:ln>
                <a:noFill/>
              </a:ln>
              <a:solidFill>
                <a:schemeClr val="tx1"/>
              </a:solidFill>
              <a:effectLst/>
              <a:uLnTx/>
              <a:uFillTx/>
              <a:latin typeface="Arial" panose="020B0604020202020204" pitchFamily="34" charset="0"/>
              <a:ea typeface="华文细黑" panose="02010600040101010101" pitchFamily="2" charset="-122"/>
              <a:cs typeface="+mn-cs"/>
            </a:endParaRPr>
          </a:p>
        </p:txBody>
      </p:sp>
    </p:spTree>
  </p:cSld>
  <p:clrMapOvr>
    <a:masterClrMapping/>
  </p:clrMapOvr>
  <p:transition>
    <p:cover dir="u"/>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pPr marL="0" marR="0" lvl="0" indent="0" algn="l" defTabSz="914400" rtl="0" eaLnBrk="0" fontAlgn="base" latinLnBrk="0" hangingPunct="0">
              <a:lnSpc>
                <a:spcPct val="100000"/>
              </a:lnSpc>
              <a:spcBef>
                <a:spcPct val="0"/>
              </a:spcBef>
              <a:spcAft>
                <a:spcPct val="0"/>
              </a:spcAft>
              <a:buClrTx/>
              <a:buSzTx/>
              <a:buFont typeface="Arial" panose="020B0604020202020204" pitchFamily="34" charset="0"/>
              <a:buNone/>
              <a:defRPr/>
            </a:pPr>
            <a:endParaRPr kumimoji="0" lang="zh-CN" altLang="en-US" sz="1400" b="0" i="1" u="none" strike="noStrike" kern="1200" cap="none" spc="0" normalizeH="0" baseline="0" noProof="0">
              <a:ln>
                <a:noFill/>
              </a:ln>
              <a:solidFill>
                <a:schemeClr val="tx1"/>
              </a:solidFill>
              <a:effectLst/>
              <a:uLnTx/>
              <a:uFillTx/>
              <a:latin typeface="Arial" panose="020B0604020202020204" pitchFamily="34" charset="0"/>
              <a:ea typeface="华文细黑" panose="02010600040101010101" pitchFamily="2" charset="-122"/>
              <a:cs typeface="+mn-cs"/>
            </a:endParaRPr>
          </a:p>
        </p:txBody>
      </p:sp>
      <p:sp>
        <p:nvSpPr>
          <p:cNvPr id="3" name="灯片编号占位符 2"/>
          <p:cNvSpPr>
            <a:spLocks noGrp="1"/>
          </p:cNvSpPr>
          <p:nvPr>
            <p:ph type="sldNum" sz="quarter" idx="11"/>
          </p:nvPr>
        </p:nvSpPr>
        <p:spPr/>
        <p:txBody>
          <a:bodyPr/>
          <a:lstStyle/>
          <a:p>
            <a:pPr lvl="0" algn="r" eaLnBrk="1" fontAlgn="base" hangingPunct="1"/>
            <a:fld id="{9A0DB2DC-4C9A-4742-B13C-FB6460FD3503}" type="slidenum">
              <a:rPr lang="zh-CN" altLang="en-US" sz="1400" b="0" i="1" strike="noStrike" noProof="1" dirty="0">
                <a:latin typeface="Arial" panose="020B0604020202020204" pitchFamily="34" charset="0"/>
                <a:ea typeface="华文细黑" panose="02010600040101010101" pitchFamily="2" charset="-122"/>
                <a:cs typeface="+mn-ea"/>
              </a:rPr>
              <a:pPr lvl="0" algn="r" eaLnBrk="1" fontAlgn="base" hangingPunct="1"/>
              <a:t>‹#›</a:t>
            </a:fld>
            <a:endParaRPr lang="zh-CN" altLang="en-US" sz="1400" b="0" i="1" strike="noStrike" noProof="1"/>
          </a:p>
        </p:txBody>
      </p:sp>
      <p:sp>
        <p:nvSpPr>
          <p:cNvPr id="4" name="页脚占位符 3"/>
          <p:cNvSpPr>
            <a:spLocks noGrp="1"/>
          </p:cNvSpPr>
          <p:nvPr>
            <p:ph type="ftr" sz="quarter" idx="12"/>
          </p:nvPr>
        </p:nvSpPr>
        <p:spPr/>
        <p:txBody>
          <a:bodyPr/>
          <a:lstStyle/>
          <a:p>
            <a:pPr marL="0" marR="0" lvl="0" indent="0" algn="ctr" defTabSz="914400" rtl="0" eaLnBrk="0" fontAlgn="base" latinLnBrk="0" hangingPunct="0">
              <a:lnSpc>
                <a:spcPct val="100000"/>
              </a:lnSpc>
              <a:spcBef>
                <a:spcPct val="0"/>
              </a:spcBef>
              <a:spcAft>
                <a:spcPct val="0"/>
              </a:spcAft>
              <a:buClrTx/>
              <a:buSzTx/>
              <a:buFont typeface="Arial" panose="020B0604020202020204" pitchFamily="34" charset="0"/>
              <a:buNone/>
              <a:defRPr/>
            </a:pPr>
            <a:endParaRPr kumimoji="0" lang="zh-CN" altLang="en-US" sz="1400" b="0" i="1" u="none" strike="noStrike" kern="1200" cap="none" spc="0" normalizeH="0" baseline="0" noProof="0">
              <a:ln>
                <a:noFill/>
              </a:ln>
              <a:solidFill>
                <a:schemeClr val="tx1"/>
              </a:solidFill>
              <a:effectLst/>
              <a:uLnTx/>
              <a:uFillTx/>
              <a:latin typeface="Arial" panose="020B0604020202020204" pitchFamily="34" charset="0"/>
              <a:ea typeface="华文细黑" panose="02010600040101010101" pitchFamily="2" charset="-122"/>
              <a:cs typeface="+mn-cs"/>
            </a:endParaRPr>
          </a:p>
        </p:txBody>
      </p:sp>
    </p:spTree>
  </p:cSld>
  <p:clrMapOvr>
    <a:masterClrMapping/>
  </p:clrMapOvr>
  <p:transition>
    <p:cover dir="u"/>
  </p:transition>
</p:sldLayout>
</file>

<file path=ppt/slideLayouts/slideLayout160.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smtClean="0"/>
              <a:t>单击此处编辑母版标题样式</a:t>
            </a:r>
            <a:endParaRPr lang="zh-CN" altLang="en-US" strike="noStrike" noProof="1"/>
          </a:p>
        </p:txBody>
      </p:sp>
      <p:sp>
        <p:nvSpPr>
          <p:cNvPr id="3" name="页脚占位符 2"/>
          <p:cNvSpPr>
            <a:spLocks noGrp="1"/>
          </p:cNvSpPr>
          <p:nvPr>
            <p:ph type="ftr" sz="quarter" idx="10"/>
          </p:nvPr>
        </p:nvSpPr>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000" b="1" i="0" u="none" strike="noStrike" kern="1200" cap="none" spc="0" normalizeH="0" baseline="0" noProof="0">
              <a:ln>
                <a:noFill/>
              </a:ln>
              <a:solidFill>
                <a:schemeClr val="tx1"/>
              </a:solidFill>
              <a:effectLst/>
              <a:uLnTx/>
              <a:uFillTx/>
              <a:latin typeface="Arial" panose="020B0604020202020204" pitchFamily="34" charset="0"/>
              <a:ea typeface="华文细黑" panose="02010600040101010101" pitchFamily="2" charset="-122"/>
              <a:cs typeface="+mn-cs"/>
            </a:endParaRPr>
          </a:p>
        </p:txBody>
      </p:sp>
    </p:spTree>
  </p:cSld>
  <p:clrMapOvr>
    <a:masterClrMapping/>
  </p:clrMapOvr>
  <p:transition>
    <p:cover dir="u"/>
  </p:transition>
</p:sldLayout>
</file>

<file path=ppt/slideLayouts/slideLayout161.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页脚占位符 1"/>
          <p:cNvSpPr>
            <a:spLocks noGrp="1"/>
          </p:cNvSpPr>
          <p:nvPr>
            <p:ph type="ftr" sz="quarter" idx="10"/>
          </p:nvPr>
        </p:nvSpPr>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000" b="1" i="0" u="none" strike="noStrike" kern="1200" cap="none" spc="0" normalizeH="0" baseline="0" noProof="0">
              <a:ln>
                <a:noFill/>
              </a:ln>
              <a:solidFill>
                <a:schemeClr val="tx1"/>
              </a:solidFill>
              <a:effectLst/>
              <a:uLnTx/>
              <a:uFillTx/>
              <a:latin typeface="Arial" panose="020B0604020202020204" pitchFamily="34" charset="0"/>
              <a:ea typeface="华文细黑" panose="02010600040101010101" pitchFamily="2" charset="-122"/>
              <a:cs typeface="+mn-cs"/>
            </a:endParaRPr>
          </a:p>
        </p:txBody>
      </p:sp>
    </p:spTree>
  </p:cSld>
  <p:clrMapOvr>
    <a:masterClrMapping/>
  </p:clrMapOvr>
  <p:transition>
    <p:cover dir="u"/>
  </p:transition>
</p:sldLayout>
</file>

<file path=ppt/slideLayouts/slideLayout162.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p:spPr>
        <p:txBody>
          <a:bodyPr anchor="b"/>
          <a:lstStyle>
            <a:lvl1pPr algn="l">
              <a:defRPr sz="2000" b="1"/>
            </a:lvl1pPr>
          </a:lstStyle>
          <a:p>
            <a:pPr fontAlgn="base"/>
            <a:r>
              <a:rPr lang="zh-CN" altLang="en-US" strike="noStrike" noProof="1" smtClean="0"/>
              <a:t>单击此处编辑母版标题样式</a:t>
            </a:r>
            <a:endParaRPr lang="zh-CN" altLang="en-US" strike="noStrike" noProof="1"/>
          </a:p>
        </p:txBody>
      </p:sp>
      <p:sp>
        <p:nvSpPr>
          <p:cNvPr id="3" name="内容占位符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fontAlgn="base"/>
            <a:r>
              <a:rPr lang="zh-CN" altLang="en-US" strike="noStrike" noProof="1" smtClean="0"/>
              <a:t>单击此处编辑母版文本样式</a:t>
            </a:r>
          </a:p>
          <a:p>
            <a:pPr lvl="1" fontAlgn="base"/>
            <a:r>
              <a:rPr lang="zh-CN" altLang="en-US" strike="noStrike" noProof="1" smtClean="0"/>
              <a:t>第二级</a:t>
            </a:r>
          </a:p>
          <a:p>
            <a:pPr lvl="2" fontAlgn="base"/>
            <a:r>
              <a:rPr lang="zh-CN" altLang="en-US" strike="noStrike" noProof="1" smtClean="0"/>
              <a:t>第三级</a:t>
            </a:r>
          </a:p>
          <a:p>
            <a:pPr lvl="3" fontAlgn="base"/>
            <a:r>
              <a:rPr lang="zh-CN" altLang="en-US" strike="noStrike" noProof="1" smtClean="0"/>
              <a:t>第四级</a:t>
            </a:r>
          </a:p>
          <a:p>
            <a:pPr lvl="4" fontAlgn="base"/>
            <a:r>
              <a:rPr lang="zh-CN" altLang="en-US" strike="noStrike" noProof="1" smtClean="0"/>
              <a:t>第五级</a:t>
            </a:r>
            <a:endParaRPr lang="zh-CN" altLang="en-US" strike="noStrike" noProof="1"/>
          </a:p>
        </p:txBody>
      </p:sp>
      <p:sp>
        <p:nvSpPr>
          <p:cNvPr id="4" name="文本占位符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fontAlgn="base"/>
            <a:r>
              <a:rPr lang="zh-CN" altLang="en-US" strike="noStrike" noProof="1" smtClean="0"/>
              <a:t>单击此处编辑母版文本样式</a:t>
            </a:r>
          </a:p>
        </p:txBody>
      </p:sp>
      <p:sp>
        <p:nvSpPr>
          <p:cNvPr id="5" name="页脚占位符 4"/>
          <p:cNvSpPr>
            <a:spLocks noGrp="1"/>
          </p:cNvSpPr>
          <p:nvPr>
            <p:ph type="ftr" sz="quarter" idx="10"/>
          </p:nvPr>
        </p:nvSpPr>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000" b="1" i="0" u="none" strike="noStrike" kern="1200" cap="none" spc="0" normalizeH="0" baseline="0" noProof="0">
              <a:ln>
                <a:noFill/>
              </a:ln>
              <a:solidFill>
                <a:schemeClr val="tx1"/>
              </a:solidFill>
              <a:effectLst/>
              <a:uLnTx/>
              <a:uFillTx/>
              <a:latin typeface="Arial" panose="020B0604020202020204" pitchFamily="34" charset="0"/>
              <a:ea typeface="华文细黑" panose="02010600040101010101" pitchFamily="2" charset="-122"/>
              <a:cs typeface="+mn-cs"/>
            </a:endParaRPr>
          </a:p>
        </p:txBody>
      </p:sp>
    </p:spTree>
  </p:cSld>
  <p:clrMapOvr>
    <a:masterClrMapping/>
  </p:clrMapOvr>
  <p:transition>
    <p:cover dir="u"/>
  </p:transition>
</p:sldLayout>
</file>

<file path=ppt/slideLayouts/slideLayout163.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p:spPr>
        <p:txBody>
          <a:bodyPr anchor="b"/>
          <a:lstStyle>
            <a:lvl1pPr algn="l">
              <a:defRPr sz="2000" b="1"/>
            </a:lvl1pPr>
          </a:lstStyle>
          <a:p>
            <a:pPr fontAlgn="base"/>
            <a:r>
              <a:rPr lang="zh-CN" altLang="en-US" strike="noStrike" noProof="1" smtClean="0"/>
              <a:t>单击此处编辑母版标题样式</a:t>
            </a:r>
            <a:endParaRPr lang="zh-CN" altLang="en-US" strike="noStrike" noProof="1"/>
          </a:p>
        </p:txBody>
      </p:sp>
      <p:sp>
        <p:nvSpPr>
          <p:cNvPr id="3" name="图片占位符 2"/>
          <p:cNvSpPr>
            <a:spLocks noGrp="1"/>
          </p:cNvSpPr>
          <p:nvPr>
            <p:ph type="pic" idx="1"/>
          </p:nvPr>
        </p:nvSpPr>
        <p:spPr>
          <a:xfrm>
            <a:off x="1792288" y="612775"/>
            <a:ext cx="5486400" cy="4114800"/>
          </a:xfrm>
        </p:spPr>
        <p:txBody>
          <a:bodyPr vert="horz" wrap="square" lIns="0" tIns="45720" rIns="0" bIns="45720" numCol="1" anchor="t" anchorCtr="0" compatLnSpc="1"/>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0" marR="0" lvl="0" indent="0" algn="l" defTabSz="914400" rtl="0" eaLnBrk="0" fontAlgn="base" latinLnBrk="0" hangingPunct="0">
              <a:lnSpc>
                <a:spcPct val="100000"/>
              </a:lnSpc>
              <a:spcBef>
                <a:spcPct val="60000"/>
              </a:spcBef>
              <a:spcAft>
                <a:spcPct val="0"/>
              </a:spcAft>
              <a:buClr>
                <a:schemeClr val="accent1"/>
              </a:buClr>
              <a:buSzTx/>
              <a:buFont typeface="Wingdings" panose="05000000000000000000" pitchFamily="2" charset="2"/>
              <a:buNone/>
              <a:defRPr/>
            </a:pPr>
            <a:endParaRPr kumimoji="0" lang="zh-CN" altLang="en-US" sz="3200" b="1" i="0" u="none" strike="noStrike" kern="0" cap="none" spc="0" normalizeH="0" baseline="0" noProof="0" smtClean="0">
              <a:ln>
                <a:noFill/>
              </a:ln>
              <a:solidFill>
                <a:schemeClr val="tx1"/>
              </a:solidFill>
              <a:effectLst/>
              <a:uLnTx/>
              <a:uFillTx/>
              <a:latin typeface="+mn-lt"/>
              <a:ea typeface="+mn-ea"/>
              <a:cs typeface="Arial" panose="020B0604020202020204" pitchFamily="34" charset="0"/>
            </a:endParaRPr>
          </a:p>
        </p:txBody>
      </p:sp>
      <p:sp>
        <p:nvSpPr>
          <p:cNvPr id="4" name="文本占位符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fontAlgn="base"/>
            <a:r>
              <a:rPr lang="zh-CN" altLang="en-US" strike="noStrike" noProof="1" smtClean="0"/>
              <a:t>单击此处编辑母版文本样式</a:t>
            </a:r>
          </a:p>
        </p:txBody>
      </p:sp>
      <p:sp>
        <p:nvSpPr>
          <p:cNvPr id="5" name="页脚占位符 4"/>
          <p:cNvSpPr>
            <a:spLocks noGrp="1"/>
          </p:cNvSpPr>
          <p:nvPr>
            <p:ph type="ftr" sz="quarter" idx="10"/>
          </p:nvPr>
        </p:nvSpPr>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000" b="1" i="0" u="none" strike="noStrike" kern="1200" cap="none" spc="0" normalizeH="0" baseline="0" noProof="0">
              <a:ln>
                <a:noFill/>
              </a:ln>
              <a:solidFill>
                <a:schemeClr val="tx1"/>
              </a:solidFill>
              <a:effectLst/>
              <a:uLnTx/>
              <a:uFillTx/>
              <a:latin typeface="Arial" panose="020B0604020202020204" pitchFamily="34" charset="0"/>
              <a:ea typeface="华文细黑" panose="02010600040101010101" pitchFamily="2" charset="-122"/>
              <a:cs typeface="+mn-cs"/>
            </a:endParaRPr>
          </a:p>
        </p:txBody>
      </p:sp>
    </p:spTree>
  </p:cSld>
  <p:clrMapOvr>
    <a:masterClrMapping/>
  </p:clrMapOvr>
  <p:transition>
    <p:cover dir="u"/>
  </p:transition>
</p:sldLayout>
</file>

<file path=ppt/slideLayouts/slideLayout164.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smtClean="0"/>
              <a:t>单击此处编辑母版标题样式</a:t>
            </a:r>
            <a:endParaRPr lang="zh-CN" altLang="en-US" strike="noStrike" noProof="1"/>
          </a:p>
        </p:txBody>
      </p:sp>
      <p:sp>
        <p:nvSpPr>
          <p:cNvPr id="3" name="竖排文字占位符 2"/>
          <p:cNvSpPr>
            <a:spLocks noGrp="1"/>
          </p:cNvSpPr>
          <p:nvPr>
            <p:ph type="body" orient="vert" idx="1"/>
          </p:nvPr>
        </p:nvSpPr>
        <p:spPr/>
        <p:txBody>
          <a:bodyPr vert="eaVert"/>
          <a:lstStyle/>
          <a:p>
            <a:pPr lvl="0" fontAlgn="base"/>
            <a:r>
              <a:rPr lang="zh-CN" altLang="en-US" strike="noStrike" noProof="1" smtClean="0"/>
              <a:t>单击此处编辑母版文本样式</a:t>
            </a:r>
          </a:p>
          <a:p>
            <a:pPr lvl="1" fontAlgn="base"/>
            <a:r>
              <a:rPr lang="zh-CN" altLang="en-US" strike="noStrike" noProof="1" smtClean="0"/>
              <a:t>第二级</a:t>
            </a:r>
          </a:p>
          <a:p>
            <a:pPr lvl="2" fontAlgn="base"/>
            <a:r>
              <a:rPr lang="zh-CN" altLang="en-US" strike="noStrike" noProof="1" smtClean="0"/>
              <a:t>第三级</a:t>
            </a:r>
          </a:p>
          <a:p>
            <a:pPr lvl="3" fontAlgn="base"/>
            <a:r>
              <a:rPr lang="zh-CN" altLang="en-US" strike="noStrike" noProof="1" smtClean="0"/>
              <a:t>第四级</a:t>
            </a:r>
          </a:p>
          <a:p>
            <a:pPr lvl="4" fontAlgn="base"/>
            <a:r>
              <a:rPr lang="zh-CN" altLang="en-US" strike="noStrike" noProof="1" smtClean="0"/>
              <a:t>第五级</a:t>
            </a:r>
            <a:endParaRPr lang="zh-CN" altLang="en-US" strike="noStrike" noProof="1"/>
          </a:p>
        </p:txBody>
      </p:sp>
      <p:sp>
        <p:nvSpPr>
          <p:cNvPr id="4" name="页脚占位符 3"/>
          <p:cNvSpPr>
            <a:spLocks noGrp="1"/>
          </p:cNvSpPr>
          <p:nvPr>
            <p:ph type="ftr" sz="quarter" idx="10"/>
          </p:nvPr>
        </p:nvSpPr>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000" b="1" i="0" u="none" strike="noStrike" kern="1200" cap="none" spc="0" normalizeH="0" baseline="0" noProof="0">
              <a:ln>
                <a:noFill/>
              </a:ln>
              <a:solidFill>
                <a:schemeClr val="tx1"/>
              </a:solidFill>
              <a:effectLst/>
              <a:uLnTx/>
              <a:uFillTx/>
              <a:latin typeface="Arial" panose="020B0604020202020204" pitchFamily="34" charset="0"/>
              <a:ea typeface="华文细黑" panose="02010600040101010101" pitchFamily="2" charset="-122"/>
              <a:cs typeface="+mn-cs"/>
            </a:endParaRPr>
          </a:p>
        </p:txBody>
      </p:sp>
    </p:spTree>
  </p:cSld>
  <p:clrMapOvr>
    <a:masterClrMapping/>
  </p:clrMapOvr>
  <p:transition>
    <p:cover dir="u"/>
  </p:transition>
</p:sldLayout>
</file>

<file path=ppt/slideLayouts/slideLayout165.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705600" y="192088"/>
            <a:ext cx="2133600" cy="5813425"/>
          </a:xfrm>
        </p:spPr>
        <p:txBody>
          <a:bodyPr vert="eaVert"/>
          <a:lstStyle/>
          <a:p>
            <a:pPr fontAlgn="base"/>
            <a:r>
              <a:rPr lang="zh-CN" altLang="en-US" strike="noStrike" noProof="1" smtClean="0"/>
              <a:t>单击此处编辑母版标题样式</a:t>
            </a:r>
            <a:endParaRPr lang="zh-CN" altLang="en-US" strike="noStrike" noProof="1"/>
          </a:p>
        </p:txBody>
      </p:sp>
      <p:sp>
        <p:nvSpPr>
          <p:cNvPr id="3" name="竖排文字占位符 2"/>
          <p:cNvSpPr>
            <a:spLocks noGrp="1"/>
          </p:cNvSpPr>
          <p:nvPr>
            <p:ph type="body" orient="vert" idx="1"/>
          </p:nvPr>
        </p:nvSpPr>
        <p:spPr>
          <a:xfrm>
            <a:off x="304800" y="192088"/>
            <a:ext cx="6248400" cy="5813425"/>
          </a:xfrm>
        </p:spPr>
        <p:txBody>
          <a:bodyPr vert="eaVert"/>
          <a:lstStyle/>
          <a:p>
            <a:pPr lvl="0" fontAlgn="base"/>
            <a:r>
              <a:rPr lang="zh-CN" altLang="en-US" strike="noStrike" noProof="1" smtClean="0"/>
              <a:t>单击此处编辑母版文本样式</a:t>
            </a:r>
          </a:p>
          <a:p>
            <a:pPr lvl="1" fontAlgn="base"/>
            <a:r>
              <a:rPr lang="zh-CN" altLang="en-US" strike="noStrike" noProof="1" smtClean="0"/>
              <a:t>第二级</a:t>
            </a:r>
          </a:p>
          <a:p>
            <a:pPr lvl="2" fontAlgn="base"/>
            <a:r>
              <a:rPr lang="zh-CN" altLang="en-US" strike="noStrike" noProof="1" smtClean="0"/>
              <a:t>第三级</a:t>
            </a:r>
          </a:p>
          <a:p>
            <a:pPr lvl="3" fontAlgn="base"/>
            <a:r>
              <a:rPr lang="zh-CN" altLang="en-US" strike="noStrike" noProof="1" smtClean="0"/>
              <a:t>第四级</a:t>
            </a:r>
          </a:p>
          <a:p>
            <a:pPr lvl="4" fontAlgn="base"/>
            <a:r>
              <a:rPr lang="zh-CN" altLang="en-US" strike="noStrike" noProof="1" smtClean="0"/>
              <a:t>第五级</a:t>
            </a:r>
            <a:endParaRPr lang="zh-CN" altLang="en-US" strike="noStrike" noProof="1"/>
          </a:p>
        </p:txBody>
      </p:sp>
      <p:sp>
        <p:nvSpPr>
          <p:cNvPr id="4" name="页脚占位符 3"/>
          <p:cNvSpPr>
            <a:spLocks noGrp="1"/>
          </p:cNvSpPr>
          <p:nvPr>
            <p:ph type="ftr" sz="quarter" idx="10"/>
          </p:nvPr>
        </p:nvSpPr>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000" b="1" i="0" u="none" strike="noStrike" kern="1200" cap="none" spc="0" normalizeH="0" baseline="0" noProof="0">
              <a:ln>
                <a:noFill/>
              </a:ln>
              <a:solidFill>
                <a:schemeClr val="tx1"/>
              </a:solidFill>
              <a:effectLst/>
              <a:uLnTx/>
              <a:uFillTx/>
              <a:latin typeface="Arial" panose="020B0604020202020204" pitchFamily="34" charset="0"/>
              <a:ea typeface="华文细黑" panose="02010600040101010101" pitchFamily="2" charset="-122"/>
              <a:cs typeface="+mn-cs"/>
            </a:endParaRPr>
          </a:p>
        </p:txBody>
      </p:sp>
    </p:spTree>
  </p:cSld>
  <p:clrMapOvr>
    <a:masterClrMapping/>
  </p:clrMapOvr>
  <p:transition>
    <p:cover dir="u"/>
  </p:transition>
</p:sldLayout>
</file>

<file path=ppt/slideLayouts/slideLayout166.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2130425"/>
            <a:ext cx="7772400" cy="1470025"/>
          </a:xfrm>
        </p:spPr>
        <p:txBody>
          <a:bodyPr/>
          <a:lstStyle/>
          <a:p>
            <a:pPr fontAlgn="base"/>
            <a:r>
              <a:rPr lang="zh-CN" altLang="en-US" strike="noStrike" noProof="1" smtClean="0"/>
              <a:t>单击此处编辑母版标题样式</a:t>
            </a:r>
            <a:endParaRPr lang="zh-CN" altLang="en-US" strike="noStrike" noProof="1"/>
          </a:p>
        </p:txBody>
      </p:sp>
      <p:sp>
        <p:nvSpPr>
          <p:cNvPr id="3" name="副标题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pPr fontAlgn="base"/>
            <a:r>
              <a:rPr lang="zh-CN" altLang="en-US" strike="noStrike" noProof="1" smtClean="0"/>
              <a:t>单击此处编辑母版副标题样式</a:t>
            </a:r>
            <a:endParaRPr lang="zh-CN" altLang="en-US" strike="noStrike" noProof="1"/>
          </a:p>
        </p:txBody>
      </p:sp>
    </p:spTree>
  </p:cSld>
  <p:clrMapOvr>
    <a:masterClrMapping/>
  </p:clrMapOvr>
  <p:transition>
    <p:cover dir="u"/>
  </p:transition>
</p:sldLayout>
</file>

<file path=ppt/slideLayouts/slideLayout167.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smtClean="0"/>
              <a:t>单击此处编辑母版标题样式</a:t>
            </a:r>
            <a:endParaRPr lang="zh-CN" altLang="en-US" strike="noStrike" noProof="1"/>
          </a:p>
        </p:txBody>
      </p:sp>
      <p:sp>
        <p:nvSpPr>
          <p:cNvPr id="3" name="内容占位符 2"/>
          <p:cNvSpPr>
            <a:spLocks noGrp="1"/>
          </p:cNvSpPr>
          <p:nvPr>
            <p:ph idx="1"/>
          </p:nvPr>
        </p:nvSpPr>
        <p:spPr/>
        <p:txBody>
          <a:bodyPr/>
          <a:lstStyle/>
          <a:p>
            <a:pPr lvl="0" fontAlgn="base"/>
            <a:r>
              <a:rPr lang="zh-CN" altLang="en-US" strike="noStrike" noProof="1" smtClean="0"/>
              <a:t>单击此处编辑母版文本样式</a:t>
            </a:r>
          </a:p>
          <a:p>
            <a:pPr lvl="1" fontAlgn="base"/>
            <a:r>
              <a:rPr lang="zh-CN" altLang="en-US" strike="noStrike" noProof="1" smtClean="0"/>
              <a:t>第二级</a:t>
            </a:r>
          </a:p>
          <a:p>
            <a:pPr lvl="2" fontAlgn="base"/>
            <a:r>
              <a:rPr lang="zh-CN" altLang="en-US" strike="noStrike" noProof="1" smtClean="0"/>
              <a:t>第三级</a:t>
            </a:r>
          </a:p>
          <a:p>
            <a:pPr lvl="3" fontAlgn="base"/>
            <a:r>
              <a:rPr lang="zh-CN" altLang="en-US" strike="noStrike" noProof="1" smtClean="0"/>
              <a:t>第四级</a:t>
            </a:r>
          </a:p>
          <a:p>
            <a:pPr lvl="4" fontAlgn="base"/>
            <a:r>
              <a:rPr lang="zh-CN" altLang="en-US" strike="noStrike" noProof="1" smtClean="0"/>
              <a:t>第五级</a:t>
            </a:r>
            <a:endParaRPr lang="zh-CN" altLang="en-US" strike="noStrike" noProof="1"/>
          </a:p>
        </p:txBody>
      </p:sp>
    </p:spTree>
  </p:cSld>
  <p:clrMapOvr>
    <a:masterClrMapping/>
  </p:clrMapOvr>
  <p:transition>
    <p:cover dir="u"/>
  </p:transition>
</p:sldLayout>
</file>

<file path=ppt/slideLayouts/slideLayout168.xml><?xml version="1.0" encoding="utf-8"?>
<p:sldLayout xmlns:a="http://schemas.openxmlformats.org/drawingml/2006/main" xmlns:r="http://schemas.openxmlformats.org/officeDocument/2006/relationships" xmlns:p="http://schemas.openxmlformats.org/presentationml/2006/main" preserve="1" userDrawn="1">
  <p:cSld name="节标题">
    <p:bg>
      <p:bgPr>
        <a:solidFill>
          <a:schemeClr val="bg1"/>
        </a:solidFill>
        <a:effectLst/>
      </p:bgPr>
    </p:bg>
    <p:spTree>
      <p:nvGrpSpPr>
        <p:cNvPr id="1" name=""/>
        <p:cNvGrpSpPr/>
        <p:nvPr/>
      </p:nvGrpSpPr>
      <p:grpSpPr>
        <a:xfrm>
          <a:off x="0" y="0"/>
          <a:ext cx="0" cy="0"/>
          <a:chOff x="0" y="0"/>
          <a:chExt cx="0" cy="0"/>
        </a:xfrm>
      </p:grpSpPr>
      <p:pic>
        <p:nvPicPr>
          <p:cNvPr id="30725" name="图片 6" descr="w041.png"/>
          <p:cNvPicPr>
            <a:picLocks noChangeAspect="1"/>
          </p:cNvPicPr>
          <p:nvPr userDrawn="1"/>
        </p:nvPicPr>
        <p:blipFill>
          <a:blip r:embed="rId2" cstate="print"/>
          <a:stretch>
            <a:fillRect/>
          </a:stretch>
        </p:blipFill>
        <p:spPr>
          <a:xfrm>
            <a:off x="0" y="0"/>
            <a:ext cx="9144000" cy="6858000"/>
          </a:xfrm>
          <a:prstGeom prst="rect">
            <a:avLst/>
          </a:prstGeom>
          <a:noFill/>
          <a:ln w="9525">
            <a:noFill/>
          </a:ln>
        </p:spPr>
      </p:pic>
    </p:spTree>
  </p:cSld>
  <p:clrMapOvr>
    <a:masterClrMapping/>
  </p:clrMapOvr>
  <p:transition>
    <p:cover dir="u"/>
  </p:transition>
</p:sldLayout>
</file>

<file path=ppt/slideLayouts/slideLayout169.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smtClean="0"/>
              <a:t>单击此处编辑母版标题样式</a:t>
            </a:r>
            <a:endParaRPr lang="zh-CN" altLang="en-US" strike="noStrike" noProof="1"/>
          </a:p>
        </p:txBody>
      </p:sp>
      <p:sp>
        <p:nvSpPr>
          <p:cNvPr id="3" name="内容占位符 2"/>
          <p:cNvSpPr>
            <a:spLocks noGrp="1"/>
          </p:cNvSpPr>
          <p:nvPr>
            <p:ph sz="half" idx="1"/>
          </p:nvPr>
        </p:nvSpPr>
        <p:spPr>
          <a:xfrm>
            <a:off x="468313" y="1125538"/>
            <a:ext cx="4027487" cy="518318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fontAlgn="base"/>
            <a:r>
              <a:rPr lang="zh-CN" altLang="en-US" strike="noStrike" noProof="1" smtClean="0"/>
              <a:t>单击此处编辑母版文本样式</a:t>
            </a:r>
          </a:p>
          <a:p>
            <a:pPr lvl="1" fontAlgn="base"/>
            <a:r>
              <a:rPr lang="zh-CN" altLang="en-US" strike="noStrike" noProof="1" smtClean="0"/>
              <a:t>第二级</a:t>
            </a:r>
          </a:p>
          <a:p>
            <a:pPr lvl="2" fontAlgn="base"/>
            <a:r>
              <a:rPr lang="zh-CN" altLang="en-US" strike="noStrike" noProof="1" smtClean="0"/>
              <a:t>第三级</a:t>
            </a:r>
          </a:p>
          <a:p>
            <a:pPr lvl="3" fontAlgn="base"/>
            <a:r>
              <a:rPr lang="zh-CN" altLang="en-US" strike="noStrike" noProof="1" smtClean="0"/>
              <a:t>第四级</a:t>
            </a:r>
          </a:p>
          <a:p>
            <a:pPr lvl="4" fontAlgn="base"/>
            <a:r>
              <a:rPr lang="zh-CN" altLang="en-US" strike="noStrike" noProof="1" smtClean="0"/>
              <a:t>第五级</a:t>
            </a:r>
            <a:endParaRPr lang="zh-CN" altLang="en-US" strike="noStrike" noProof="1"/>
          </a:p>
        </p:txBody>
      </p:sp>
      <p:sp>
        <p:nvSpPr>
          <p:cNvPr id="4" name="内容占位符 3"/>
          <p:cNvSpPr>
            <a:spLocks noGrp="1"/>
          </p:cNvSpPr>
          <p:nvPr>
            <p:ph sz="half" idx="2"/>
          </p:nvPr>
        </p:nvSpPr>
        <p:spPr>
          <a:xfrm>
            <a:off x="4648200" y="1125538"/>
            <a:ext cx="4027488" cy="518318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fontAlgn="base"/>
            <a:r>
              <a:rPr lang="zh-CN" altLang="en-US" strike="noStrike" noProof="1" smtClean="0"/>
              <a:t>单击此处编辑母版文本样式</a:t>
            </a:r>
          </a:p>
          <a:p>
            <a:pPr lvl="1" fontAlgn="base"/>
            <a:r>
              <a:rPr lang="zh-CN" altLang="en-US" strike="noStrike" noProof="1" smtClean="0"/>
              <a:t>第二级</a:t>
            </a:r>
          </a:p>
          <a:p>
            <a:pPr lvl="2" fontAlgn="base"/>
            <a:r>
              <a:rPr lang="zh-CN" altLang="en-US" strike="noStrike" noProof="1" smtClean="0"/>
              <a:t>第三级</a:t>
            </a:r>
          </a:p>
          <a:p>
            <a:pPr lvl="3" fontAlgn="base"/>
            <a:r>
              <a:rPr lang="zh-CN" altLang="en-US" strike="noStrike" noProof="1" smtClean="0"/>
              <a:t>第四级</a:t>
            </a:r>
          </a:p>
          <a:p>
            <a:pPr lvl="4" fontAlgn="base"/>
            <a:r>
              <a:rPr lang="zh-CN" altLang="en-US" strike="noStrike" noProof="1" smtClean="0"/>
              <a:t>第五级</a:t>
            </a:r>
            <a:endParaRPr lang="zh-CN" altLang="en-US" strike="noStrike" noProof="1"/>
          </a:p>
        </p:txBody>
      </p:sp>
    </p:spTree>
  </p:cSld>
  <p:clrMapOvr>
    <a:masterClrMapping/>
  </p:clrMapOvr>
  <p:transition>
    <p:cover dir="u"/>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p:spPr>
        <p:txBody>
          <a:bodyPr anchor="b"/>
          <a:lstStyle>
            <a:lvl1pPr algn="l">
              <a:defRPr sz="2000" b="1"/>
            </a:lvl1pPr>
          </a:lstStyle>
          <a:p>
            <a:pPr fontAlgn="base"/>
            <a:r>
              <a:rPr lang="zh-CN" altLang="en-US" strike="noStrike" noProof="1" smtClean="0"/>
              <a:t>单击此处编辑母版标题样式</a:t>
            </a:r>
            <a:endParaRPr lang="zh-CN" altLang="en-US" strike="noStrike" noProof="1"/>
          </a:p>
        </p:txBody>
      </p:sp>
      <p:sp>
        <p:nvSpPr>
          <p:cNvPr id="3" name="内容占位符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fontAlgn="base"/>
            <a:r>
              <a:rPr lang="zh-CN" altLang="en-US" strike="noStrike" noProof="1" smtClean="0"/>
              <a:t>单击此处编辑母版文本样式</a:t>
            </a:r>
          </a:p>
          <a:p>
            <a:pPr lvl="1" fontAlgn="base"/>
            <a:r>
              <a:rPr lang="zh-CN" altLang="en-US" strike="noStrike" noProof="1" smtClean="0"/>
              <a:t>第二级</a:t>
            </a:r>
          </a:p>
          <a:p>
            <a:pPr lvl="2" fontAlgn="base"/>
            <a:r>
              <a:rPr lang="zh-CN" altLang="en-US" strike="noStrike" noProof="1" smtClean="0"/>
              <a:t>第三级</a:t>
            </a:r>
          </a:p>
          <a:p>
            <a:pPr lvl="3" fontAlgn="base"/>
            <a:r>
              <a:rPr lang="zh-CN" altLang="en-US" strike="noStrike" noProof="1" smtClean="0"/>
              <a:t>第四级</a:t>
            </a:r>
          </a:p>
          <a:p>
            <a:pPr lvl="4" fontAlgn="base"/>
            <a:r>
              <a:rPr lang="zh-CN" altLang="en-US" strike="noStrike" noProof="1" smtClean="0"/>
              <a:t>第五级</a:t>
            </a:r>
            <a:endParaRPr lang="zh-CN" altLang="en-US" strike="noStrike" noProof="1"/>
          </a:p>
        </p:txBody>
      </p:sp>
      <p:sp>
        <p:nvSpPr>
          <p:cNvPr id="4" name="文本占位符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fontAlgn="base"/>
            <a:r>
              <a:rPr lang="zh-CN" altLang="en-US" strike="noStrike" noProof="1" smtClean="0"/>
              <a:t>单击此处编辑母版文本样式</a:t>
            </a:r>
          </a:p>
        </p:txBody>
      </p:sp>
      <p:sp>
        <p:nvSpPr>
          <p:cNvPr id="5" name="日期占位符 4"/>
          <p:cNvSpPr>
            <a:spLocks noGrp="1"/>
          </p:cNvSpPr>
          <p:nvPr>
            <p:ph type="dt" sz="half" idx="10"/>
          </p:nvPr>
        </p:nvSpPr>
        <p:spPr/>
        <p:txBody>
          <a:bodyPr/>
          <a:lstStyle/>
          <a:p>
            <a:pPr marL="0" marR="0" lvl="0" indent="0" algn="l" defTabSz="914400" rtl="0" eaLnBrk="0" fontAlgn="base" latinLnBrk="0" hangingPunct="0">
              <a:lnSpc>
                <a:spcPct val="100000"/>
              </a:lnSpc>
              <a:spcBef>
                <a:spcPct val="0"/>
              </a:spcBef>
              <a:spcAft>
                <a:spcPct val="0"/>
              </a:spcAft>
              <a:buClrTx/>
              <a:buSzTx/>
              <a:buFont typeface="Arial" panose="020B0604020202020204" pitchFamily="34" charset="0"/>
              <a:buNone/>
              <a:defRPr/>
            </a:pPr>
            <a:endParaRPr kumimoji="0" lang="zh-CN" altLang="en-US" sz="1400" b="0" i="1" u="none" strike="noStrike" kern="1200" cap="none" spc="0" normalizeH="0" baseline="0" noProof="0">
              <a:ln>
                <a:noFill/>
              </a:ln>
              <a:solidFill>
                <a:schemeClr val="tx1"/>
              </a:solidFill>
              <a:effectLst/>
              <a:uLnTx/>
              <a:uFillTx/>
              <a:latin typeface="Arial" panose="020B0604020202020204" pitchFamily="34" charset="0"/>
              <a:ea typeface="华文细黑" panose="02010600040101010101" pitchFamily="2" charset="-122"/>
              <a:cs typeface="+mn-cs"/>
            </a:endParaRPr>
          </a:p>
        </p:txBody>
      </p:sp>
      <p:sp>
        <p:nvSpPr>
          <p:cNvPr id="6" name="灯片编号占位符 5"/>
          <p:cNvSpPr>
            <a:spLocks noGrp="1"/>
          </p:cNvSpPr>
          <p:nvPr>
            <p:ph type="sldNum" sz="quarter" idx="11"/>
          </p:nvPr>
        </p:nvSpPr>
        <p:spPr/>
        <p:txBody>
          <a:bodyPr/>
          <a:lstStyle/>
          <a:p>
            <a:pPr lvl="0" algn="r" eaLnBrk="1" fontAlgn="base" hangingPunct="1"/>
            <a:fld id="{9A0DB2DC-4C9A-4742-B13C-FB6460FD3503}" type="slidenum">
              <a:rPr lang="zh-CN" altLang="en-US" sz="1400" b="0" i="1" strike="noStrike" noProof="1" dirty="0">
                <a:latin typeface="Arial" panose="020B0604020202020204" pitchFamily="34" charset="0"/>
                <a:ea typeface="华文细黑" panose="02010600040101010101" pitchFamily="2" charset="-122"/>
                <a:cs typeface="+mn-ea"/>
              </a:rPr>
              <a:pPr lvl="0" algn="r" eaLnBrk="1" fontAlgn="base" hangingPunct="1"/>
              <a:t>‹#›</a:t>
            </a:fld>
            <a:endParaRPr lang="zh-CN" altLang="en-US" sz="1400" b="0" i="1" strike="noStrike" noProof="1"/>
          </a:p>
        </p:txBody>
      </p:sp>
      <p:sp>
        <p:nvSpPr>
          <p:cNvPr id="7" name="页脚占位符 6"/>
          <p:cNvSpPr>
            <a:spLocks noGrp="1"/>
          </p:cNvSpPr>
          <p:nvPr>
            <p:ph type="ftr" sz="quarter" idx="12"/>
          </p:nvPr>
        </p:nvSpPr>
        <p:spPr/>
        <p:txBody>
          <a:bodyPr/>
          <a:lstStyle/>
          <a:p>
            <a:pPr marL="0" marR="0" lvl="0" indent="0" algn="ctr" defTabSz="914400" rtl="0" eaLnBrk="0" fontAlgn="base" latinLnBrk="0" hangingPunct="0">
              <a:lnSpc>
                <a:spcPct val="100000"/>
              </a:lnSpc>
              <a:spcBef>
                <a:spcPct val="0"/>
              </a:spcBef>
              <a:spcAft>
                <a:spcPct val="0"/>
              </a:spcAft>
              <a:buClrTx/>
              <a:buSzTx/>
              <a:buFont typeface="Arial" panose="020B0604020202020204" pitchFamily="34" charset="0"/>
              <a:buNone/>
              <a:defRPr/>
            </a:pPr>
            <a:endParaRPr kumimoji="0" lang="zh-CN" altLang="en-US" sz="1400" b="0" i="1" u="none" strike="noStrike" kern="1200" cap="none" spc="0" normalizeH="0" baseline="0" noProof="0">
              <a:ln>
                <a:noFill/>
              </a:ln>
              <a:solidFill>
                <a:schemeClr val="tx1"/>
              </a:solidFill>
              <a:effectLst/>
              <a:uLnTx/>
              <a:uFillTx/>
              <a:latin typeface="Arial" panose="020B0604020202020204" pitchFamily="34" charset="0"/>
              <a:ea typeface="华文细黑" panose="02010600040101010101" pitchFamily="2" charset="-122"/>
              <a:cs typeface="+mn-cs"/>
            </a:endParaRPr>
          </a:p>
        </p:txBody>
      </p:sp>
    </p:spTree>
  </p:cSld>
  <p:clrMapOvr>
    <a:masterClrMapping/>
  </p:clrMapOvr>
  <p:transition>
    <p:cover dir="u"/>
  </p:transition>
</p:sldLayout>
</file>

<file path=ppt/slideLayouts/slideLayout170.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p:spPr>
        <p:txBody>
          <a:bodyPr/>
          <a:lstStyle>
            <a:lvl1pPr>
              <a:defRPr/>
            </a:lvl1pPr>
          </a:lstStyle>
          <a:p>
            <a:pPr fontAlgn="base"/>
            <a:r>
              <a:rPr lang="zh-CN" altLang="en-US" strike="noStrike" noProof="1" smtClean="0"/>
              <a:t>单击此处编辑母版标题样式</a:t>
            </a:r>
            <a:endParaRPr lang="zh-CN" altLang="en-US" strike="noStrike" noProof="1"/>
          </a:p>
        </p:txBody>
      </p:sp>
      <p:sp>
        <p:nvSpPr>
          <p:cNvPr id="3" name="文本占位符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fontAlgn="base"/>
            <a:r>
              <a:rPr lang="zh-CN" altLang="en-US" strike="noStrike" noProof="1" smtClean="0"/>
              <a:t>单击此处编辑母版文本样式</a:t>
            </a:r>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fontAlgn="base"/>
            <a:r>
              <a:rPr lang="zh-CN" altLang="en-US" strike="noStrike" noProof="1" smtClean="0"/>
              <a:t>单击此处编辑母版文本样式</a:t>
            </a:r>
          </a:p>
          <a:p>
            <a:pPr lvl="1" fontAlgn="base"/>
            <a:r>
              <a:rPr lang="zh-CN" altLang="en-US" strike="noStrike" noProof="1" smtClean="0"/>
              <a:t>第二级</a:t>
            </a:r>
          </a:p>
          <a:p>
            <a:pPr lvl="2" fontAlgn="base"/>
            <a:r>
              <a:rPr lang="zh-CN" altLang="en-US" strike="noStrike" noProof="1" smtClean="0"/>
              <a:t>第三级</a:t>
            </a:r>
          </a:p>
          <a:p>
            <a:pPr lvl="3" fontAlgn="base"/>
            <a:r>
              <a:rPr lang="zh-CN" altLang="en-US" strike="noStrike" noProof="1" smtClean="0"/>
              <a:t>第四级</a:t>
            </a:r>
          </a:p>
          <a:p>
            <a:pPr lvl="4" fontAlgn="base"/>
            <a:r>
              <a:rPr lang="zh-CN" altLang="en-US" strike="noStrike" noProof="1" smtClean="0"/>
              <a:t>第五级</a:t>
            </a:r>
            <a:endParaRPr lang="zh-CN" altLang="en-US" strike="noStrike" noProof="1"/>
          </a:p>
        </p:txBody>
      </p:sp>
      <p:sp>
        <p:nvSpPr>
          <p:cNvPr id="5" name="文本占位符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fontAlgn="base"/>
            <a:r>
              <a:rPr lang="zh-CN" altLang="en-US" strike="noStrike" noProof="1" smtClean="0"/>
              <a:t>单击此处编辑母版文本样式</a:t>
            </a:r>
          </a:p>
        </p:txBody>
      </p:sp>
      <p:sp>
        <p:nvSpPr>
          <p:cNvPr id="6" name="内容占位符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fontAlgn="base"/>
            <a:r>
              <a:rPr lang="zh-CN" altLang="en-US" strike="noStrike" noProof="1" smtClean="0"/>
              <a:t>单击此处编辑母版文本样式</a:t>
            </a:r>
          </a:p>
          <a:p>
            <a:pPr lvl="1" fontAlgn="base"/>
            <a:r>
              <a:rPr lang="zh-CN" altLang="en-US" strike="noStrike" noProof="1" smtClean="0"/>
              <a:t>第二级</a:t>
            </a:r>
          </a:p>
          <a:p>
            <a:pPr lvl="2" fontAlgn="base"/>
            <a:r>
              <a:rPr lang="zh-CN" altLang="en-US" strike="noStrike" noProof="1" smtClean="0"/>
              <a:t>第三级</a:t>
            </a:r>
          </a:p>
          <a:p>
            <a:pPr lvl="3" fontAlgn="base"/>
            <a:r>
              <a:rPr lang="zh-CN" altLang="en-US" strike="noStrike" noProof="1" smtClean="0"/>
              <a:t>第四级</a:t>
            </a:r>
          </a:p>
          <a:p>
            <a:pPr lvl="4" fontAlgn="base"/>
            <a:r>
              <a:rPr lang="zh-CN" altLang="en-US" strike="noStrike" noProof="1" smtClean="0"/>
              <a:t>第五级</a:t>
            </a:r>
            <a:endParaRPr lang="zh-CN" altLang="en-US" strike="noStrike" noProof="1"/>
          </a:p>
        </p:txBody>
      </p:sp>
    </p:spTree>
  </p:cSld>
  <p:clrMapOvr>
    <a:masterClrMapping/>
  </p:clrMapOvr>
  <p:transition>
    <p:cover dir="u"/>
  </p:transition>
</p:sldLayout>
</file>

<file path=ppt/slideLayouts/slideLayout171.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smtClean="0"/>
              <a:t>单击此处编辑母版标题样式</a:t>
            </a:r>
            <a:endParaRPr lang="zh-CN" altLang="en-US" strike="noStrike" noProof="1"/>
          </a:p>
        </p:txBody>
      </p:sp>
    </p:spTree>
  </p:cSld>
  <p:clrMapOvr>
    <a:masterClrMapping/>
  </p:clrMapOvr>
  <p:transition>
    <p:cover dir="u"/>
  </p:transition>
</p:sldLayout>
</file>

<file path=ppt/slideLayouts/slideLayout172.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cSld>
  <p:clrMapOvr>
    <a:masterClrMapping/>
  </p:clrMapOvr>
  <p:transition>
    <p:cover dir="u"/>
  </p:transition>
</p:sldLayout>
</file>

<file path=ppt/slideLayouts/slideLayout173.xml><?xml version="1.0" encoding="utf-8"?>
<p:sldLayout xmlns:a="http://schemas.openxmlformats.org/drawingml/2006/main" xmlns:r="http://schemas.openxmlformats.org/officeDocument/2006/relationships" xmlns:p="http://schemas.openxmlformats.org/presentationml/2006/main" preserve="1" userDrawn="1">
  <p:cSld name="内容与标题">
    <p:bg>
      <p:bgPr>
        <a:solidFill>
          <a:schemeClr val="bg1"/>
        </a:solidFill>
        <a:effectLst/>
      </p:bgPr>
    </p:bg>
    <p:spTree>
      <p:nvGrpSpPr>
        <p:cNvPr id="1" name=""/>
        <p:cNvGrpSpPr/>
        <p:nvPr/>
      </p:nvGrpSpPr>
      <p:grpSpPr>
        <a:xfrm>
          <a:off x="0" y="0"/>
          <a:ext cx="0" cy="0"/>
          <a:chOff x="0" y="0"/>
          <a:chExt cx="0" cy="0"/>
        </a:xfrm>
      </p:grpSpPr>
      <p:pic>
        <p:nvPicPr>
          <p:cNvPr id="31749" name="图片 6" descr="w3.png"/>
          <p:cNvPicPr>
            <a:picLocks noChangeAspect="1"/>
          </p:cNvPicPr>
          <p:nvPr userDrawn="1"/>
        </p:nvPicPr>
        <p:blipFill>
          <a:blip r:embed="rId2" cstate="print"/>
          <a:stretch>
            <a:fillRect/>
          </a:stretch>
        </p:blipFill>
        <p:spPr>
          <a:xfrm>
            <a:off x="0" y="0"/>
            <a:ext cx="9144000" cy="6858000"/>
          </a:xfrm>
          <a:prstGeom prst="rect">
            <a:avLst/>
          </a:prstGeom>
          <a:noFill/>
          <a:ln w="9525">
            <a:noFill/>
          </a:ln>
        </p:spPr>
      </p:pic>
    </p:spTree>
  </p:cSld>
  <p:clrMapOvr>
    <a:masterClrMapping/>
  </p:clrMapOvr>
  <p:transition>
    <p:cover dir="u"/>
  </p:transition>
</p:sldLayout>
</file>

<file path=ppt/slideLayouts/slideLayout174.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p:spPr>
        <p:txBody>
          <a:bodyPr anchor="b"/>
          <a:lstStyle>
            <a:lvl1pPr algn="l">
              <a:defRPr sz="2000" b="1"/>
            </a:lvl1pPr>
          </a:lstStyle>
          <a:p>
            <a:pPr fontAlgn="base"/>
            <a:r>
              <a:rPr lang="zh-CN" altLang="en-US" strike="noStrike" noProof="1" smtClean="0"/>
              <a:t>单击此处编辑母版标题样式</a:t>
            </a:r>
            <a:endParaRPr lang="zh-CN" altLang="en-US" strike="noStrike" noProof="1"/>
          </a:p>
        </p:txBody>
      </p:sp>
      <p:sp>
        <p:nvSpPr>
          <p:cNvPr id="3" name="图片占位符 2"/>
          <p:cNvSpPr>
            <a:spLocks noGrp="1"/>
          </p:cNvSpPr>
          <p:nvPr>
            <p:ph type="pic" idx="1"/>
          </p:nvPr>
        </p:nvSpPr>
        <p:spPr>
          <a:xfrm>
            <a:off x="1792288" y="612775"/>
            <a:ext cx="5486400" cy="4114800"/>
          </a:xfrm>
        </p:spPr>
        <p:txBody>
          <a:bodyPr vert="horz" wrap="square" lIns="91440" tIns="45720" rIns="91440" bIns="45720" numCol="1" anchor="t" anchorCtr="0" compatLnSpc="1"/>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0" marR="0" lvl="0" indent="0" algn="l" defTabSz="914400" rtl="0" eaLnBrk="0" fontAlgn="base" latinLnBrk="0" hangingPunct="0">
              <a:lnSpc>
                <a:spcPct val="120000"/>
              </a:lnSpc>
              <a:spcBef>
                <a:spcPct val="20000"/>
              </a:spcBef>
              <a:spcAft>
                <a:spcPct val="0"/>
              </a:spcAft>
              <a:buClr>
                <a:schemeClr val="accent1"/>
              </a:buClr>
              <a:buSzTx/>
              <a:buFont typeface="Wingdings" panose="05000000000000000000" pitchFamily="2" charset="2"/>
              <a:buNone/>
              <a:defRPr/>
            </a:pPr>
            <a:endParaRPr kumimoji="0" lang="zh-CN" altLang="en-US" sz="3200" b="1" i="0" u="none" strike="noStrike" kern="0" cap="none" spc="0" normalizeH="0" baseline="0" noProof="0" smtClean="0">
              <a:ln>
                <a:noFill/>
              </a:ln>
              <a:solidFill>
                <a:schemeClr val="tx1"/>
              </a:solidFill>
              <a:effectLst/>
              <a:uLnTx/>
              <a:uFillTx/>
              <a:latin typeface="+mn-lt"/>
              <a:ea typeface="+mn-ea"/>
              <a:cs typeface="+mn-cs"/>
            </a:endParaRPr>
          </a:p>
        </p:txBody>
      </p:sp>
      <p:sp>
        <p:nvSpPr>
          <p:cNvPr id="4" name="文本占位符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fontAlgn="base"/>
            <a:r>
              <a:rPr lang="zh-CN" altLang="en-US" strike="noStrike" noProof="1" smtClean="0"/>
              <a:t>单击此处编辑母版文本样式</a:t>
            </a:r>
          </a:p>
        </p:txBody>
      </p:sp>
    </p:spTree>
  </p:cSld>
  <p:clrMapOvr>
    <a:masterClrMapping/>
  </p:clrMapOvr>
  <p:transition>
    <p:cover dir="u"/>
  </p:transition>
</p:sldLayout>
</file>

<file path=ppt/slideLayouts/slideLayout175.xml><?xml version="1.0" encoding="utf-8"?>
<p:sldLayout xmlns:a="http://schemas.openxmlformats.org/drawingml/2006/main" xmlns:r="http://schemas.openxmlformats.org/officeDocument/2006/relationships" xmlns:p="http://schemas.openxmlformats.org/presentationml/2006/main" preserve="1" userDrawn="1">
  <p:cSld name="标题和竖排文字">
    <p:bg>
      <p:bgPr>
        <a:solidFill>
          <a:schemeClr val="bg1"/>
        </a:solidFill>
        <a:effectLst/>
      </p:bgPr>
    </p:bg>
    <p:spTree>
      <p:nvGrpSpPr>
        <p:cNvPr id="1" name=""/>
        <p:cNvGrpSpPr/>
        <p:nvPr/>
      </p:nvGrpSpPr>
      <p:grpSpPr>
        <a:xfrm>
          <a:off x="0" y="0"/>
          <a:ext cx="0" cy="0"/>
          <a:chOff x="0" y="0"/>
          <a:chExt cx="0" cy="0"/>
        </a:xfrm>
      </p:grpSpPr>
      <p:pic>
        <p:nvPicPr>
          <p:cNvPr id="32773" name="图片 6" descr="图片1.jpg"/>
          <p:cNvPicPr>
            <a:picLocks noChangeAspect="1"/>
          </p:cNvPicPr>
          <p:nvPr userDrawn="1"/>
        </p:nvPicPr>
        <p:blipFill>
          <a:blip r:embed="rId2" cstate="print"/>
          <a:stretch>
            <a:fillRect/>
          </a:stretch>
        </p:blipFill>
        <p:spPr>
          <a:xfrm>
            <a:off x="19050" y="0"/>
            <a:ext cx="9105900" cy="6858000"/>
          </a:xfrm>
          <a:prstGeom prst="rect">
            <a:avLst/>
          </a:prstGeom>
          <a:noFill/>
          <a:ln w="9525">
            <a:noFill/>
          </a:ln>
        </p:spPr>
      </p:pic>
    </p:spTree>
  </p:cSld>
  <p:clrMapOvr>
    <a:masterClrMapping/>
  </p:clrMapOvr>
  <p:transition>
    <p:cover dir="u"/>
  </p:transition>
</p:sldLayout>
</file>

<file path=ppt/slideLayouts/slideLayout176.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4638" y="188913"/>
            <a:ext cx="2051050" cy="6119812"/>
          </a:xfrm>
        </p:spPr>
        <p:txBody>
          <a:bodyPr vert="eaVert"/>
          <a:lstStyle/>
          <a:p>
            <a:pPr fontAlgn="base"/>
            <a:r>
              <a:rPr lang="zh-CN" altLang="en-US" strike="noStrike" noProof="1" smtClean="0"/>
              <a:t>单击此处编辑母版标题样式</a:t>
            </a:r>
            <a:endParaRPr lang="zh-CN" altLang="en-US" strike="noStrike" noProof="1"/>
          </a:p>
        </p:txBody>
      </p:sp>
      <p:sp>
        <p:nvSpPr>
          <p:cNvPr id="3" name="竖排文字占位符 2"/>
          <p:cNvSpPr>
            <a:spLocks noGrp="1"/>
          </p:cNvSpPr>
          <p:nvPr>
            <p:ph type="body" orient="vert" idx="1"/>
          </p:nvPr>
        </p:nvSpPr>
        <p:spPr>
          <a:xfrm>
            <a:off x="468313" y="188913"/>
            <a:ext cx="6003925" cy="6119812"/>
          </a:xfrm>
        </p:spPr>
        <p:txBody>
          <a:bodyPr vert="eaVert"/>
          <a:lstStyle/>
          <a:p>
            <a:pPr lvl="0" fontAlgn="base"/>
            <a:r>
              <a:rPr lang="zh-CN" altLang="en-US" strike="noStrike" noProof="1" smtClean="0"/>
              <a:t>单击此处编辑母版文本样式</a:t>
            </a:r>
          </a:p>
          <a:p>
            <a:pPr lvl="1" fontAlgn="base"/>
            <a:r>
              <a:rPr lang="zh-CN" altLang="en-US" strike="noStrike" noProof="1" smtClean="0"/>
              <a:t>第二级</a:t>
            </a:r>
          </a:p>
          <a:p>
            <a:pPr lvl="2" fontAlgn="base"/>
            <a:r>
              <a:rPr lang="zh-CN" altLang="en-US" strike="noStrike" noProof="1" smtClean="0"/>
              <a:t>第三级</a:t>
            </a:r>
          </a:p>
          <a:p>
            <a:pPr lvl="3" fontAlgn="base"/>
            <a:r>
              <a:rPr lang="zh-CN" altLang="en-US" strike="noStrike" noProof="1" smtClean="0"/>
              <a:t>第四级</a:t>
            </a:r>
          </a:p>
          <a:p>
            <a:pPr lvl="4" fontAlgn="base"/>
            <a:r>
              <a:rPr lang="zh-CN" altLang="en-US" strike="noStrike" noProof="1" smtClean="0"/>
              <a:t>第五级</a:t>
            </a:r>
            <a:endParaRPr lang="zh-CN" altLang="en-US" strike="noStrike" noProof="1"/>
          </a:p>
        </p:txBody>
      </p:sp>
    </p:spTree>
  </p:cSld>
  <p:clrMapOvr>
    <a:masterClrMapping/>
  </p:clrMapOvr>
  <p:transition>
    <p:cover dir="u"/>
  </p:transition>
</p:sldLayout>
</file>

<file path=ppt/slideLayouts/slideLayout177.xml><?xml version="1.0" encoding="utf-8"?>
<p:sldLayout xmlns:a="http://schemas.openxmlformats.org/drawingml/2006/main" xmlns:r="http://schemas.openxmlformats.org/officeDocument/2006/relationships" xmlns:p="http://schemas.openxmlformats.org/presentationml/2006/main" userDrawn="1">
  <p:cSld name="1_标题幻灯片">
    <p:bg>
      <p:bgPr>
        <a:solidFill>
          <a:schemeClr val="bg1"/>
        </a:solidFill>
        <a:effectLst/>
      </p:bgPr>
    </p:bg>
    <p:spTree>
      <p:nvGrpSpPr>
        <p:cNvPr id="1" name=""/>
        <p:cNvGrpSpPr/>
        <p:nvPr/>
      </p:nvGrpSpPr>
      <p:grpSpPr>
        <a:xfrm>
          <a:off x="0" y="0"/>
          <a:ext cx="0" cy="0"/>
          <a:chOff x="0" y="0"/>
          <a:chExt cx="0" cy="0"/>
        </a:xfrm>
      </p:grpSpPr>
      <p:pic>
        <p:nvPicPr>
          <p:cNvPr id="33797" name="图片 6" descr="w01.png"/>
          <p:cNvPicPr>
            <a:picLocks noChangeAspect="1"/>
          </p:cNvPicPr>
          <p:nvPr userDrawn="1"/>
        </p:nvPicPr>
        <p:blipFill>
          <a:blip r:embed="rId2" cstate="print"/>
          <a:stretch>
            <a:fillRect/>
          </a:stretch>
        </p:blipFill>
        <p:spPr>
          <a:xfrm>
            <a:off x="0" y="0"/>
            <a:ext cx="9144000" cy="6858000"/>
          </a:xfrm>
          <a:prstGeom prst="rect">
            <a:avLst/>
          </a:prstGeom>
          <a:noFill/>
          <a:ln w="9525">
            <a:noFill/>
          </a:ln>
        </p:spPr>
      </p:pic>
    </p:spTree>
  </p:cSld>
  <p:clrMapOvr>
    <a:masterClrMapping/>
  </p:clrMapOvr>
  <p:transition>
    <p:cover dir="u"/>
  </p:transition>
</p:sldLayout>
</file>

<file path=ppt/slideLayouts/slideLayout178.xml><?xml version="1.0" encoding="utf-8"?>
<p:sldLayout xmlns:a="http://schemas.openxmlformats.org/drawingml/2006/main" xmlns:r="http://schemas.openxmlformats.org/officeDocument/2006/relationships" xmlns:p="http://schemas.openxmlformats.org/presentationml/2006/main" userDrawn="1">
  <p:cSld name="1_图片与标题">
    <p:bg>
      <p:bgPr>
        <a:solidFill>
          <a:schemeClr val="bg1"/>
        </a:solidFill>
        <a:effectLst/>
      </p:bgPr>
    </p:bg>
    <p:spTree>
      <p:nvGrpSpPr>
        <p:cNvPr id="1" name=""/>
        <p:cNvGrpSpPr/>
        <p:nvPr/>
      </p:nvGrpSpPr>
      <p:grpSpPr>
        <a:xfrm>
          <a:off x="0" y="0"/>
          <a:ext cx="0" cy="0"/>
          <a:chOff x="0" y="0"/>
          <a:chExt cx="0" cy="0"/>
        </a:xfrm>
      </p:grpSpPr>
      <p:pic>
        <p:nvPicPr>
          <p:cNvPr id="34821" name="图片 6" descr="w1.png"/>
          <p:cNvPicPr>
            <a:picLocks noChangeAspect="1"/>
          </p:cNvPicPr>
          <p:nvPr userDrawn="1"/>
        </p:nvPicPr>
        <p:blipFill>
          <a:blip r:embed="rId2" cstate="print"/>
          <a:stretch>
            <a:fillRect/>
          </a:stretch>
        </p:blipFill>
        <p:spPr>
          <a:xfrm>
            <a:off x="0" y="0"/>
            <a:ext cx="9144000" cy="6858000"/>
          </a:xfrm>
          <a:prstGeom prst="rect">
            <a:avLst/>
          </a:prstGeom>
          <a:noFill/>
          <a:ln w="9525">
            <a:noFill/>
          </a:ln>
        </p:spPr>
      </p:pic>
    </p:spTree>
  </p:cSld>
  <p:clrMapOvr>
    <a:masterClrMapping/>
  </p:clrMapOvr>
  <p:transition>
    <p:cover dir="u"/>
  </p:transition>
</p:sldLayout>
</file>

<file path=ppt/slideLayouts/slideLayout179.xml><?xml version="1.0" encoding="utf-8"?>
<p:sldLayout xmlns:a="http://schemas.openxmlformats.org/drawingml/2006/main" xmlns:r="http://schemas.openxmlformats.org/officeDocument/2006/relationships" xmlns:p="http://schemas.openxmlformats.org/presentationml/2006/main" userDrawn="1">
  <p:cSld name="1_节标题">
    <p:bg>
      <p:bgPr>
        <a:solidFill>
          <a:schemeClr val="bg1"/>
        </a:solidFill>
        <a:effectLst/>
      </p:bgPr>
    </p:bg>
    <p:spTree>
      <p:nvGrpSpPr>
        <p:cNvPr id="1" name=""/>
        <p:cNvGrpSpPr/>
        <p:nvPr/>
      </p:nvGrpSpPr>
      <p:grpSpPr>
        <a:xfrm>
          <a:off x="0" y="0"/>
          <a:ext cx="0" cy="0"/>
          <a:chOff x="0" y="0"/>
          <a:chExt cx="0" cy="0"/>
        </a:xfrm>
      </p:grpSpPr>
      <p:pic>
        <p:nvPicPr>
          <p:cNvPr id="35845" name="图片 6" descr="w03.png"/>
          <p:cNvPicPr>
            <a:picLocks noChangeAspect="1"/>
          </p:cNvPicPr>
          <p:nvPr userDrawn="1"/>
        </p:nvPicPr>
        <p:blipFill>
          <a:blip r:embed="rId2" cstate="print"/>
          <a:stretch>
            <a:fillRect/>
          </a:stretch>
        </p:blipFill>
        <p:spPr>
          <a:xfrm>
            <a:off x="0" y="0"/>
            <a:ext cx="9144000" cy="6858000"/>
          </a:xfrm>
          <a:prstGeom prst="rect">
            <a:avLst/>
          </a:prstGeom>
          <a:noFill/>
          <a:ln w="9525">
            <a:noFill/>
          </a:ln>
        </p:spPr>
      </p:pic>
    </p:spTree>
  </p:cSld>
  <p:clrMapOvr>
    <a:masterClrMapping/>
  </p:clrMapOvr>
  <p:transition>
    <p:cover dir="u"/>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p:spPr>
        <p:txBody>
          <a:bodyPr anchor="b"/>
          <a:lstStyle>
            <a:lvl1pPr algn="l">
              <a:defRPr sz="2000" b="1"/>
            </a:lvl1pPr>
          </a:lstStyle>
          <a:p>
            <a:pPr fontAlgn="base"/>
            <a:r>
              <a:rPr lang="zh-CN" altLang="en-US" strike="noStrike" noProof="1" smtClean="0"/>
              <a:t>单击此处编辑母版标题样式</a:t>
            </a:r>
            <a:endParaRPr lang="zh-CN" altLang="en-US" strike="noStrike" noProof="1"/>
          </a:p>
        </p:txBody>
      </p:sp>
      <p:sp>
        <p:nvSpPr>
          <p:cNvPr id="3" name="图片占位符 2"/>
          <p:cNvSpPr>
            <a:spLocks noGrp="1"/>
          </p:cNvSpPr>
          <p:nvPr>
            <p:ph type="pic" idx="1"/>
          </p:nvPr>
        </p:nvSpPr>
        <p:spPr>
          <a:xfrm>
            <a:off x="1792288" y="612775"/>
            <a:ext cx="5486400" cy="4114800"/>
          </a:xfrm>
        </p:spPr>
        <p:txBody>
          <a:bodyPr vert="horz" wrap="square" lIns="91440" tIns="45720" rIns="91440" bIns="45720" numCol="1" anchor="t" anchorCtr="0" compatLnSpc="1"/>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0" marR="0" lvl="0" indent="0" algn="l" defTabSz="914400" rtl="0" eaLnBrk="0" fontAlgn="base" latinLnBrk="0" hangingPunct="0">
              <a:lnSpc>
                <a:spcPct val="120000"/>
              </a:lnSpc>
              <a:spcBef>
                <a:spcPct val="20000"/>
              </a:spcBef>
              <a:spcAft>
                <a:spcPct val="0"/>
              </a:spcAft>
              <a:buClr>
                <a:schemeClr val="accent1"/>
              </a:buClr>
              <a:buSzTx/>
              <a:buFont typeface="Wingdings" panose="05000000000000000000" pitchFamily="2" charset="2"/>
              <a:buNone/>
              <a:defRPr/>
            </a:pPr>
            <a:endParaRPr kumimoji="0" lang="zh-CN" altLang="en-US" sz="3200" b="1" i="0" u="none" strike="noStrike" kern="0" cap="none" spc="0" normalizeH="0" baseline="0" noProof="0" smtClean="0">
              <a:ln>
                <a:noFill/>
              </a:ln>
              <a:solidFill>
                <a:schemeClr val="tx1"/>
              </a:solidFill>
              <a:effectLst/>
              <a:uLnTx/>
              <a:uFillTx/>
              <a:latin typeface="+mn-lt"/>
              <a:ea typeface="+mn-ea"/>
              <a:cs typeface="+mn-cs"/>
            </a:endParaRPr>
          </a:p>
        </p:txBody>
      </p:sp>
      <p:sp>
        <p:nvSpPr>
          <p:cNvPr id="4" name="文本占位符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fontAlgn="base"/>
            <a:r>
              <a:rPr lang="zh-CN" altLang="en-US" strike="noStrike" noProof="1" smtClean="0"/>
              <a:t>单击此处编辑母版文本样式</a:t>
            </a:r>
          </a:p>
        </p:txBody>
      </p:sp>
      <p:sp>
        <p:nvSpPr>
          <p:cNvPr id="5" name="日期占位符 4"/>
          <p:cNvSpPr>
            <a:spLocks noGrp="1"/>
          </p:cNvSpPr>
          <p:nvPr>
            <p:ph type="dt" sz="half" idx="10"/>
          </p:nvPr>
        </p:nvSpPr>
        <p:spPr/>
        <p:txBody>
          <a:bodyPr/>
          <a:lstStyle/>
          <a:p>
            <a:pPr marL="0" marR="0" lvl="0" indent="0" algn="l" defTabSz="914400" rtl="0" eaLnBrk="0" fontAlgn="base" latinLnBrk="0" hangingPunct="0">
              <a:lnSpc>
                <a:spcPct val="100000"/>
              </a:lnSpc>
              <a:spcBef>
                <a:spcPct val="0"/>
              </a:spcBef>
              <a:spcAft>
                <a:spcPct val="0"/>
              </a:spcAft>
              <a:buClrTx/>
              <a:buSzTx/>
              <a:buFont typeface="Arial" panose="020B0604020202020204" pitchFamily="34" charset="0"/>
              <a:buNone/>
              <a:defRPr/>
            </a:pPr>
            <a:endParaRPr kumimoji="0" lang="zh-CN" altLang="en-US" sz="1400" b="0" i="1" u="none" strike="noStrike" kern="1200" cap="none" spc="0" normalizeH="0" baseline="0" noProof="0">
              <a:ln>
                <a:noFill/>
              </a:ln>
              <a:solidFill>
                <a:schemeClr val="tx1"/>
              </a:solidFill>
              <a:effectLst/>
              <a:uLnTx/>
              <a:uFillTx/>
              <a:latin typeface="Arial" panose="020B0604020202020204" pitchFamily="34" charset="0"/>
              <a:ea typeface="华文细黑" panose="02010600040101010101" pitchFamily="2" charset="-122"/>
              <a:cs typeface="+mn-cs"/>
            </a:endParaRPr>
          </a:p>
        </p:txBody>
      </p:sp>
      <p:sp>
        <p:nvSpPr>
          <p:cNvPr id="6" name="灯片编号占位符 5"/>
          <p:cNvSpPr>
            <a:spLocks noGrp="1"/>
          </p:cNvSpPr>
          <p:nvPr>
            <p:ph type="sldNum" sz="quarter" idx="11"/>
          </p:nvPr>
        </p:nvSpPr>
        <p:spPr/>
        <p:txBody>
          <a:bodyPr/>
          <a:lstStyle/>
          <a:p>
            <a:pPr lvl="0" algn="r" eaLnBrk="1" fontAlgn="base" hangingPunct="1"/>
            <a:fld id="{9A0DB2DC-4C9A-4742-B13C-FB6460FD3503}" type="slidenum">
              <a:rPr lang="zh-CN" altLang="en-US" sz="1400" b="0" i="1" strike="noStrike" noProof="1" dirty="0">
                <a:latin typeface="Arial" panose="020B0604020202020204" pitchFamily="34" charset="0"/>
                <a:ea typeface="华文细黑" panose="02010600040101010101" pitchFamily="2" charset="-122"/>
                <a:cs typeface="+mn-ea"/>
              </a:rPr>
              <a:pPr lvl="0" algn="r" eaLnBrk="1" fontAlgn="base" hangingPunct="1"/>
              <a:t>‹#›</a:t>
            </a:fld>
            <a:endParaRPr lang="zh-CN" altLang="en-US" sz="1400" b="0" i="1" strike="noStrike" noProof="1"/>
          </a:p>
        </p:txBody>
      </p:sp>
      <p:sp>
        <p:nvSpPr>
          <p:cNvPr id="7" name="页脚占位符 6"/>
          <p:cNvSpPr>
            <a:spLocks noGrp="1"/>
          </p:cNvSpPr>
          <p:nvPr>
            <p:ph type="ftr" sz="quarter" idx="12"/>
          </p:nvPr>
        </p:nvSpPr>
        <p:spPr/>
        <p:txBody>
          <a:bodyPr/>
          <a:lstStyle/>
          <a:p>
            <a:pPr marL="0" marR="0" lvl="0" indent="0" algn="ctr" defTabSz="914400" rtl="0" eaLnBrk="0" fontAlgn="base" latinLnBrk="0" hangingPunct="0">
              <a:lnSpc>
                <a:spcPct val="100000"/>
              </a:lnSpc>
              <a:spcBef>
                <a:spcPct val="0"/>
              </a:spcBef>
              <a:spcAft>
                <a:spcPct val="0"/>
              </a:spcAft>
              <a:buClrTx/>
              <a:buSzTx/>
              <a:buFont typeface="Arial" panose="020B0604020202020204" pitchFamily="34" charset="0"/>
              <a:buNone/>
              <a:defRPr/>
            </a:pPr>
            <a:endParaRPr kumimoji="0" lang="zh-CN" altLang="en-US" sz="1400" b="0" i="1" u="none" strike="noStrike" kern="1200" cap="none" spc="0" normalizeH="0" baseline="0" noProof="0">
              <a:ln>
                <a:noFill/>
              </a:ln>
              <a:solidFill>
                <a:schemeClr val="tx1"/>
              </a:solidFill>
              <a:effectLst/>
              <a:uLnTx/>
              <a:uFillTx/>
              <a:latin typeface="Arial" panose="020B0604020202020204" pitchFamily="34" charset="0"/>
              <a:ea typeface="华文细黑" panose="02010600040101010101" pitchFamily="2" charset="-122"/>
              <a:cs typeface="+mn-cs"/>
            </a:endParaRPr>
          </a:p>
        </p:txBody>
      </p:sp>
    </p:spTree>
  </p:cSld>
  <p:clrMapOvr>
    <a:masterClrMapping/>
  </p:clrMapOvr>
  <p:transition>
    <p:cover dir="u"/>
  </p:transition>
</p:sldLayout>
</file>

<file path=ppt/slideLayouts/slideLayout180.xml><?xml version="1.0" encoding="utf-8"?>
<p:sldLayout xmlns:a="http://schemas.openxmlformats.org/drawingml/2006/main" xmlns:r="http://schemas.openxmlformats.org/officeDocument/2006/relationships" xmlns:p="http://schemas.openxmlformats.org/presentationml/2006/main" userDrawn="1">
  <p:cSld name="2_节标题">
    <p:bg>
      <p:bgPr>
        <a:solidFill>
          <a:schemeClr val="bg1"/>
        </a:solidFill>
        <a:effectLst/>
      </p:bgPr>
    </p:bg>
    <p:spTree>
      <p:nvGrpSpPr>
        <p:cNvPr id="1" name=""/>
        <p:cNvGrpSpPr/>
        <p:nvPr/>
      </p:nvGrpSpPr>
      <p:grpSpPr>
        <a:xfrm>
          <a:off x="0" y="0"/>
          <a:ext cx="0" cy="0"/>
          <a:chOff x="0" y="0"/>
          <a:chExt cx="0" cy="0"/>
        </a:xfrm>
      </p:grpSpPr>
      <p:pic>
        <p:nvPicPr>
          <p:cNvPr id="36869" name="图片 6" descr="w02.png"/>
          <p:cNvPicPr>
            <a:picLocks noChangeAspect="1"/>
          </p:cNvPicPr>
          <p:nvPr userDrawn="1"/>
        </p:nvPicPr>
        <p:blipFill>
          <a:blip r:embed="rId2" cstate="print"/>
          <a:stretch>
            <a:fillRect/>
          </a:stretch>
        </p:blipFill>
        <p:spPr>
          <a:xfrm>
            <a:off x="0" y="0"/>
            <a:ext cx="9144000" cy="6858000"/>
          </a:xfrm>
          <a:prstGeom prst="rect">
            <a:avLst/>
          </a:prstGeom>
          <a:noFill/>
          <a:ln w="9525">
            <a:noFill/>
          </a:ln>
        </p:spPr>
      </p:pic>
    </p:spTree>
  </p:cSld>
  <p:clrMapOvr>
    <a:masterClrMapping/>
  </p:clrMapOvr>
  <p:transition>
    <p:cover dir="u"/>
  </p:transition>
</p:sldLayout>
</file>

<file path=ppt/slideLayouts/slideLayout181.xml><?xml version="1.0" encoding="utf-8"?>
<p:sldLayout xmlns:a="http://schemas.openxmlformats.org/drawingml/2006/main" xmlns:r="http://schemas.openxmlformats.org/officeDocument/2006/relationships" xmlns:p="http://schemas.openxmlformats.org/presentationml/2006/main" userDrawn="1">
  <p:cSld name="3_节标题">
    <p:bg>
      <p:bgPr>
        <a:solidFill>
          <a:schemeClr val="bg1"/>
        </a:solidFill>
        <a:effectLst/>
      </p:bgPr>
    </p:bg>
    <p:spTree>
      <p:nvGrpSpPr>
        <p:cNvPr id="1" name=""/>
        <p:cNvGrpSpPr/>
        <p:nvPr/>
      </p:nvGrpSpPr>
      <p:grpSpPr>
        <a:xfrm>
          <a:off x="0" y="0"/>
          <a:ext cx="0" cy="0"/>
          <a:chOff x="0" y="0"/>
          <a:chExt cx="0" cy="0"/>
        </a:xfrm>
      </p:grpSpPr>
      <p:pic>
        <p:nvPicPr>
          <p:cNvPr id="37893" name="图片 6" descr="w02.png"/>
          <p:cNvPicPr>
            <a:picLocks noChangeAspect="1"/>
          </p:cNvPicPr>
          <p:nvPr userDrawn="1"/>
        </p:nvPicPr>
        <p:blipFill>
          <a:blip r:embed="rId2" cstate="print"/>
          <a:stretch>
            <a:fillRect/>
          </a:stretch>
        </p:blipFill>
        <p:spPr>
          <a:xfrm>
            <a:off x="0" y="0"/>
            <a:ext cx="9144000" cy="6858000"/>
          </a:xfrm>
          <a:prstGeom prst="rect">
            <a:avLst/>
          </a:prstGeom>
          <a:noFill/>
          <a:ln w="9525">
            <a:noFill/>
          </a:ln>
        </p:spPr>
      </p:pic>
    </p:spTree>
  </p:cSld>
  <p:clrMapOvr>
    <a:masterClrMapping/>
  </p:clrMapOvr>
  <p:transition>
    <p:cover dir="u"/>
  </p:transition>
</p:sldLayout>
</file>

<file path=ppt/slideLayouts/slideLayout182.xml><?xml version="1.0" encoding="utf-8"?>
<p:sldLayout xmlns:a="http://schemas.openxmlformats.org/drawingml/2006/main" xmlns:r="http://schemas.openxmlformats.org/officeDocument/2006/relationships" xmlns:p="http://schemas.openxmlformats.org/presentationml/2006/main" userDrawn="1">
  <p:cSld name="4_节标题">
    <p:bg>
      <p:bgPr>
        <a:solidFill>
          <a:schemeClr val="bg1"/>
        </a:solidFill>
        <a:effectLst/>
      </p:bgPr>
    </p:bg>
    <p:spTree>
      <p:nvGrpSpPr>
        <p:cNvPr id="1" name=""/>
        <p:cNvGrpSpPr/>
        <p:nvPr/>
      </p:nvGrpSpPr>
      <p:grpSpPr>
        <a:xfrm>
          <a:off x="0" y="0"/>
          <a:ext cx="0" cy="0"/>
          <a:chOff x="0" y="0"/>
          <a:chExt cx="0" cy="0"/>
        </a:xfrm>
      </p:grpSpPr>
      <p:pic>
        <p:nvPicPr>
          <p:cNvPr id="38917" name="图片 6" descr="w02.png"/>
          <p:cNvPicPr>
            <a:picLocks noChangeAspect="1"/>
          </p:cNvPicPr>
          <p:nvPr userDrawn="1"/>
        </p:nvPicPr>
        <p:blipFill>
          <a:blip r:embed="rId2" cstate="print"/>
          <a:stretch>
            <a:fillRect/>
          </a:stretch>
        </p:blipFill>
        <p:spPr>
          <a:xfrm>
            <a:off x="0" y="0"/>
            <a:ext cx="9144000" cy="6858000"/>
          </a:xfrm>
          <a:prstGeom prst="rect">
            <a:avLst/>
          </a:prstGeom>
          <a:noFill/>
          <a:ln w="9525">
            <a:noFill/>
          </a:ln>
        </p:spPr>
      </p:pic>
    </p:spTree>
  </p:cSld>
  <p:clrMapOvr>
    <a:masterClrMapping/>
  </p:clrMapOvr>
  <p:transition>
    <p:cover dir="u"/>
  </p:transition>
</p:sldLayout>
</file>

<file path=ppt/slideLayouts/slideLayout183.xml><?xml version="1.0" encoding="utf-8"?>
<p:sldLayout xmlns:a="http://schemas.openxmlformats.org/drawingml/2006/main" xmlns:r="http://schemas.openxmlformats.org/officeDocument/2006/relationships" xmlns:p="http://schemas.openxmlformats.org/presentationml/2006/main" userDrawn="1">
  <p:cSld name="5_节标题">
    <p:bg>
      <p:bgPr>
        <a:solidFill>
          <a:schemeClr val="bg1"/>
        </a:solidFill>
        <a:effectLst/>
      </p:bgPr>
    </p:bg>
    <p:spTree>
      <p:nvGrpSpPr>
        <p:cNvPr id="1" name=""/>
        <p:cNvGrpSpPr/>
        <p:nvPr/>
      </p:nvGrpSpPr>
      <p:grpSpPr>
        <a:xfrm>
          <a:off x="0" y="0"/>
          <a:ext cx="0" cy="0"/>
          <a:chOff x="0" y="0"/>
          <a:chExt cx="0" cy="0"/>
        </a:xfrm>
      </p:grpSpPr>
      <p:pic>
        <p:nvPicPr>
          <p:cNvPr id="39941" name="图片 6" descr="w02.png"/>
          <p:cNvPicPr>
            <a:picLocks noChangeAspect="1"/>
          </p:cNvPicPr>
          <p:nvPr userDrawn="1"/>
        </p:nvPicPr>
        <p:blipFill>
          <a:blip r:embed="rId2" cstate="print"/>
          <a:stretch>
            <a:fillRect/>
          </a:stretch>
        </p:blipFill>
        <p:spPr>
          <a:xfrm>
            <a:off x="0" y="0"/>
            <a:ext cx="9144000" cy="6858000"/>
          </a:xfrm>
          <a:prstGeom prst="rect">
            <a:avLst/>
          </a:prstGeom>
          <a:noFill/>
          <a:ln w="9525">
            <a:noFill/>
          </a:ln>
        </p:spPr>
      </p:pic>
    </p:spTree>
  </p:cSld>
  <p:clrMapOvr>
    <a:masterClrMapping/>
  </p:clrMapOvr>
  <p:transition>
    <p:cover dir="u"/>
  </p:transition>
</p:sldLayout>
</file>

<file path=ppt/slideLayouts/slideLayout184.xml><?xml version="1.0" encoding="utf-8"?>
<p:sldLayout xmlns:a="http://schemas.openxmlformats.org/drawingml/2006/main" xmlns:r="http://schemas.openxmlformats.org/officeDocument/2006/relationships" xmlns:p="http://schemas.openxmlformats.org/presentationml/2006/main" userDrawn="1">
  <p:cSld name="6_节标题">
    <p:bg>
      <p:bgPr>
        <a:solidFill>
          <a:schemeClr val="bg1"/>
        </a:solidFill>
        <a:effectLst/>
      </p:bgPr>
    </p:bg>
    <p:spTree>
      <p:nvGrpSpPr>
        <p:cNvPr id="1" name=""/>
        <p:cNvGrpSpPr/>
        <p:nvPr/>
      </p:nvGrpSpPr>
      <p:grpSpPr>
        <a:xfrm>
          <a:off x="0" y="0"/>
          <a:ext cx="0" cy="0"/>
          <a:chOff x="0" y="0"/>
          <a:chExt cx="0" cy="0"/>
        </a:xfrm>
      </p:grpSpPr>
      <p:pic>
        <p:nvPicPr>
          <p:cNvPr id="40965" name="图片 6" descr="w02.png"/>
          <p:cNvPicPr>
            <a:picLocks noChangeAspect="1"/>
          </p:cNvPicPr>
          <p:nvPr userDrawn="1"/>
        </p:nvPicPr>
        <p:blipFill>
          <a:blip r:embed="rId2" cstate="print"/>
          <a:stretch>
            <a:fillRect/>
          </a:stretch>
        </p:blipFill>
        <p:spPr>
          <a:xfrm>
            <a:off x="0" y="0"/>
            <a:ext cx="9144000" cy="6858000"/>
          </a:xfrm>
          <a:prstGeom prst="rect">
            <a:avLst/>
          </a:prstGeom>
          <a:noFill/>
          <a:ln w="9525">
            <a:noFill/>
          </a:ln>
        </p:spPr>
      </p:pic>
    </p:spTree>
  </p:cSld>
  <p:clrMapOvr>
    <a:masterClrMapping/>
  </p:clrMapOvr>
  <p:transition>
    <p:cover dir="u"/>
  </p:transition>
</p:sldLayout>
</file>

<file path=ppt/slideLayouts/slideLayout185.xml><?xml version="1.0" encoding="utf-8"?>
<p:sldLayout xmlns:a="http://schemas.openxmlformats.org/drawingml/2006/main" xmlns:r="http://schemas.openxmlformats.org/officeDocument/2006/relationships" xmlns:p="http://schemas.openxmlformats.org/presentationml/2006/main" userDrawn="1">
  <p:cSld name="7_节标题">
    <p:bg>
      <p:bgPr>
        <a:solidFill>
          <a:schemeClr val="bg1"/>
        </a:solidFill>
        <a:effectLst/>
      </p:bgPr>
    </p:bg>
    <p:spTree>
      <p:nvGrpSpPr>
        <p:cNvPr id="1" name=""/>
        <p:cNvGrpSpPr/>
        <p:nvPr/>
      </p:nvGrpSpPr>
      <p:grpSpPr>
        <a:xfrm>
          <a:off x="0" y="0"/>
          <a:ext cx="0" cy="0"/>
          <a:chOff x="0" y="0"/>
          <a:chExt cx="0" cy="0"/>
        </a:xfrm>
      </p:grpSpPr>
      <p:pic>
        <p:nvPicPr>
          <p:cNvPr id="41989" name="图片 6" descr="w02.png"/>
          <p:cNvPicPr>
            <a:picLocks noChangeAspect="1"/>
          </p:cNvPicPr>
          <p:nvPr userDrawn="1"/>
        </p:nvPicPr>
        <p:blipFill>
          <a:blip r:embed="rId2" cstate="print"/>
          <a:stretch>
            <a:fillRect/>
          </a:stretch>
        </p:blipFill>
        <p:spPr>
          <a:xfrm>
            <a:off x="0" y="0"/>
            <a:ext cx="9144000" cy="6858000"/>
          </a:xfrm>
          <a:prstGeom prst="rect">
            <a:avLst/>
          </a:prstGeom>
          <a:noFill/>
          <a:ln w="9525">
            <a:noFill/>
          </a:ln>
        </p:spPr>
      </p:pic>
    </p:spTree>
  </p:cSld>
  <p:clrMapOvr>
    <a:masterClrMapping/>
  </p:clrMapOvr>
  <p:transition>
    <p:cover dir="u"/>
  </p:transition>
</p:sldLayout>
</file>

<file path=ppt/slideLayouts/slideLayout186.xml><?xml version="1.0" encoding="utf-8"?>
<p:sldLayout xmlns:a="http://schemas.openxmlformats.org/drawingml/2006/main" xmlns:r="http://schemas.openxmlformats.org/officeDocument/2006/relationships" xmlns:p="http://schemas.openxmlformats.org/presentationml/2006/main" userDrawn="1">
  <p:cSld name="8_节标题">
    <p:bg>
      <p:bgPr>
        <a:solidFill>
          <a:schemeClr val="bg1"/>
        </a:solidFill>
        <a:effectLst/>
      </p:bgPr>
    </p:bg>
    <p:spTree>
      <p:nvGrpSpPr>
        <p:cNvPr id="1" name=""/>
        <p:cNvGrpSpPr/>
        <p:nvPr/>
      </p:nvGrpSpPr>
      <p:grpSpPr>
        <a:xfrm>
          <a:off x="0" y="0"/>
          <a:ext cx="0" cy="0"/>
          <a:chOff x="0" y="0"/>
          <a:chExt cx="0" cy="0"/>
        </a:xfrm>
      </p:grpSpPr>
      <p:pic>
        <p:nvPicPr>
          <p:cNvPr id="43013" name="图片 6" descr="w02.png"/>
          <p:cNvPicPr>
            <a:picLocks noChangeAspect="1"/>
          </p:cNvPicPr>
          <p:nvPr userDrawn="1"/>
        </p:nvPicPr>
        <p:blipFill>
          <a:blip r:embed="rId2" cstate="print"/>
          <a:stretch>
            <a:fillRect/>
          </a:stretch>
        </p:blipFill>
        <p:spPr>
          <a:xfrm>
            <a:off x="0" y="0"/>
            <a:ext cx="9144000" cy="6858000"/>
          </a:xfrm>
          <a:prstGeom prst="rect">
            <a:avLst/>
          </a:prstGeom>
          <a:noFill/>
          <a:ln w="9525">
            <a:noFill/>
          </a:ln>
        </p:spPr>
      </p:pic>
    </p:spTree>
  </p:cSld>
  <p:clrMapOvr>
    <a:masterClrMapping/>
  </p:clrMapOvr>
  <p:transition>
    <p:cover dir="u"/>
  </p:transition>
</p:sldLayout>
</file>

<file path=ppt/slideLayouts/slideLayout187.xml><?xml version="1.0" encoding="utf-8"?>
<p:sldLayout xmlns:a="http://schemas.openxmlformats.org/drawingml/2006/main" xmlns:r="http://schemas.openxmlformats.org/officeDocument/2006/relationships" xmlns:p="http://schemas.openxmlformats.org/presentationml/2006/main" userDrawn="1">
  <p:cSld name="9_节标题">
    <p:bg>
      <p:bgPr>
        <a:solidFill>
          <a:schemeClr val="bg1"/>
        </a:solidFill>
        <a:effectLst/>
      </p:bgPr>
    </p:bg>
    <p:spTree>
      <p:nvGrpSpPr>
        <p:cNvPr id="1" name=""/>
        <p:cNvGrpSpPr/>
        <p:nvPr/>
      </p:nvGrpSpPr>
      <p:grpSpPr>
        <a:xfrm>
          <a:off x="0" y="0"/>
          <a:ext cx="0" cy="0"/>
          <a:chOff x="0" y="0"/>
          <a:chExt cx="0" cy="0"/>
        </a:xfrm>
      </p:grpSpPr>
      <p:pic>
        <p:nvPicPr>
          <p:cNvPr id="44037" name="图片 6" descr="w02.png"/>
          <p:cNvPicPr>
            <a:picLocks noChangeAspect="1"/>
          </p:cNvPicPr>
          <p:nvPr userDrawn="1"/>
        </p:nvPicPr>
        <p:blipFill>
          <a:blip r:embed="rId2" cstate="print"/>
          <a:stretch>
            <a:fillRect/>
          </a:stretch>
        </p:blipFill>
        <p:spPr>
          <a:xfrm>
            <a:off x="0" y="0"/>
            <a:ext cx="9144000" cy="6858000"/>
          </a:xfrm>
          <a:prstGeom prst="rect">
            <a:avLst/>
          </a:prstGeom>
          <a:noFill/>
          <a:ln w="9525">
            <a:noFill/>
          </a:ln>
        </p:spPr>
      </p:pic>
    </p:spTree>
  </p:cSld>
  <p:clrMapOvr>
    <a:masterClrMapping/>
  </p:clrMapOvr>
  <p:transition>
    <p:cover dir="u"/>
  </p:transition>
</p:sldLayout>
</file>

<file path=ppt/slideLayouts/slideLayout188.xml><?xml version="1.0" encoding="utf-8"?>
<p:sldLayout xmlns:a="http://schemas.openxmlformats.org/drawingml/2006/main" xmlns:r="http://schemas.openxmlformats.org/officeDocument/2006/relationships" xmlns:p="http://schemas.openxmlformats.org/presentationml/2006/main" userDrawn="1">
  <p:cSld name="10_节标题">
    <p:bg>
      <p:bgPr>
        <a:solidFill>
          <a:schemeClr val="bg1"/>
        </a:solidFill>
        <a:effectLst/>
      </p:bgPr>
    </p:bg>
    <p:spTree>
      <p:nvGrpSpPr>
        <p:cNvPr id="1" name=""/>
        <p:cNvGrpSpPr/>
        <p:nvPr/>
      </p:nvGrpSpPr>
      <p:grpSpPr>
        <a:xfrm>
          <a:off x="0" y="0"/>
          <a:ext cx="0" cy="0"/>
          <a:chOff x="0" y="0"/>
          <a:chExt cx="0" cy="0"/>
        </a:xfrm>
      </p:grpSpPr>
      <p:pic>
        <p:nvPicPr>
          <p:cNvPr id="45061" name="图片 6" descr="w02.png"/>
          <p:cNvPicPr>
            <a:picLocks noChangeAspect="1"/>
          </p:cNvPicPr>
          <p:nvPr userDrawn="1"/>
        </p:nvPicPr>
        <p:blipFill>
          <a:blip r:embed="rId2" cstate="print"/>
          <a:stretch>
            <a:fillRect/>
          </a:stretch>
        </p:blipFill>
        <p:spPr>
          <a:xfrm>
            <a:off x="0" y="0"/>
            <a:ext cx="9144000" cy="6858000"/>
          </a:xfrm>
          <a:prstGeom prst="rect">
            <a:avLst/>
          </a:prstGeom>
          <a:noFill/>
          <a:ln w="9525">
            <a:noFill/>
          </a:ln>
        </p:spPr>
      </p:pic>
    </p:spTree>
  </p:cSld>
  <p:clrMapOvr>
    <a:masterClrMapping/>
  </p:clrMapOvr>
  <p:transition>
    <p:cover dir="u"/>
  </p:transition>
</p:sldLayout>
</file>

<file path=ppt/slideLayouts/slideLayout189.xml><?xml version="1.0" encoding="utf-8"?>
<p:sldLayout xmlns:a="http://schemas.openxmlformats.org/drawingml/2006/main" xmlns:r="http://schemas.openxmlformats.org/officeDocument/2006/relationships" xmlns:p="http://schemas.openxmlformats.org/presentationml/2006/main" userDrawn="1">
  <p:cSld name="11_节标题">
    <p:bg>
      <p:bgPr>
        <a:solidFill>
          <a:schemeClr val="bg1"/>
        </a:solidFill>
        <a:effectLst/>
      </p:bgPr>
    </p:bg>
    <p:spTree>
      <p:nvGrpSpPr>
        <p:cNvPr id="1" name=""/>
        <p:cNvGrpSpPr/>
        <p:nvPr/>
      </p:nvGrpSpPr>
      <p:grpSpPr>
        <a:xfrm>
          <a:off x="0" y="0"/>
          <a:ext cx="0" cy="0"/>
          <a:chOff x="0" y="0"/>
          <a:chExt cx="0" cy="0"/>
        </a:xfrm>
      </p:grpSpPr>
      <p:pic>
        <p:nvPicPr>
          <p:cNvPr id="46085" name="图片 6" descr="w02.png"/>
          <p:cNvPicPr>
            <a:picLocks noChangeAspect="1"/>
          </p:cNvPicPr>
          <p:nvPr userDrawn="1"/>
        </p:nvPicPr>
        <p:blipFill>
          <a:blip r:embed="rId2" cstate="print"/>
          <a:stretch>
            <a:fillRect/>
          </a:stretch>
        </p:blipFill>
        <p:spPr>
          <a:xfrm>
            <a:off x="0" y="0"/>
            <a:ext cx="9144000" cy="6858000"/>
          </a:xfrm>
          <a:prstGeom prst="rect">
            <a:avLst/>
          </a:prstGeom>
          <a:noFill/>
          <a:ln w="9525">
            <a:noFill/>
          </a:ln>
        </p:spPr>
      </p:pic>
    </p:spTree>
  </p:cSld>
  <p:clrMapOvr>
    <a:masterClrMapping/>
  </p:clrMapOvr>
  <p:transition>
    <p:cover dir="u"/>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smtClean="0"/>
              <a:t>单击此处编辑母版标题样式</a:t>
            </a:r>
            <a:endParaRPr lang="zh-CN" altLang="en-US" strike="noStrike" noProof="1"/>
          </a:p>
        </p:txBody>
      </p:sp>
      <p:sp>
        <p:nvSpPr>
          <p:cNvPr id="3" name="竖排文字占位符 2"/>
          <p:cNvSpPr>
            <a:spLocks noGrp="1"/>
          </p:cNvSpPr>
          <p:nvPr>
            <p:ph type="body" orient="vert" idx="1"/>
          </p:nvPr>
        </p:nvSpPr>
        <p:spPr/>
        <p:txBody>
          <a:bodyPr vert="eaVert"/>
          <a:lstStyle/>
          <a:p>
            <a:pPr lvl="0" fontAlgn="base"/>
            <a:r>
              <a:rPr lang="zh-CN" altLang="en-US" strike="noStrike" noProof="1" smtClean="0"/>
              <a:t>单击此处编辑母版文本样式</a:t>
            </a:r>
          </a:p>
          <a:p>
            <a:pPr lvl="1" fontAlgn="base"/>
            <a:r>
              <a:rPr lang="zh-CN" altLang="en-US" strike="noStrike" noProof="1" smtClean="0"/>
              <a:t>第二级</a:t>
            </a:r>
          </a:p>
          <a:p>
            <a:pPr lvl="2" fontAlgn="base"/>
            <a:r>
              <a:rPr lang="zh-CN" altLang="en-US" strike="noStrike" noProof="1" smtClean="0"/>
              <a:t>第三级</a:t>
            </a:r>
          </a:p>
          <a:p>
            <a:pPr lvl="3" fontAlgn="base"/>
            <a:r>
              <a:rPr lang="zh-CN" altLang="en-US" strike="noStrike" noProof="1" smtClean="0"/>
              <a:t>第四级</a:t>
            </a:r>
          </a:p>
          <a:p>
            <a:pPr lvl="4" fontAlgn="base"/>
            <a:r>
              <a:rPr lang="zh-CN" altLang="en-US" strike="noStrike" noProof="1" smtClean="0"/>
              <a:t>第五级</a:t>
            </a:r>
            <a:endParaRPr lang="zh-CN" altLang="en-US" strike="noStrike" noProof="1"/>
          </a:p>
        </p:txBody>
      </p:sp>
      <p:sp>
        <p:nvSpPr>
          <p:cNvPr id="4" name="日期占位符 3"/>
          <p:cNvSpPr>
            <a:spLocks noGrp="1"/>
          </p:cNvSpPr>
          <p:nvPr>
            <p:ph type="dt" sz="half" idx="10"/>
          </p:nvPr>
        </p:nvSpPr>
        <p:spPr/>
        <p:txBody>
          <a:bodyPr/>
          <a:lstStyle/>
          <a:p>
            <a:pPr marL="0" marR="0" lvl="0" indent="0" algn="l" defTabSz="914400" rtl="0" eaLnBrk="0" fontAlgn="base" latinLnBrk="0" hangingPunct="0">
              <a:lnSpc>
                <a:spcPct val="100000"/>
              </a:lnSpc>
              <a:spcBef>
                <a:spcPct val="0"/>
              </a:spcBef>
              <a:spcAft>
                <a:spcPct val="0"/>
              </a:spcAft>
              <a:buClrTx/>
              <a:buSzTx/>
              <a:buFont typeface="Arial" panose="020B0604020202020204" pitchFamily="34" charset="0"/>
              <a:buNone/>
              <a:defRPr/>
            </a:pPr>
            <a:endParaRPr kumimoji="0" lang="zh-CN" altLang="en-US" sz="1400" b="0" i="1" u="none" strike="noStrike" kern="1200" cap="none" spc="0" normalizeH="0" baseline="0" noProof="0">
              <a:ln>
                <a:noFill/>
              </a:ln>
              <a:solidFill>
                <a:schemeClr val="tx1"/>
              </a:solidFill>
              <a:effectLst/>
              <a:uLnTx/>
              <a:uFillTx/>
              <a:latin typeface="Arial" panose="020B0604020202020204" pitchFamily="34" charset="0"/>
              <a:ea typeface="华文细黑" panose="02010600040101010101" pitchFamily="2" charset="-122"/>
              <a:cs typeface="+mn-cs"/>
            </a:endParaRPr>
          </a:p>
        </p:txBody>
      </p:sp>
      <p:sp>
        <p:nvSpPr>
          <p:cNvPr id="5" name="灯片编号占位符 4"/>
          <p:cNvSpPr>
            <a:spLocks noGrp="1"/>
          </p:cNvSpPr>
          <p:nvPr>
            <p:ph type="sldNum" sz="quarter" idx="11"/>
          </p:nvPr>
        </p:nvSpPr>
        <p:spPr/>
        <p:txBody>
          <a:bodyPr/>
          <a:lstStyle/>
          <a:p>
            <a:pPr lvl="0" algn="r" eaLnBrk="1" fontAlgn="base" hangingPunct="1"/>
            <a:fld id="{9A0DB2DC-4C9A-4742-B13C-FB6460FD3503}" type="slidenum">
              <a:rPr lang="zh-CN" altLang="en-US" sz="1400" b="0" i="1" strike="noStrike" noProof="1" dirty="0">
                <a:latin typeface="Arial" panose="020B0604020202020204" pitchFamily="34" charset="0"/>
                <a:ea typeface="华文细黑" panose="02010600040101010101" pitchFamily="2" charset="-122"/>
                <a:cs typeface="+mn-ea"/>
              </a:rPr>
              <a:pPr lvl="0" algn="r" eaLnBrk="1" fontAlgn="base" hangingPunct="1"/>
              <a:t>‹#›</a:t>
            </a:fld>
            <a:endParaRPr lang="zh-CN" altLang="en-US" sz="1400" b="0" i="1" strike="noStrike" noProof="1"/>
          </a:p>
        </p:txBody>
      </p:sp>
      <p:sp>
        <p:nvSpPr>
          <p:cNvPr id="6" name="页脚占位符 5"/>
          <p:cNvSpPr>
            <a:spLocks noGrp="1"/>
          </p:cNvSpPr>
          <p:nvPr>
            <p:ph type="ftr" sz="quarter" idx="12"/>
          </p:nvPr>
        </p:nvSpPr>
        <p:spPr/>
        <p:txBody>
          <a:bodyPr/>
          <a:lstStyle/>
          <a:p>
            <a:pPr marL="0" marR="0" lvl="0" indent="0" algn="ctr" defTabSz="914400" rtl="0" eaLnBrk="0" fontAlgn="base" latinLnBrk="0" hangingPunct="0">
              <a:lnSpc>
                <a:spcPct val="100000"/>
              </a:lnSpc>
              <a:spcBef>
                <a:spcPct val="0"/>
              </a:spcBef>
              <a:spcAft>
                <a:spcPct val="0"/>
              </a:spcAft>
              <a:buClrTx/>
              <a:buSzTx/>
              <a:buFont typeface="Arial" panose="020B0604020202020204" pitchFamily="34" charset="0"/>
              <a:buNone/>
              <a:defRPr/>
            </a:pPr>
            <a:endParaRPr kumimoji="0" lang="zh-CN" altLang="en-US" sz="1400" b="0" i="1" u="none" strike="noStrike" kern="1200" cap="none" spc="0" normalizeH="0" baseline="0" noProof="0">
              <a:ln>
                <a:noFill/>
              </a:ln>
              <a:solidFill>
                <a:schemeClr val="tx1"/>
              </a:solidFill>
              <a:effectLst/>
              <a:uLnTx/>
              <a:uFillTx/>
              <a:latin typeface="Arial" panose="020B0604020202020204" pitchFamily="34" charset="0"/>
              <a:ea typeface="华文细黑" panose="02010600040101010101" pitchFamily="2" charset="-122"/>
              <a:cs typeface="+mn-cs"/>
            </a:endParaRPr>
          </a:p>
        </p:txBody>
      </p:sp>
    </p:spTree>
  </p:cSld>
  <p:clrMapOvr>
    <a:masterClrMapping/>
  </p:clrMapOvr>
  <p:transition>
    <p:cover dir="u"/>
  </p:transition>
</p:sldLayout>
</file>

<file path=ppt/slideLayouts/slideLayout190.xml><?xml version="1.0" encoding="utf-8"?>
<p:sldLayout xmlns:a="http://schemas.openxmlformats.org/drawingml/2006/main" xmlns:r="http://schemas.openxmlformats.org/officeDocument/2006/relationships" xmlns:p="http://schemas.openxmlformats.org/presentationml/2006/main" userDrawn="1">
  <p:cSld name="12_节标题">
    <p:bg>
      <p:bgPr>
        <a:solidFill>
          <a:schemeClr val="bg1"/>
        </a:solidFill>
        <a:effectLst/>
      </p:bgPr>
    </p:bg>
    <p:spTree>
      <p:nvGrpSpPr>
        <p:cNvPr id="1" name=""/>
        <p:cNvGrpSpPr/>
        <p:nvPr/>
      </p:nvGrpSpPr>
      <p:grpSpPr>
        <a:xfrm>
          <a:off x="0" y="0"/>
          <a:ext cx="0" cy="0"/>
          <a:chOff x="0" y="0"/>
          <a:chExt cx="0" cy="0"/>
        </a:xfrm>
      </p:grpSpPr>
      <p:pic>
        <p:nvPicPr>
          <p:cNvPr id="47109" name="图片 6" descr="w02.png"/>
          <p:cNvPicPr>
            <a:picLocks noChangeAspect="1"/>
          </p:cNvPicPr>
          <p:nvPr userDrawn="1"/>
        </p:nvPicPr>
        <p:blipFill>
          <a:blip r:embed="rId2" cstate="print"/>
          <a:stretch>
            <a:fillRect/>
          </a:stretch>
        </p:blipFill>
        <p:spPr>
          <a:xfrm>
            <a:off x="0" y="0"/>
            <a:ext cx="9144000" cy="6858000"/>
          </a:xfrm>
          <a:prstGeom prst="rect">
            <a:avLst/>
          </a:prstGeom>
          <a:noFill/>
          <a:ln w="9525">
            <a:noFill/>
          </a:ln>
        </p:spPr>
      </p:pic>
    </p:spTree>
  </p:cSld>
  <p:clrMapOvr>
    <a:masterClrMapping/>
  </p:clrMapOvr>
  <p:transition>
    <p:cover dir="u"/>
  </p:transition>
</p:sldLayout>
</file>

<file path=ppt/slideLayouts/slideLayout191.xml><?xml version="1.0" encoding="utf-8"?>
<p:sldLayout xmlns:a="http://schemas.openxmlformats.org/drawingml/2006/main" xmlns:r="http://schemas.openxmlformats.org/officeDocument/2006/relationships" xmlns:p="http://schemas.openxmlformats.org/presentationml/2006/main" userDrawn="1">
  <p:cSld name="13_节标题">
    <p:bg>
      <p:bgPr>
        <a:solidFill>
          <a:schemeClr val="bg1"/>
        </a:solidFill>
        <a:effectLst/>
      </p:bgPr>
    </p:bg>
    <p:spTree>
      <p:nvGrpSpPr>
        <p:cNvPr id="1" name=""/>
        <p:cNvGrpSpPr/>
        <p:nvPr/>
      </p:nvGrpSpPr>
      <p:grpSpPr>
        <a:xfrm>
          <a:off x="0" y="0"/>
          <a:ext cx="0" cy="0"/>
          <a:chOff x="0" y="0"/>
          <a:chExt cx="0" cy="0"/>
        </a:xfrm>
      </p:grpSpPr>
      <p:pic>
        <p:nvPicPr>
          <p:cNvPr id="48133" name="图片 6" descr="w02.png"/>
          <p:cNvPicPr>
            <a:picLocks noChangeAspect="1"/>
          </p:cNvPicPr>
          <p:nvPr userDrawn="1"/>
        </p:nvPicPr>
        <p:blipFill>
          <a:blip r:embed="rId2" cstate="print"/>
          <a:stretch>
            <a:fillRect/>
          </a:stretch>
        </p:blipFill>
        <p:spPr>
          <a:xfrm>
            <a:off x="0" y="0"/>
            <a:ext cx="9144000" cy="6858000"/>
          </a:xfrm>
          <a:prstGeom prst="rect">
            <a:avLst/>
          </a:prstGeom>
          <a:noFill/>
          <a:ln w="9525">
            <a:noFill/>
          </a:ln>
        </p:spPr>
      </p:pic>
    </p:spTree>
  </p:cSld>
  <p:clrMapOvr>
    <a:masterClrMapping/>
  </p:clrMapOvr>
  <p:transition>
    <p:cover dir="u"/>
  </p:transition>
</p:sldLayout>
</file>

<file path=ppt/slideLayouts/slideLayout192.xml><?xml version="1.0" encoding="utf-8"?>
<p:sldLayout xmlns:a="http://schemas.openxmlformats.org/drawingml/2006/main" xmlns:r="http://schemas.openxmlformats.org/officeDocument/2006/relationships" xmlns:p="http://schemas.openxmlformats.org/presentationml/2006/main" userDrawn="1">
  <p:cSld name="14_节标题">
    <p:bg>
      <p:bgPr>
        <a:solidFill>
          <a:schemeClr val="bg1"/>
        </a:solidFill>
        <a:effectLst/>
      </p:bgPr>
    </p:bg>
    <p:spTree>
      <p:nvGrpSpPr>
        <p:cNvPr id="1" name=""/>
        <p:cNvGrpSpPr/>
        <p:nvPr/>
      </p:nvGrpSpPr>
      <p:grpSpPr>
        <a:xfrm>
          <a:off x="0" y="0"/>
          <a:ext cx="0" cy="0"/>
          <a:chOff x="0" y="0"/>
          <a:chExt cx="0" cy="0"/>
        </a:xfrm>
      </p:grpSpPr>
      <p:pic>
        <p:nvPicPr>
          <p:cNvPr id="49157" name="图片 6" descr="w02.png"/>
          <p:cNvPicPr>
            <a:picLocks noChangeAspect="1"/>
          </p:cNvPicPr>
          <p:nvPr userDrawn="1"/>
        </p:nvPicPr>
        <p:blipFill>
          <a:blip r:embed="rId2" cstate="print"/>
          <a:stretch>
            <a:fillRect/>
          </a:stretch>
        </p:blipFill>
        <p:spPr>
          <a:xfrm>
            <a:off x="0" y="0"/>
            <a:ext cx="9144000" cy="6858000"/>
          </a:xfrm>
          <a:prstGeom prst="rect">
            <a:avLst/>
          </a:prstGeom>
          <a:noFill/>
          <a:ln w="9525">
            <a:noFill/>
          </a:ln>
        </p:spPr>
      </p:pic>
    </p:spTree>
  </p:cSld>
  <p:clrMapOvr>
    <a:masterClrMapping/>
  </p:clrMapOvr>
  <p:transition>
    <p:cover dir="u"/>
  </p:transition>
</p:sldLayout>
</file>

<file path=ppt/slideLayouts/slideLayout193.xml><?xml version="1.0" encoding="utf-8"?>
<p:sldLayout xmlns:a="http://schemas.openxmlformats.org/drawingml/2006/main" xmlns:r="http://schemas.openxmlformats.org/officeDocument/2006/relationships" xmlns:p="http://schemas.openxmlformats.org/presentationml/2006/main" userDrawn="1">
  <p:cSld name="15_节标题">
    <p:bg>
      <p:bgPr>
        <a:solidFill>
          <a:schemeClr val="bg1"/>
        </a:solidFill>
        <a:effectLst/>
      </p:bgPr>
    </p:bg>
    <p:spTree>
      <p:nvGrpSpPr>
        <p:cNvPr id="1" name=""/>
        <p:cNvGrpSpPr/>
        <p:nvPr/>
      </p:nvGrpSpPr>
      <p:grpSpPr>
        <a:xfrm>
          <a:off x="0" y="0"/>
          <a:ext cx="0" cy="0"/>
          <a:chOff x="0" y="0"/>
          <a:chExt cx="0" cy="0"/>
        </a:xfrm>
      </p:grpSpPr>
      <p:pic>
        <p:nvPicPr>
          <p:cNvPr id="50181" name="图片 6" descr="w02.png"/>
          <p:cNvPicPr>
            <a:picLocks noChangeAspect="1"/>
          </p:cNvPicPr>
          <p:nvPr userDrawn="1"/>
        </p:nvPicPr>
        <p:blipFill>
          <a:blip r:embed="rId2" cstate="print"/>
          <a:stretch>
            <a:fillRect/>
          </a:stretch>
        </p:blipFill>
        <p:spPr>
          <a:xfrm>
            <a:off x="0" y="0"/>
            <a:ext cx="9144000" cy="6858000"/>
          </a:xfrm>
          <a:prstGeom prst="rect">
            <a:avLst/>
          </a:prstGeom>
          <a:noFill/>
          <a:ln w="9525">
            <a:noFill/>
          </a:ln>
        </p:spPr>
      </p:pic>
    </p:spTree>
  </p:cSld>
  <p:clrMapOvr>
    <a:masterClrMapping/>
  </p:clrMapOvr>
  <p:transition>
    <p:cover dir="u"/>
  </p:transition>
</p:sldLayout>
</file>

<file path=ppt/slideLayouts/slideLayout194.xml><?xml version="1.0" encoding="utf-8"?>
<p:sldLayout xmlns:a="http://schemas.openxmlformats.org/drawingml/2006/main" xmlns:r="http://schemas.openxmlformats.org/officeDocument/2006/relationships" xmlns:p="http://schemas.openxmlformats.org/presentationml/2006/main" userDrawn="1">
  <p:cSld name="16_节标题">
    <p:bg>
      <p:bgPr>
        <a:solidFill>
          <a:schemeClr val="bg1"/>
        </a:solidFill>
        <a:effectLst/>
      </p:bgPr>
    </p:bg>
    <p:spTree>
      <p:nvGrpSpPr>
        <p:cNvPr id="1" name=""/>
        <p:cNvGrpSpPr/>
        <p:nvPr/>
      </p:nvGrpSpPr>
      <p:grpSpPr>
        <a:xfrm>
          <a:off x="0" y="0"/>
          <a:ext cx="0" cy="0"/>
          <a:chOff x="0" y="0"/>
          <a:chExt cx="0" cy="0"/>
        </a:xfrm>
      </p:grpSpPr>
      <p:pic>
        <p:nvPicPr>
          <p:cNvPr id="51205" name="图片 6" descr="w02.png"/>
          <p:cNvPicPr>
            <a:picLocks noChangeAspect="1"/>
          </p:cNvPicPr>
          <p:nvPr userDrawn="1"/>
        </p:nvPicPr>
        <p:blipFill>
          <a:blip r:embed="rId2" cstate="print"/>
          <a:stretch>
            <a:fillRect/>
          </a:stretch>
        </p:blipFill>
        <p:spPr>
          <a:xfrm>
            <a:off x="0" y="0"/>
            <a:ext cx="9144000" cy="6858000"/>
          </a:xfrm>
          <a:prstGeom prst="rect">
            <a:avLst/>
          </a:prstGeom>
          <a:noFill/>
          <a:ln w="9525">
            <a:noFill/>
          </a:ln>
        </p:spPr>
      </p:pic>
    </p:spTree>
  </p:cSld>
  <p:clrMapOvr>
    <a:masterClrMapping/>
  </p:clrMapOvr>
  <p:transition>
    <p:cover dir="u"/>
  </p:transition>
</p:sldLayout>
</file>

<file path=ppt/slideLayouts/slideLayout195.xml><?xml version="1.0" encoding="utf-8"?>
<p:sldLayout xmlns:a="http://schemas.openxmlformats.org/drawingml/2006/main" xmlns:r="http://schemas.openxmlformats.org/officeDocument/2006/relationships" xmlns:p="http://schemas.openxmlformats.org/presentationml/2006/main" userDrawn="1">
  <p:cSld name="17_节标题">
    <p:bg>
      <p:bgPr>
        <a:solidFill>
          <a:schemeClr val="bg1"/>
        </a:solidFill>
        <a:effectLst/>
      </p:bgPr>
    </p:bg>
    <p:spTree>
      <p:nvGrpSpPr>
        <p:cNvPr id="1" name=""/>
        <p:cNvGrpSpPr/>
        <p:nvPr/>
      </p:nvGrpSpPr>
      <p:grpSpPr>
        <a:xfrm>
          <a:off x="0" y="0"/>
          <a:ext cx="0" cy="0"/>
          <a:chOff x="0" y="0"/>
          <a:chExt cx="0" cy="0"/>
        </a:xfrm>
      </p:grpSpPr>
      <p:pic>
        <p:nvPicPr>
          <p:cNvPr id="52229" name="图片 6" descr="w02.png"/>
          <p:cNvPicPr>
            <a:picLocks noChangeAspect="1"/>
          </p:cNvPicPr>
          <p:nvPr userDrawn="1"/>
        </p:nvPicPr>
        <p:blipFill>
          <a:blip r:embed="rId2" cstate="print"/>
          <a:stretch>
            <a:fillRect/>
          </a:stretch>
        </p:blipFill>
        <p:spPr>
          <a:xfrm>
            <a:off x="0" y="0"/>
            <a:ext cx="9144000" cy="6858000"/>
          </a:xfrm>
          <a:prstGeom prst="rect">
            <a:avLst/>
          </a:prstGeom>
          <a:noFill/>
          <a:ln w="9525">
            <a:noFill/>
          </a:ln>
        </p:spPr>
      </p:pic>
    </p:spTree>
  </p:cSld>
  <p:clrMapOvr>
    <a:masterClrMapping/>
  </p:clrMapOvr>
  <p:transition>
    <p:cover dir="u"/>
  </p:transition>
</p:sldLayout>
</file>

<file path=ppt/slideLayouts/slideLayout196.xml><?xml version="1.0" encoding="utf-8"?>
<p:sldLayout xmlns:a="http://schemas.openxmlformats.org/drawingml/2006/main" xmlns:r="http://schemas.openxmlformats.org/officeDocument/2006/relationships" xmlns:p="http://schemas.openxmlformats.org/presentationml/2006/main" userDrawn="1">
  <p:cSld name="18_节标题">
    <p:bg>
      <p:bgPr>
        <a:solidFill>
          <a:schemeClr val="bg1"/>
        </a:solidFill>
        <a:effectLst/>
      </p:bgPr>
    </p:bg>
    <p:spTree>
      <p:nvGrpSpPr>
        <p:cNvPr id="1" name=""/>
        <p:cNvGrpSpPr/>
        <p:nvPr/>
      </p:nvGrpSpPr>
      <p:grpSpPr>
        <a:xfrm>
          <a:off x="0" y="0"/>
          <a:ext cx="0" cy="0"/>
          <a:chOff x="0" y="0"/>
          <a:chExt cx="0" cy="0"/>
        </a:xfrm>
      </p:grpSpPr>
      <p:pic>
        <p:nvPicPr>
          <p:cNvPr id="53253" name="图片 6" descr="w02.png"/>
          <p:cNvPicPr>
            <a:picLocks noChangeAspect="1"/>
          </p:cNvPicPr>
          <p:nvPr userDrawn="1"/>
        </p:nvPicPr>
        <p:blipFill>
          <a:blip r:embed="rId2" cstate="print"/>
          <a:stretch>
            <a:fillRect/>
          </a:stretch>
        </p:blipFill>
        <p:spPr>
          <a:xfrm>
            <a:off x="0" y="0"/>
            <a:ext cx="9144000" cy="6858000"/>
          </a:xfrm>
          <a:prstGeom prst="rect">
            <a:avLst/>
          </a:prstGeom>
          <a:noFill/>
          <a:ln w="9525">
            <a:noFill/>
          </a:ln>
        </p:spPr>
      </p:pic>
    </p:spTree>
  </p:cSld>
  <p:clrMapOvr>
    <a:masterClrMapping/>
  </p:clrMapOvr>
  <p:transition>
    <p:cover dir="u"/>
  </p:transition>
</p:sldLayout>
</file>

<file path=ppt/slideLayouts/slideLayout197.xml><?xml version="1.0" encoding="utf-8"?>
<p:sldLayout xmlns:a="http://schemas.openxmlformats.org/drawingml/2006/main" xmlns:r="http://schemas.openxmlformats.org/officeDocument/2006/relationships" xmlns:p="http://schemas.openxmlformats.org/presentationml/2006/main" userDrawn="1">
  <p:cSld name="19_节标题">
    <p:bg>
      <p:bgPr>
        <a:solidFill>
          <a:schemeClr val="bg1"/>
        </a:solidFill>
        <a:effectLst/>
      </p:bgPr>
    </p:bg>
    <p:spTree>
      <p:nvGrpSpPr>
        <p:cNvPr id="1" name=""/>
        <p:cNvGrpSpPr/>
        <p:nvPr/>
      </p:nvGrpSpPr>
      <p:grpSpPr>
        <a:xfrm>
          <a:off x="0" y="0"/>
          <a:ext cx="0" cy="0"/>
          <a:chOff x="0" y="0"/>
          <a:chExt cx="0" cy="0"/>
        </a:xfrm>
      </p:grpSpPr>
      <p:pic>
        <p:nvPicPr>
          <p:cNvPr id="54277" name="图片 6" descr="w02.png"/>
          <p:cNvPicPr>
            <a:picLocks noChangeAspect="1"/>
          </p:cNvPicPr>
          <p:nvPr userDrawn="1"/>
        </p:nvPicPr>
        <p:blipFill>
          <a:blip r:embed="rId2" cstate="print"/>
          <a:stretch>
            <a:fillRect/>
          </a:stretch>
        </p:blipFill>
        <p:spPr>
          <a:xfrm>
            <a:off x="0" y="0"/>
            <a:ext cx="9144000" cy="6858000"/>
          </a:xfrm>
          <a:prstGeom prst="rect">
            <a:avLst/>
          </a:prstGeom>
          <a:noFill/>
          <a:ln w="9525">
            <a:noFill/>
          </a:ln>
        </p:spPr>
      </p:pic>
    </p:spTree>
  </p:cSld>
  <p:clrMapOvr>
    <a:masterClrMapping/>
  </p:clrMapOvr>
  <p:transition>
    <p:cover dir="u"/>
  </p:transition>
</p:sldLayout>
</file>

<file path=ppt/slideLayouts/slideLayout198.xml><?xml version="1.0" encoding="utf-8"?>
<p:sldLayout xmlns:a="http://schemas.openxmlformats.org/drawingml/2006/main" xmlns:r="http://schemas.openxmlformats.org/officeDocument/2006/relationships" xmlns:p="http://schemas.openxmlformats.org/presentationml/2006/main" userDrawn="1">
  <p:cSld name="20_节标题">
    <p:bg>
      <p:bgPr>
        <a:solidFill>
          <a:schemeClr val="bg1"/>
        </a:solidFill>
        <a:effectLst/>
      </p:bgPr>
    </p:bg>
    <p:spTree>
      <p:nvGrpSpPr>
        <p:cNvPr id="1" name=""/>
        <p:cNvGrpSpPr/>
        <p:nvPr/>
      </p:nvGrpSpPr>
      <p:grpSpPr>
        <a:xfrm>
          <a:off x="0" y="0"/>
          <a:ext cx="0" cy="0"/>
          <a:chOff x="0" y="0"/>
          <a:chExt cx="0" cy="0"/>
        </a:xfrm>
      </p:grpSpPr>
      <p:pic>
        <p:nvPicPr>
          <p:cNvPr id="55301" name="图片 6" descr="w02.png"/>
          <p:cNvPicPr>
            <a:picLocks noChangeAspect="1"/>
          </p:cNvPicPr>
          <p:nvPr userDrawn="1"/>
        </p:nvPicPr>
        <p:blipFill>
          <a:blip r:embed="rId2" cstate="print"/>
          <a:stretch>
            <a:fillRect/>
          </a:stretch>
        </p:blipFill>
        <p:spPr>
          <a:xfrm>
            <a:off x="0" y="0"/>
            <a:ext cx="9144000" cy="6858000"/>
          </a:xfrm>
          <a:prstGeom prst="rect">
            <a:avLst/>
          </a:prstGeom>
          <a:noFill/>
          <a:ln w="9525">
            <a:noFill/>
          </a:ln>
        </p:spPr>
      </p:pic>
    </p:spTree>
  </p:cSld>
  <p:clrMapOvr>
    <a:masterClrMapping/>
  </p:clrMapOvr>
  <p:transition>
    <p:cover dir="u"/>
  </p:transition>
</p:sldLayout>
</file>

<file path=ppt/slideLayouts/slideLayout199.xml><?xml version="1.0" encoding="utf-8"?>
<p:sldLayout xmlns:a="http://schemas.openxmlformats.org/drawingml/2006/main" xmlns:r="http://schemas.openxmlformats.org/officeDocument/2006/relationships" xmlns:p="http://schemas.openxmlformats.org/presentationml/2006/main" userDrawn="1">
  <p:cSld name="21_节标题">
    <p:bg>
      <p:bgPr>
        <a:solidFill>
          <a:schemeClr val="bg1"/>
        </a:solidFill>
        <a:effectLst/>
      </p:bgPr>
    </p:bg>
    <p:spTree>
      <p:nvGrpSpPr>
        <p:cNvPr id="1" name=""/>
        <p:cNvGrpSpPr/>
        <p:nvPr/>
      </p:nvGrpSpPr>
      <p:grpSpPr>
        <a:xfrm>
          <a:off x="0" y="0"/>
          <a:ext cx="0" cy="0"/>
          <a:chOff x="0" y="0"/>
          <a:chExt cx="0" cy="0"/>
        </a:xfrm>
      </p:grpSpPr>
      <p:pic>
        <p:nvPicPr>
          <p:cNvPr id="56325" name="图片 6" descr="w02.png"/>
          <p:cNvPicPr>
            <a:picLocks noChangeAspect="1"/>
          </p:cNvPicPr>
          <p:nvPr userDrawn="1"/>
        </p:nvPicPr>
        <p:blipFill>
          <a:blip r:embed="rId2" cstate="print"/>
          <a:stretch>
            <a:fillRect/>
          </a:stretch>
        </p:blipFill>
        <p:spPr>
          <a:xfrm>
            <a:off x="0" y="0"/>
            <a:ext cx="9144000" cy="6858000"/>
          </a:xfrm>
          <a:prstGeom prst="rect">
            <a:avLst/>
          </a:prstGeom>
          <a:noFill/>
          <a:ln w="9525">
            <a:noFill/>
          </a:ln>
        </p:spPr>
      </p:pic>
    </p:spTree>
  </p:cSld>
  <p:clrMapOvr>
    <a:masterClrMapping/>
  </p:clrMapOvr>
  <p:transition>
    <p:cover dir="u"/>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bg>
      <p:bgPr>
        <a:solidFill>
          <a:schemeClr val="bg1"/>
        </a:solidFill>
        <a:effectLst/>
      </p:bgPr>
    </p:bg>
    <p:spTree>
      <p:nvGrpSpPr>
        <p:cNvPr id="1" name=""/>
        <p:cNvGrpSpPr/>
        <p:nvPr/>
      </p:nvGrpSpPr>
      <p:grpSpPr>
        <a:xfrm>
          <a:off x="0" y="0"/>
          <a:ext cx="0" cy="0"/>
          <a:chOff x="0" y="0"/>
          <a:chExt cx="0" cy="0"/>
        </a:xfrm>
      </p:grpSpPr>
      <p:pic>
        <p:nvPicPr>
          <p:cNvPr id="18437" name="图片 6" descr="w02.png"/>
          <p:cNvPicPr>
            <a:picLocks noChangeAspect="1"/>
          </p:cNvPicPr>
          <p:nvPr userDrawn="1"/>
        </p:nvPicPr>
        <p:blipFill>
          <a:blip r:embed="rId2" cstate="print"/>
          <a:stretch>
            <a:fillRect/>
          </a:stretch>
        </p:blipFill>
        <p:spPr>
          <a:xfrm>
            <a:off x="0" y="0"/>
            <a:ext cx="9144000" cy="6858000"/>
          </a:xfrm>
          <a:prstGeom prst="rect">
            <a:avLst/>
          </a:prstGeom>
          <a:noFill/>
          <a:ln w="9525">
            <a:noFill/>
          </a:ln>
        </p:spPr>
      </p:pic>
      <p:pic>
        <p:nvPicPr>
          <p:cNvPr id="18438" name="图片 7" descr="w03.png"/>
          <p:cNvPicPr>
            <a:picLocks noChangeAspect="1"/>
          </p:cNvPicPr>
          <p:nvPr userDrawn="1"/>
        </p:nvPicPr>
        <p:blipFill>
          <a:blip r:embed="rId3" cstate="print"/>
          <a:stretch>
            <a:fillRect/>
          </a:stretch>
        </p:blipFill>
        <p:spPr>
          <a:xfrm>
            <a:off x="0" y="0"/>
            <a:ext cx="9144000" cy="6858000"/>
          </a:xfrm>
          <a:prstGeom prst="rect">
            <a:avLst/>
          </a:prstGeom>
          <a:noFill/>
          <a:ln w="9525">
            <a:noFill/>
          </a:ln>
        </p:spPr>
      </p:pic>
      <p:pic>
        <p:nvPicPr>
          <p:cNvPr id="18439" name="图片 8" descr="w041.png"/>
          <p:cNvPicPr>
            <a:picLocks noChangeAspect="1"/>
          </p:cNvPicPr>
          <p:nvPr userDrawn="1"/>
        </p:nvPicPr>
        <p:blipFill>
          <a:blip r:embed="rId4" cstate="print"/>
          <a:stretch>
            <a:fillRect/>
          </a:stretch>
        </p:blipFill>
        <p:spPr>
          <a:xfrm>
            <a:off x="0" y="0"/>
            <a:ext cx="9144000" cy="6858000"/>
          </a:xfrm>
          <a:prstGeom prst="rect">
            <a:avLst/>
          </a:prstGeom>
          <a:noFill/>
          <a:ln w="9525">
            <a:noFill/>
          </a:ln>
        </p:spPr>
      </p:pic>
      <p:sp>
        <p:nvSpPr>
          <p:cNvPr id="2" name="标题 1"/>
          <p:cNvSpPr>
            <a:spLocks noGrp="1"/>
          </p:cNvSpPr>
          <p:nvPr>
            <p:ph type="title"/>
          </p:nvPr>
        </p:nvSpPr>
        <p:spPr/>
        <p:txBody>
          <a:bodyPr/>
          <a:lstStyle/>
          <a:p>
            <a:pPr fontAlgn="base"/>
            <a:r>
              <a:rPr lang="zh-CN" altLang="en-US" strike="noStrike" noProof="1" smtClean="0"/>
              <a:t>单击此处编辑母版标题样式</a:t>
            </a:r>
            <a:endParaRPr lang="zh-CN" altLang="en-US" strike="noStrike" noProof="1"/>
          </a:p>
        </p:txBody>
      </p:sp>
      <p:sp>
        <p:nvSpPr>
          <p:cNvPr id="3" name="内容占位符 2"/>
          <p:cNvSpPr>
            <a:spLocks noGrp="1"/>
          </p:cNvSpPr>
          <p:nvPr>
            <p:ph idx="1"/>
          </p:nvPr>
        </p:nvSpPr>
        <p:spPr/>
        <p:txBody>
          <a:bodyPr/>
          <a:lstStyle/>
          <a:p>
            <a:pPr lvl="0" fontAlgn="base"/>
            <a:r>
              <a:rPr lang="zh-CN" altLang="en-US" strike="noStrike" noProof="1" smtClean="0"/>
              <a:t>单击此处编辑母版文本样式</a:t>
            </a:r>
          </a:p>
          <a:p>
            <a:pPr lvl="1" fontAlgn="base"/>
            <a:r>
              <a:rPr lang="zh-CN" altLang="en-US" strike="noStrike" noProof="1" smtClean="0"/>
              <a:t>第二级</a:t>
            </a:r>
          </a:p>
          <a:p>
            <a:pPr lvl="2" fontAlgn="base"/>
            <a:r>
              <a:rPr lang="zh-CN" altLang="en-US" strike="noStrike" noProof="1" smtClean="0"/>
              <a:t>第三级</a:t>
            </a:r>
          </a:p>
          <a:p>
            <a:pPr lvl="3" fontAlgn="base"/>
            <a:r>
              <a:rPr lang="zh-CN" altLang="en-US" strike="noStrike" noProof="1" smtClean="0"/>
              <a:t>第四级</a:t>
            </a:r>
          </a:p>
          <a:p>
            <a:pPr lvl="4" fontAlgn="base"/>
            <a:r>
              <a:rPr lang="zh-CN" altLang="en-US" strike="noStrike" noProof="1" smtClean="0"/>
              <a:t>第五级</a:t>
            </a:r>
            <a:endParaRPr lang="zh-CN" altLang="en-US" strike="noStrike" noProof="1"/>
          </a:p>
        </p:txBody>
      </p:sp>
    </p:spTree>
  </p:cSld>
  <p:clrMapOvr>
    <a:masterClrMapping/>
  </p:clrMapOvr>
  <p:transition>
    <p:cover dir="u"/>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74638"/>
            <a:ext cx="2057400" cy="5851525"/>
          </a:xfrm>
        </p:spPr>
        <p:txBody>
          <a:bodyPr vert="eaVert"/>
          <a:lstStyle/>
          <a:p>
            <a:pPr fontAlgn="base"/>
            <a:r>
              <a:rPr lang="zh-CN" altLang="en-US" strike="noStrike" noProof="1" smtClean="0"/>
              <a:t>单击此处编辑母版标题样式</a:t>
            </a:r>
            <a:endParaRPr lang="zh-CN" altLang="en-US" strike="noStrike" noProof="1"/>
          </a:p>
        </p:txBody>
      </p:sp>
      <p:sp>
        <p:nvSpPr>
          <p:cNvPr id="3" name="竖排文字占位符 2"/>
          <p:cNvSpPr>
            <a:spLocks noGrp="1"/>
          </p:cNvSpPr>
          <p:nvPr>
            <p:ph type="body" orient="vert" idx="1"/>
          </p:nvPr>
        </p:nvSpPr>
        <p:spPr>
          <a:xfrm>
            <a:off x="457200" y="274638"/>
            <a:ext cx="6019800" cy="5851525"/>
          </a:xfrm>
        </p:spPr>
        <p:txBody>
          <a:bodyPr vert="eaVert"/>
          <a:lstStyle/>
          <a:p>
            <a:pPr lvl="0" fontAlgn="base"/>
            <a:r>
              <a:rPr lang="zh-CN" altLang="en-US" strike="noStrike" noProof="1" smtClean="0"/>
              <a:t>单击此处编辑母版文本样式</a:t>
            </a:r>
          </a:p>
          <a:p>
            <a:pPr lvl="1" fontAlgn="base"/>
            <a:r>
              <a:rPr lang="zh-CN" altLang="en-US" strike="noStrike" noProof="1" smtClean="0"/>
              <a:t>第二级</a:t>
            </a:r>
          </a:p>
          <a:p>
            <a:pPr lvl="2" fontAlgn="base"/>
            <a:r>
              <a:rPr lang="zh-CN" altLang="en-US" strike="noStrike" noProof="1" smtClean="0"/>
              <a:t>第三级</a:t>
            </a:r>
          </a:p>
          <a:p>
            <a:pPr lvl="3" fontAlgn="base"/>
            <a:r>
              <a:rPr lang="zh-CN" altLang="en-US" strike="noStrike" noProof="1" smtClean="0"/>
              <a:t>第四级</a:t>
            </a:r>
          </a:p>
          <a:p>
            <a:pPr lvl="4" fontAlgn="base"/>
            <a:r>
              <a:rPr lang="zh-CN" altLang="en-US" strike="noStrike" noProof="1" smtClean="0"/>
              <a:t>第五级</a:t>
            </a:r>
            <a:endParaRPr lang="zh-CN" altLang="en-US" strike="noStrike" noProof="1"/>
          </a:p>
        </p:txBody>
      </p:sp>
      <p:sp>
        <p:nvSpPr>
          <p:cNvPr id="4" name="日期占位符 3"/>
          <p:cNvSpPr>
            <a:spLocks noGrp="1"/>
          </p:cNvSpPr>
          <p:nvPr>
            <p:ph type="dt" sz="half" idx="10"/>
          </p:nvPr>
        </p:nvSpPr>
        <p:spPr/>
        <p:txBody>
          <a:bodyPr/>
          <a:lstStyle/>
          <a:p>
            <a:pPr marL="0" marR="0" lvl="0" indent="0" algn="l" defTabSz="914400" rtl="0" eaLnBrk="0" fontAlgn="base" latinLnBrk="0" hangingPunct="0">
              <a:lnSpc>
                <a:spcPct val="100000"/>
              </a:lnSpc>
              <a:spcBef>
                <a:spcPct val="0"/>
              </a:spcBef>
              <a:spcAft>
                <a:spcPct val="0"/>
              </a:spcAft>
              <a:buClrTx/>
              <a:buSzTx/>
              <a:buFont typeface="Arial" panose="020B0604020202020204" pitchFamily="34" charset="0"/>
              <a:buNone/>
              <a:defRPr/>
            </a:pPr>
            <a:endParaRPr kumimoji="0" lang="zh-CN" altLang="en-US" sz="1400" b="0" i="1" u="none" strike="noStrike" kern="1200" cap="none" spc="0" normalizeH="0" baseline="0" noProof="0">
              <a:ln>
                <a:noFill/>
              </a:ln>
              <a:solidFill>
                <a:schemeClr val="tx1"/>
              </a:solidFill>
              <a:effectLst/>
              <a:uLnTx/>
              <a:uFillTx/>
              <a:latin typeface="Arial" panose="020B0604020202020204" pitchFamily="34" charset="0"/>
              <a:ea typeface="华文细黑" panose="02010600040101010101" pitchFamily="2" charset="-122"/>
              <a:cs typeface="+mn-cs"/>
            </a:endParaRPr>
          </a:p>
        </p:txBody>
      </p:sp>
      <p:sp>
        <p:nvSpPr>
          <p:cNvPr id="5" name="灯片编号占位符 4"/>
          <p:cNvSpPr>
            <a:spLocks noGrp="1"/>
          </p:cNvSpPr>
          <p:nvPr>
            <p:ph type="sldNum" sz="quarter" idx="11"/>
          </p:nvPr>
        </p:nvSpPr>
        <p:spPr/>
        <p:txBody>
          <a:bodyPr/>
          <a:lstStyle/>
          <a:p>
            <a:pPr lvl="0" algn="r" eaLnBrk="1" fontAlgn="base" hangingPunct="1"/>
            <a:fld id="{9A0DB2DC-4C9A-4742-B13C-FB6460FD3503}" type="slidenum">
              <a:rPr lang="zh-CN" altLang="en-US" sz="1400" b="0" i="1" strike="noStrike" noProof="1" dirty="0">
                <a:latin typeface="Arial" panose="020B0604020202020204" pitchFamily="34" charset="0"/>
                <a:ea typeface="华文细黑" panose="02010600040101010101" pitchFamily="2" charset="-122"/>
                <a:cs typeface="+mn-ea"/>
              </a:rPr>
              <a:pPr lvl="0" algn="r" eaLnBrk="1" fontAlgn="base" hangingPunct="1"/>
              <a:t>‹#›</a:t>
            </a:fld>
            <a:endParaRPr lang="zh-CN" altLang="en-US" sz="1400" b="0" i="1" strike="noStrike" noProof="1"/>
          </a:p>
        </p:txBody>
      </p:sp>
      <p:sp>
        <p:nvSpPr>
          <p:cNvPr id="6" name="页脚占位符 5"/>
          <p:cNvSpPr>
            <a:spLocks noGrp="1"/>
          </p:cNvSpPr>
          <p:nvPr>
            <p:ph type="ftr" sz="quarter" idx="12"/>
          </p:nvPr>
        </p:nvSpPr>
        <p:spPr/>
        <p:txBody>
          <a:bodyPr/>
          <a:lstStyle/>
          <a:p>
            <a:pPr marL="0" marR="0" lvl="0" indent="0" algn="ctr" defTabSz="914400" rtl="0" eaLnBrk="0" fontAlgn="base" latinLnBrk="0" hangingPunct="0">
              <a:lnSpc>
                <a:spcPct val="100000"/>
              </a:lnSpc>
              <a:spcBef>
                <a:spcPct val="0"/>
              </a:spcBef>
              <a:spcAft>
                <a:spcPct val="0"/>
              </a:spcAft>
              <a:buClrTx/>
              <a:buSzTx/>
              <a:buFont typeface="Arial" panose="020B0604020202020204" pitchFamily="34" charset="0"/>
              <a:buNone/>
              <a:defRPr/>
            </a:pPr>
            <a:endParaRPr kumimoji="0" lang="zh-CN" altLang="en-US" sz="1400" b="0" i="1" u="none" strike="noStrike" kern="1200" cap="none" spc="0" normalizeH="0" baseline="0" noProof="0">
              <a:ln>
                <a:noFill/>
              </a:ln>
              <a:solidFill>
                <a:schemeClr val="tx1"/>
              </a:solidFill>
              <a:effectLst/>
              <a:uLnTx/>
              <a:uFillTx/>
              <a:latin typeface="Arial" panose="020B0604020202020204" pitchFamily="34" charset="0"/>
              <a:ea typeface="华文细黑" panose="02010600040101010101" pitchFamily="2" charset="-122"/>
              <a:cs typeface="+mn-cs"/>
            </a:endParaRPr>
          </a:p>
        </p:txBody>
      </p:sp>
    </p:spTree>
  </p:cSld>
  <p:clrMapOvr>
    <a:masterClrMapping/>
  </p:clrMapOvr>
  <p:transition>
    <p:cover dir="u"/>
  </p:transition>
</p:sldLayout>
</file>

<file path=ppt/slideLayouts/slideLayout200.xml><?xml version="1.0" encoding="utf-8"?>
<p:sldLayout xmlns:a="http://schemas.openxmlformats.org/drawingml/2006/main" xmlns:r="http://schemas.openxmlformats.org/officeDocument/2006/relationships" xmlns:p="http://schemas.openxmlformats.org/presentationml/2006/main" userDrawn="1">
  <p:cSld name="22_节标题">
    <p:bg>
      <p:bgPr>
        <a:solidFill>
          <a:schemeClr val="bg1"/>
        </a:solidFill>
        <a:effectLst/>
      </p:bgPr>
    </p:bg>
    <p:spTree>
      <p:nvGrpSpPr>
        <p:cNvPr id="1" name=""/>
        <p:cNvGrpSpPr/>
        <p:nvPr/>
      </p:nvGrpSpPr>
      <p:grpSpPr>
        <a:xfrm>
          <a:off x="0" y="0"/>
          <a:ext cx="0" cy="0"/>
          <a:chOff x="0" y="0"/>
          <a:chExt cx="0" cy="0"/>
        </a:xfrm>
      </p:grpSpPr>
      <p:pic>
        <p:nvPicPr>
          <p:cNvPr id="57349" name="图片 6" descr="w02.png"/>
          <p:cNvPicPr>
            <a:picLocks noChangeAspect="1"/>
          </p:cNvPicPr>
          <p:nvPr userDrawn="1"/>
        </p:nvPicPr>
        <p:blipFill>
          <a:blip r:embed="rId2" cstate="print"/>
          <a:stretch>
            <a:fillRect/>
          </a:stretch>
        </p:blipFill>
        <p:spPr>
          <a:xfrm>
            <a:off x="0" y="0"/>
            <a:ext cx="9144000" cy="6858000"/>
          </a:xfrm>
          <a:prstGeom prst="rect">
            <a:avLst/>
          </a:prstGeom>
          <a:noFill/>
          <a:ln w="9525">
            <a:noFill/>
          </a:ln>
        </p:spPr>
      </p:pic>
    </p:spTree>
  </p:cSld>
  <p:clrMapOvr>
    <a:masterClrMapping/>
  </p:clrMapOvr>
  <p:transition>
    <p:cover dir="u"/>
  </p:transition>
</p:sldLayout>
</file>

<file path=ppt/slideLayouts/slideLayout201.xml><?xml version="1.0" encoding="utf-8"?>
<p:sldLayout xmlns:a="http://schemas.openxmlformats.org/drawingml/2006/main" xmlns:r="http://schemas.openxmlformats.org/officeDocument/2006/relationships" xmlns:p="http://schemas.openxmlformats.org/presentationml/2006/main" userDrawn="1">
  <p:cSld name="23_节标题">
    <p:bg>
      <p:bgPr>
        <a:solidFill>
          <a:schemeClr val="bg1"/>
        </a:solidFill>
        <a:effectLst/>
      </p:bgPr>
    </p:bg>
    <p:spTree>
      <p:nvGrpSpPr>
        <p:cNvPr id="1" name=""/>
        <p:cNvGrpSpPr/>
        <p:nvPr/>
      </p:nvGrpSpPr>
      <p:grpSpPr>
        <a:xfrm>
          <a:off x="0" y="0"/>
          <a:ext cx="0" cy="0"/>
          <a:chOff x="0" y="0"/>
          <a:chExt cx="0" cy="0"/>
        </a:xfrm>
      </p:grpSpPr>
      <p:pic>
        <p:nvPicPr>
          <p:cNvPr id="58373" name="图片 6" descr="w02.png"/>
          <p:cNvPicPr>
            <a:picLocks noChangeAspect="1"/>
          </p:cNvPicPr>
          <p:nvPr userDrawn="1"/>
        </p:nvPicPr>
        <p:blipFill>
          <a:blip r:embed="rId2" cstate="print"/>
          <a:stretch>
            <a:fillRect/>
          </a:stretch>
        </p:blipFill>
        <p:spPr>
          <a:xfrm>
            <a:off x="0" y="0"/>
            <a:ext cx="9144000" cy="6858000"/>
          </a:xfrm>
          <a:prstGeom prst="rect">
            <a:avLst/>
          </a:prstGeom>
          <a:noFill/>
          <a:ln w="9525">
            <a:noFill/>
          </a:ln>
        </p:spPr>
      </p:pic>
    </p:spTree>
  </p:cSld>
  <p:clrMapOvr>
    <a:masterClrMapping/>
  </p:clrMapOvr>
  <p:transition>
    <p:cover dir="u"/>
  </p:transition>
</p:sldLayout>
</file>

<file path=ppt/slideLayouts/slideLayout202.xml><?xml version="1.0" encoding="utf-8"?>
<p:sldLayout xmlns:a="http://schemas.openxmlformats.org/drawingml/2006/main" xmlns:r="http://schemas.openxmlformats.org/officeDocument/2006/relationships" xmlns:p="http://schemas.openxmlformats.org/presentationml/2006/main" userDrawn="1">
  <p:cSld name="24_节标题">
    <p:bg>
      <p:bgPr>
        <a:solidFill>
          <a:schemeClr val="bg1"/>
        </a:solidFill>
        <a:effectLst/>
      </p:bgPr>
    </p:bg>
    <p:spTree>
      <p:nvGrpSpPr>
        <p:cNvPr id="1" name=""/>
        <p:cNvGrpSpPr/>
        <p:nvPr/>
      </p:nvGrpSpPr>
      <p:grpSpPr>
        <a:xfrm>
          <a:off x="0" y="0"/>
          <a:ext cx="0" cy="0"/>
          <a:chOff x="0" y="0"/>
          <a:chExt cx="0" cy="0"/>
        </a:xfrm>
      </p:grpSpPr>
      <p:pic>
        <p:nvPicPr>
          <p:cNvPr id="59397" name="图片 6" descr="w02.png"/>
          <p:cNvPicPr>
            <a:picLocks noChangeAspect="1"/>
          </p:cNvPicPr>
          <p:nvPr userDrawn="1"/>
        </p:nvPicPr>
        <p:blipFill>
          <a:blip r:embed="rId2" cstate="print"/>
          <a:stretch>
            <a:fillRect/>
          </a:stretch>
        </p:blipFill>
        <p:spPr>
          <a:xfrm>
            <a:off x="0" y="0"/>
            <a:ext cx="9144000" cy="6858000"/>
          </a:xfrm>
          <a:prstGeom prst="rect">
            <a:avLst/>
          </a:prstGeom>
          <a:noFill/>
          <a:ln w="9525">
            <a:noFill/>
          </a:ln>
        </p:spPr>
      </p:pic>
    </p:spTree>
  </p:cSld>
  <p:clrMapOvr>
    <a:masterClrMapping/>
  </p:clrMapOvr>
  <p:transition>
    <p:cover dir="u"/>
  </p:transition>
</p:sldLayout>
</file>

<file path=ppt/slideLayouts/slideLayout203.xml><?xml version="1.0" encoding="utf-8"?>
<p:sldLayout xmlns:a="http://schemas.openxmlformats.org/drawingml/2006/main" xmlns:r="http://schemas.openxmlformats.org/officeDocument/2006/relationships" xmlns:p="http://schemas.openxmlformats.org/presentationml/2006/main" userDrawn="1">
  <p:cSld name="25_节标题">
    <p:bg>
      <p:bgPr>
        <a:solidFill>
          <a:schemeClr val="bg1"/>
        </a:solidFill>
        <a:effectLst/>
      </p:bgPr>
    </p:bg>
    <p:spTree>
      <p:nvGrpSpPr>
        <p:cNvPr id="1" name=""/>
        <p:cNvGrpSpPr/>
        <p:nvPr/>
      </p:nvGrpSpPr>
      <p:grpSpPr>
        <a:xfrm>
          <a:off x="0" y="0"/>
          <a:ext cx="0" cy="0"/>
          <a:chOff x="0" y="0"/>
          <a:chExt cx="0" cy="0"/>
        </a:xfrm>
      </p:grpSpPr>
      <p:pic>
        <p:nvPicPr>
          <p:cNvPr id="60421" name="图片 6" descr="w02.png"/>
          <p:cNvPicPr>
            <a:picLocks noChangeAspect="1"/>
          </p:cNvPicPr>
          <p:nvPr userDrawn="1"/>
        </p:nvPicPr>
        <p:blipFill>
          <a:blip r:embed="rId2" cstate="print"/>
          <a:stretch>
            <a:fillRect/>
          </a:stretch>
        </p:blipFill>
        <p:spPr>
          <a:xfrm>
            <a:off x="0" y="0"/>
            <a:ext cx="9144000" cy="6858000"/>
          </a:xfrm>
          <a:prstGeom prst="rect">
            <a:avLst/>
          </a:prstGeom>
          <a:noFill/>
          <a:ln w="9525">
            <a:noFill/>
          </a:ln>
        </p:spPr>
      </p:pic>
    </p:spTree>
  </p:cSld>
  <p:clrMapOvr>
    <a:masterClrMapping/>
  </p:clrMapOvr>
  <p:transition>
    <p:cover dir="u"/>
  </p:transition>
</p:sldLayout>
</file>

<file path=ppt/slideLayouts/slideLayout204.xml><?xml version="1.0" encoding="utf-8"?>
<p:sldLayout xmlns:a="http://schemas.openxmlformats.org/drawingml/2006/main" xmlns:r="http://schemas.openxmlformats.org/officeDocument/2006/relationships" xmlns:p="http://schemas.openxmlformats.org/presentationml/2006/main" userDrawn="1">
  <p:cSld name="26_节标题">
    <p:bg>
      <p:bgPr>
        <a:solidFill>
          <a:schemeClr val="bg1"/>
        </a:solidFill>
        <a:effectLst/>
      </p:bgPr>
    </p:bg>
    <p:spTree>
      <p:nvGrpSpPr>
        <p:cNvPr id="1" name=""/>
        <p:cNvGrpSpPr/>
        <p:nvPr/>
      </p:nvGrpSpPr>
      <p:grpSpPr>
        <a:xfrm>
          <a:off x="0" y="0"/>
          <a:ext cx="0" cy="0"/>
          <a:chOff x="0" y="0"/>
          <a:chExt cx="0" cy="0"/>
        </a:xfrm>
      </p:grpSpPr>
      <p:pic>
        <p:nvPicPr>
          <p:cNvPr id="61445" name="图片 6" descr="w02.png"/>
          <p:cNvPicPr>
            <a:picLocks noChangeAspect="1"/>
          </p:cNvPicPr>
          <p:nvPr userDrawn="1"/>
        </p:nvPicPr>
        <p:blipFill>
          <a:blip r:embed="rId2" cstate="print"/>
          <a:stretch>
            <a:fillRect/>
          </a:stretch>
        </p:blipFill>
        <p:spPr>
          <a:xfrm>
            <a:off x="0" y="0"/>
            <a:ext cx="9144000" cy="6858000"/>
          </a:xfrm>
          <a:prstGeom prst="rect">
            <a:avLst/>
          </a:prstGeom>
          <a:noFill/>
          <a:ln w="9525">
            <a:noFill/>
          </a:ln>
        </p:spPr>
      </p:pic>
    </p:spTree>
  </p:cSld>
  <p:clrMapOvr>
    <a:masterClrMapping/>
  </p:clrMapOvr>
  <p:transition>
    <p:cover dir="u"/>
  </p:transition>
</p:sldLayout>
</file>

<file path=ppt/slideLayouts/slideLayout205.xml><?xml version="1.0" encoding="utf-8"?>
<p:sldLayout xmlns:a="http://schemas.openxmlformats.org/drawingml/2006/main" xmlns:r="http://schemas.openxmlformats.org/officeDocument/2006/relationships" xmlns:p="http://schemas.openxmlformats.org/presentationml/2006/main" userDrawn="1">
  <p:cSld name="27_节标题">
    <p:bg>
      <p:bgPr>
        <a:solidFill>
          <a:schemeClr val="bg1"/>
        </a:solidFill>
        <a:effectLst/>
      </p:bgPr>
    </p:bg>
    <p:spTree>
      <p:nvGrpSpPr>
        <p:cNvPr id="1" name=""/>
        <p:cNvGrpSpPr/>
        <p:nvPr/>
      </p:nvGrpSpPr>
      <p:grpSpPr>
        <a:xfrm>
          <a:off x="0" y="0"/>
          <a:ext cx="0" cy="0"/>
          <a:chOff x="0" y="0"/>
          <a:chExt cx="0" cy="0"/>
        </a:xfrm>
      </p:grpSpPr>
      <p:pic>
        <p:nvPicPr>
          <p:cNvPr id="62469" name="图片 6" descr="w02.png"/>
          <p:cNvPicPr>
            <a:picLocks noChangeAspect="1"/>
          </p:cNvPicPr>
          <p:nvPr userDrawn="1"/>
        </p:nvPicPr>
        <p:blipFill>
          <a:blip r:embed="rId2" cstate="print"/>
          <a:stretch>
            <a:fillRect/>
          </a:stretch>
        </p:blipFill>
        <p:spPr>
          <a:xfrm>
            <a:off x="0" y="0"/>
            <a:ext cx="9144000" cy="6858000"/>
          </a:xfrm>
          <a:prstGeom prst="rect">
            <a:avLst/>
          </a:prstGeom>
          <a:noFill/>
          <a:ln w="9525">
            <a:noFill/>
          </a:ln>
        </p:spPr>
      </p:pic>
    </p:spTree>
  </p:cSld>
  <p:clrMapOvr>
    <a:masterClrMapping/>
  </p:clrMapOvr>
  <p:transition>
    <p:cover dir="u"/>
  </p:transition>
</p:sldLayout>
</file>

<file path=ppt/slideLayouts/slideLayout206.xml><?xml version="1.0" encoding="utf-8"?>
<p:sldLayout xmlns:a="http://schemas.openxmlformats.org/drawingml/2006/main" xmlns:r="http://schemas.openxmlformats.org/officeDocument/2006/relationships" xmlns:p="http://schemas.openxmlformats.org/presentationml/2006/main" userDrawn="1">
  <p:cSld name="28_节标题">
    <p:bg>
      <p:bgPr>
        <a:solidFill>
          <a:schemeClr val="bg1"/>
        </a:solidFill>
        <a:effectLst/>
      </p:bgPr>
    </p:bg>
    <p:spTree>
      <p:nvGrpSpPr>
        <p:cNvPr id="1" name=""/>
        <p:cNvGrpSpPr/>
        <p:nvPr/>
      </p:nvGrpSpPr>
      <p:grpSpPr>
        <a:xfrm>
          <a:off x="0" y="0"/>
          <a:ext cx="0" cy="0"/>
          <a:chOff x="0" y="0"/>
          <a:chExt cx="0" cy="0"/>
        </a:xfrm>
      </p:grpSpPr>
      <p:pic>
        <p:nvPicPr>
          <p:cNvPr id="63493" name="图片 6" descr="w02.png"/>
          <p:cNvPicPr>
            <a:picLocks noChangeAspect="1"/>
          </p:cNvPicPr>
          <p:nvPr userDrawn="1"/>
        </p:nvPicPr>
        <p:blipFill>
          <a:blip r:embed="rId2" cstate="print"/>
          <a:stretch>
            <a:fillRect/>
          </a:stretch>
        </p:blipFill>
        <p:spPr>
          <a:xfrm>
            <a:off x="0" y="0"/>
            <a:ext cx="9144000" cy="6858000"/>
          </a:xfrm>
          <a:prstGeom prst="rect">
            <a:avLst/>
          </a:prstGeom>
          <a:noFill/>
          <a:ln w="9525">
            <a:noFill/>
          </a:ln>
        </p:spPr>
      </p:pic>
    </p:spTree>
  </p:cSld>
  <p:clrMapOvr>
    <a:masterClrMapping/>
  </p:clrMapOvr>
  <p:transition>
    <p:cover dir="u"/>
  </p:transition>
</p:sldLayout>
</file>

<file path=ppt/slideLayouts/slideLayout207.xml><?xml version="1.0" encoding="utf-8"?>
<p:sldLayout xmlns:a="http://schemas.openxmlformats.org/drawingml/2006/main" xmlns:r="http://schemas.openxmlformats.org/officeDocument/2006/relationships" xmlns:p="http://schemas.openxmlformats.org/presentationml/2006/main" userDrawn="1">
  <p:cSld name="1_垂直排列标题与文本">
    <p:bg>
      <p:bgPr>
        <a:solidFill>
          <a:schemeClr val="bg1"/>
        </a:solidFill>
        <a:effectLst/>
      </p:bgPr>
    </p:bg>
    <p:spTree>
      <p:nvGrpSpPr>
        <p:cNvPr id="1" name=""/>
        <p:cNvGrpSpPr/>
        <p:nvPr/>
      </p:nvGrpSpPr>
      <p:grpSpPr>
        <a:xfrm>
          <a:off x="0" y="0"/>
          <a:ext cx="0" cy="0"/>
          <a:chOff x="0" y="0"/>
          <a:chExt cx="0" cy="0"/>
        </a:xfrm>
      </p:grpSpPr>
      <p:pic>
        <p:nvPicPr>
          <p:cNvPr id="64517" name="图片 6" descr="3.png"/>
          <p:cNvPicPr>
            <a:picLocks noChangeAspect="1"/>
          </p:cNvPicPr>
          <p:nvPr userDrawn="1"/>
        </p:nvPicPr>
        <p:blipFill>
          <a:blip r:embed="rId2" cstate="print"/>
          <a:stretch>
            <a:fillRect/>
          </a:stretch>
        </p:blipFill>
        <p:spPr>
          <a:xfrm>
            <a:off x="0" y="0"/>
            <a:ext cx="9144000" cy="6858000"/>
          </a:xfrm>
          <a:prstGeom prst="rect">
            <a:avLst/>
          </a:prstGeom>
          <a:noFill/>
          <a:ln w="9525">
            <a:noFill/>
          </a:ln>
        </p:spPr>
      </p:pic>
      <p:pic>
        <p:nvPicPr>
          <p:cNvPr id="64518" name="图片 7" descr="w42.png"/>
          <p:cNvPicPr>
            <a:picLocks noChangeAspect="1"/>
          </p:cNvPicPr>
          <p:nvPr userDrawn="1"/>
        </p:nvPicPr>
        <p:blipFill>
          <a:blip r:embed="rId3" cstate="print"/>
          <a:stretch>
            <a:fillRect/>
          </a:stretch>
        </p:blipFill>
        <p:spPr>
          <a:xfrm>
            <a:off x="0" y="0"/>
            <a:ext cx="9144000" cy="6858000"/>
          </a:xfrm>
          <a:prstGeom prst="rect">
            <a:avLst/>
          </a:prstGeom>
          <a:noFill/>
          <a:ln w="9525">
            <a:noFill/>
          </a:ln>
        </p:spPr>
      </p:pic>
    </p:spTree>
  </p:cSld>
  <p:clrMapOvr>
    <a:masterClrMapping/>
  </p:clrMapOvr>
  <p:transition>
    <p:cover dir="u"/>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2130425"/>
            <a:ext cx="7772400" cy="1470025"/>
          </a:xfrm>
        </p:spPr>
        <p:txBody>
          <a:bodyPr/>
          <a:lstStyle/>
          <a:p>
            <a:pPr fontAlgn="base"/>
            <a:r>
              <a:rPr lang="zh-CN" altLang="en-US" strike="noStrike" noProof="1" smtClean="0"/>
              <a:t>单击此处编辑母版标题样式</a:t>
            </a:r>
            <a:endParaRPr lang="zh-CN" altLang="en-US" strike="noStrike" noProof="1"/>
          </a:p>
        </p:txBody>
      </p:sp>
      <p:sp>
        <p:nvSpPr>
          <p:cNvPr id="3" name="副标题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pPr fontAlgn="base"/>
            <a:r>
              <a:rPr lang="zh-CN" altLang="en-US" strike="noStrike" noProof="1" smtClean="0"/>
              <a:t>单击此处编辑母版副标题样式</a:t>
            </a:r>
            <a:endParaRPr lang="zh-CN" altLang="en-US" strike="noStrike" noProof="1"/>
          </a:p>
        </p:txBody>
      </p:sp>
      <p:sp>
        <p:nvSpPr>
          <p:cNvPr id="4" name="页脚占位符 3"/>
          <p:cNvSpPr>
            <a:spLocks noGrp="1"/>
          </p:cNvSpPr>
          <p:nvPr>
            <p:ph type="ftr" sz="quarter" idx="10"/>
          </p:nvPr>
        </p:nvSpPr>
        <p:spPr/>
        <p:txBody>
          <a:bodyPr/>
          <a:lstStyle/>
          <a:p>
            <a:pPr lvl="0" eaLnBrk="1" fontAlgn="base" hangingPunct="1"/>
            <a:r>
              <a:rPr lang="de-DE" altLang="en-US" sz="1000" strike="noStrike" noProof="1">
                <a:latin typeface="Arial" panose="020B0604020202020204" pitchFamily="34" charset="0"/>
                <a:ea typeface="Arial" panose="020B0604020202020204" pitchFamily="34" charset="0"/>
                <a:cs typeface="+mn-ea"/>
              </a:rPr>
              <a:t>Page </a:t>
            </a:r>
            <a:r>
              <a:rPr lang="de-DE" altLang="en-US" sz="1000" strike="noStrike" noProof="1">
                <a:latin typeface="Arial" panose="020B0604020202020204" pitchFamily="34" charset="0"/>
                <a:ea typeface="Arial" panose="020B0604020202020204" pitchFamily="34" charset="0"/>
                <a:cs typeface="+mn-ea"/>
                <a:sym typeface="Wingdings" panose="05000000000000000000" pitchFamily="2" charset="2"/>
              </a:rPr>
              <a:t></a:t>
            </a:r>
            <a:r>
              <a:rPr lang="de-DE" altLang="en-US" sz="1000" strike="noStrike" noProof="1">
                <a:latin typeface="Arial" panose="020B0604020202020204" pitchFamily="34" charset="0"/>
                <a:ea typeface="Arial" panose="020B0604020202020204" pitchFamily="34" charset="0"/>
                <a:cs typeface="+mn-ea"/>
              </a:rPr>
              <a:t> </a:t>
            </a:r>
            <a:fld id="{9A0DB2DC-4C9A-4742-B13C-FB6460FD3503}" type="slidenum">
              <a:rPr lang="de-DE" altLang="en-US" sz="1000" strike="noStrike" noProof="1" dirty="0">
                <a:latin typeface="Arial" panose="020B0604020202020204" pitchFamily="34" charset="0"/>
                <a:ea typeface="Arial" panose="020B0604020202020204" pitchFamily="34" charset="0"/>
                <a:cs typeface="+mn-ea"/>
              </a:rPr>
              <a:pPr lvl="0" eaLnBrk="1" fontAlgn="base" hangingPunct="1"/>
              <a:t>‹#›</a:t>
            </a:fld>
            <a:endParaRPr lang="de-DE" altLang="en-US" sz="1000" strike="noStrike" noProof="1">
              <a:ea typeface="Arial" panose="020B0604020202020204" pitchFamily="34" charset="0"/>
            </a:endParaRPr>
          </a:p>
        </p:txBody>
      </p:sp>
    </p:spTree>
  </p:cSld>
  <p:clrMapOvr>
    <a:masterClrMapping/>
  </p:clrMapOvr>
  <p:transition>
    <p:cover dir="u"/>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smtClean="0"/>
              <a:t>单击此处编辑母版标题样式</a:t>
            </a:r>
            <a:endParaRPr lang="zh-CN" altLang="en-US" strike="noStrike" noProof="1"/>
          </a:p>
        </p:txBody>
      </p:sp>
      <p:sp>
        <p:nvSpPr>
          <p:cNvPr id="3" name="内容占位符 2"/>
          <p:cNvSpPr>
            <a:spLocks noGrp="1"/>
          </p:cNvSpPr>
          <p:nvPr>
            <p:ph idx="1"/>
          </p:nvPr>
        </p:nvSpPr>
        <p:spPr/>
        <p:txBody>
          <a:bodyPr/>
          <a:lstStyle/>
          <a:p>
            <a:pPr lvl="0" fontAlgn="base"/>
            <a:r>
              <a:rPr lang="zh-CN" altLang="en-US" strike="noStrike" noProof="1" smtClean="0"/>
              <a:t>单击此处编辑母版文本样式</a:t>
            </a:r>
          </a:p>
          <a:p>
            <a:pPr lvl="1" fontAlgn="base"/>
            <a:r>
              <a:rPr lang="zh-CN" altLang="en-US" strike="noStrike" noProof="1" smtClean="0"/>
              <a:t>第二级</a:t>
            </a:r>
          </a:p>
          <a:p>
            <a:pPr lvl="2" fontAlgn="base"/>
            <a:r>
              <a:rPr lang="zh-CN" altLang="en-US" strike="noStrike" noProof="1" smtClean="0"/>
              <a:t>第三级</a:t>
            </a:r>
          </a:p>
          <a:p>
            <a:pPr lvl="3" fontAlgn="base"/>
            <a:r>
              <a:rPr lang="zh-CN" altLang="en-US" strike="noStrike" noProof="1" smtClean="0"/>
              <a:t>第四级</a:t>
            </a:r>
          </a:p>
          <a:p>
            <a:pPr lvl="4" fontAlgn="base"/>
            <a:r>
              <a:rPr lang="zh-CN" altLang="en-US" strike="noStrike" noProof="1" smtClean="0"/>
              <a:t>第五级</a:t>
            </a:r>
            <a:endParaRPr lang="zh-CN" altLang="en-US" strike="noStrike" noProof="1"/>
          </a:p>
        </p:txBody>
      </p:sp>
      <p:sp>
        <p:nvSpPr>
          <p:cNvPr id="4" name="页脚占位符 3"/>
          <p:cNvSpPr>
            <a:spLocks noGrp="1"/>
          </p:cNvSpPr>
          <p:nvPr>
            <p:ph type="ftr" sz="quarter" idx="10"/>
          </p:nvPr>
        </p:nvSpPr>
        <p:spPr/>
        <p:txBody>
          <a:bodyPr/>
          <a:lstStyle/>
          <a:p>
            <a:pPr lvl="0" eaLnBrk="1" fontAlgn="base" hangingPunct="1"/>
            <a:r>
              <a:rPr lang="de-DE" altLang="en-US" sz="1000" strike="noStrike" noProof="1">
                <a:latin typeface="Arial" panose="020B0604020202020204" pitchFamily="34" charset="0"/>
                <a:ea typeface="Arial" panose="020B0604020202020204" pitchFamily="34" charset="0"/>
                <a:cs typeface="+mn-ea"/>
              </a:rPr>
              <a:t>Page </a:t>
            </a:r>
            <a:r>
              <a:rPr lang="de-DE" altLang="en-US" sz="1000" strike="noStrike" noProof="1">
                <a:latin typeface="Arial" panose="020B0604020202020204" pitchFamily="34" charset="0"/>
                <a:ea typeface="Arial" panose="020B0604020202020204" pitchFamily="34" charset="0"/>
                <a:cs typeface="+mn-ea"/>
                <a:sym typeface="Wingdings" panose="05000000000000000000" pitchFamily="2" charset="2"/>
              </a:rPr>
              <a:t></a:t>
            </a:r>
            <a:r>
              <a:rPr lang="de-DE" altLang="en-US" sz="1000" strike="noStrike" noProof="1">
                <a:latin typeface="Arial" panose="020B0604020202020204" pitchFamily="34" charset="0"/>
                <a:ea typeface="Arial" panose="020B0604020202020204" pitchFamily="34" charset="0"/>
                <a:cs typeface="+mn-ea"/>
              </a:rPr>
              <a:t> </a:t>
            </a:r>
            <a:fld id="{9A0DB2DC-4C9A-4742-B13C-FB6460FD3503}" type="slidenum">
              <a:rPr lang="de-DE" altLang="en-US" sz="1000" strike="noStrike" noProof="1" dirty="0">
                <a:latin typeface="Arial" panose="020B0604020202020204" pitchFamily="34" charset="0"/>
                <a:ea typeface="Arial" panose="020B0604020202020204" pitchFamily="34" charset="0"/>
                <a:cs typeface="+mn-ea"/>
              </a:rPr>
              <a:pPr lvl="0" eaLnBrk="1" fontAlgn="base" hangingPunct="1"/>
              <a:t>‹#›</a:t>
            </a:fld>
            <a:endParaRPr lang="de-DE" altLang="en-US" sz="1000" strike="noStrike" noProof="1">
              <a:ea typeface="Arial" panose="020B0604020202020204" pitchFamily="34" charset="0"/>
            </a:endParaRPr>
          </a:p>
        </p:txBody>
      </p:sp>
    </p:spTree>
  </p:cSld>
  <p:clrMapOvr>
    <a:masterClrMapping/>
  </p:clrMapOvr>
  <p:transition>
    <p:cover dir="u"/>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p:spPr>
        <p:txBody>
          <a:bodyPr anchor="t"/>
          <a:lstStyle>
            <a:lvl1pPr algn="l">
              <a:defRPr sz="4000" b="1" cap="all"/>
            </a:lvl1pPr>
          </a:lstStyle>
          <a:p>
            <a:pPr fontAlgn="base"/>
            <a:r>
              <a:rPr lang="zh-CN" altLang="en-US" strike="noStrike" noProof="1" smtClean="0"/>
              <a:t>单击此处编辑母版标题样式</a:t>
            </a:r>
            <a:endParaRPr lang="zh-CN" altLang="en-US" strike="noStrike" noProof="1"/>
          </a:p>
        </p:txBody>
      </p:sp>
      <p:sp>
        <p:nvSpPr>
          <p:cNvPr id="3" name="文本占位符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fontAlgn="base"/>
            <a:r>
              <a:rPr lang="zh-CN" altLang="en-US" strike="noStrike" noProof="1" smtClean="0"/>
              <a:t>单击此处编辑母版文本样式</a:t>
            </a:r>
          </a:p>
        </p:txBody>
      </p:sp>
      <p:sp>
        <p:nvSpPr>
          <p:cNvPr id="4" name="页脚占位符 3"/>
          <p:cNvSpPr>
            <a:spLocks noGrp="1"/>
          </p:cNvSpPr>
          <p:nvPr>
            <p:ph type="ftr" sz="quarter" idx="10"/>
          </p:nvPr>
        </p:nvSpPr>
        <p:spPr/>
        <p:txBody>
          <a:bodyPr/>
          <a:lstStyle/>
          <a:p>
            <a:pPr lvl="0" eaLnBrk="1" fontAlgn="base" hangingPunct="1"/>
            <a:r>
              <a:rPr lang="de-DE" altLang="en-US" sz="1000" strike="noStrike" noProof="1">
                <a:latin typeface="Arial" panose="020B0604020202020204" pitchFamily="34" charset="0"/>
                <a:ea typeface="Arial" panose="020B0604020202020204" pitchFamily="34" charset="0"/>
                <a:cs typeface="+mn-ea"/>
              </a:rPr>
              <a:t>Page </a:t>
            </a:r>
            <a:r>
              <a:rPr lang="de-DE" altLang="en-US" sz="1000" strike="noStrike" noProof="1">
                <a:latin typeface="Arial" panose="020B0604020202020204" pitchFamily="34" charset="0"/>
                <a:ea typeface="Arial" panose="020B0604020202020204" pitchFamily="34" charset="0"/>
                <a:cs typeface="+mn-ea"/>
                <a:sym typeface="Wingdings" panose="05000000000000000000" pitchFamily="2" charset="2"/>
              </a:rPr>
              <a:t></a:t>
            </a:r>
            <a:r>
              <a:rPr lang="de-DE" altLang="en-US" sz="1000" strike="noStrike" noProof="1">
                <a:latin typeface="Arial" panose="020B0604020202020204" pitchFamily="34" charset="0"/>
                <a:ea typeface="Arial" panose="020B0604020202020204" pitchFamily="34" charset="0"/>
                <a:cs typeface="+mn-ea"/>
              </a:rPr>
              <a:t> </a:t>
            </a:r>
            <a:fld id="{9A0DB2DC-4C9A-4742-B13C-FB6460FD3503}" type="slidenum">
              <a:rPr lang="de-DE" altLang="en-US" sz="1000" strike="noStrike" noProof="1" dirty="0">
                <a:latin typeface="Arial" panose="020B0604020202020204" pitchFamily="34" charset="0"/>
                <a:ea typeface="Arial" panose="020B0604020202020204" pitchFamily="34" charset="0"/>
                <a:cs typeface="+mn-ea"/>
              </a:rPr>
              <a:pPr lvl="0" eaLnBrk="1" fontAlgn="base" hangingPunct="1"/>
              <a:t>‹#›</a:t>
            </a:fld>
            <a:endParaRPr lang="de-DE" altLang="en-US" sz="1000" strike="noStrike" noProof="1">
              <a:ea typeface="Arial" panose="020B0604020202020204" pitchFamily="34" charset="0"/>
            </a:endParaRPr>
          </a:p>
        </p:txBody>
      </p:sp>
    </p:spTree>
  </p:cSld>
  <p:clrMapOvr>
    <a:masterClrMapping/>
  </p:clrMapOvr>
  <p:transition>
    <p:cover dir="u"/>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smtClean="0"/>
              <a:t>单击此处编辑母版标题样式</a:t>
            </a:r>
            <a:endParaRPr lang="zh-CN" altLang="en-US" strike="noStrike" noProof="1"/>
          </a:p>
        </p:txBody>
      </p:sp>
      <p:sp>
        <p:nvSpPr>
          <p:cNvPr id="3" name="内容占位符 2"/>
          <p:cNvSpPr>
            <a:spLocks noGrp="1"/>
          </p:cNvSpPr>
          <p:nvPr>
            <p:ph sz="half" idx="1"/>
          </p:nvPr>
        </p:nvSpPr>
        <p:spPr>
          <a:xfrm>
            <a:off x="314325" y="1614488"/>
            <a:ext cx="4186238" cy="43910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fontAlgn="base"/>
            <a:r>
              <a:rPr lang="zh-CN" altLang="en-US" strike="noStrike" noProof="1" smtClean="0"/>
              <a:t>单击此处编辑母版文本样式</a:t>
            </a:r>
          </a:p>
          <a:p>
            <a:pPr lvl="1" fontAlgn="base"/>
            <a:r>
              <a:rPr lang="zh-CN" altLang="en-US" strike="noStrike" noProof="1" smtClean="0"/>
              <a:t>第二级</a:t>
            </a:r>
          </a:p>
          <a:p>
            <a:pPr lvl="2" fontAlgn="base"/>
            <a:r>
              <a:rPr lang="zh-CN" altLang="en-US" strike="noStrike" noProof="1" smtClean="0"/>
              <a:t>第三级</a:t>
            </a:r>
          </a:p>
          <a:p>
            <a:pPr lvl="3" fontAlgn="base"/>
            <a:r>
              <a:rPr lang="zh-CN" altLang="en-US" strike="noStrike" noProof="1" smtClean="0"/>
              <a:t>第四级</a:t>
            </a:r>
          </a:p>
          <a:p>
            <a:pPr lvl="4" fontAlgn="base"/>
            <a:r>
              <a:rPr lang="zh-CN" altLang="en-US" strike="noStrike" noProof="1" smtClean="0"/>
              <a:t>第五级</a:t>
            </a:r>
            <a:endParaRPr lang="zh-CN" altLang="en-US" strike="noStrike" noProof="1"/>
          </a:p>
        </p:txBody>
      </p:sp>
      <p:sp>
        <p:nvSpPr>
          <p:cNvPr id="4" name="内容占位符 3"/>
          <p:cNvSpPr>
            <a:spLocks noGrp="1"/>
          </p:cNvSpPr>
          <p:nvPr>
            <p:ph sz="half" idx="2"/>
          </p:nvPr>
        </p:nvSpPr>
        <p:spPr>
          <a:xfrm>
            <a:off x="4652963" y="1614488"/>
            <a:ext cx="4186237" cy="43910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fontAlgn="base"/>
            <a:r>
              <a:rPr lang="zh-CN" altLang="en-US" strike="noStrike" noProof="1" smtClean="0"/>
              <a:t>单击此处编辑母版文本样式</a:t>
            </a:r>
          </a:p>
          <a:p>
            <a:pPr lvl="1" fontAlgn="base"/>
            <a:r>
              <a:rPr lang="zh-CN" altLang="en-US" strike="noStrike" noProof="1" smtClean="0"/>
              <a:t>第二级</a:t>
            </a:r>
          </a:p>
          <a:p>
            <a:pPr lvl="2" fontAlgn="base"/>
            <a:r>
              <a:rPr lang="zh-CN" altLang="en-US" strike="noStrike" noProof="1" smtClean="0"/>
              <a:t>第三级</a:t>
            </a:r>
          </a:p>
          <a:p>
            <a:pPr lvl="3" fontAlgn="base"/>
            <a:r>
              <a:rPr lang="zh-CN" altLang="en-US" strike="noStrike" noProof="1" smtClean="0"/>
              <a:t>第四级</a:t>
            </a:r>
          </a:p>
          <a:p>
            <a:pPr lvl="4" fontAlgn="base"/>
            <a:r>
              <a:rPr lang="zh-CN" altLang="en-US" strike="noStrike" noProof="1" smtClean="0"/>
              <a:t>第五级</a:t>
            </a:r>
            <a:endParaRPr lang="zh-CN" altLang="en-US" strike="noStrike" noProof="1"/>
          </a:p>
        </p:txBody>
      </p:sp>
      <p:sp>
        <p:nvSpPr>
          <p:cNvPr id="5" name="页脚占位符 4"/>
          <p:cNvSpPr>
            <a:spLocks noGrp="1"/>
          </p:cNvSpPr>
          <p:nvPr>
            <p:ph type="ftr" sz="quarter" idx="10"/>
          </p:nvPr>
        </p:nvSpPr>
        <p:spPr/>
        <p:txBody>
          <a:bodyPr/>
          <a:lstStyle/>
          <a:p>
            <a:pPr lvl="0" eaLnBrk="1" fontAlgn="base" hangingPunct="1"/>
            <a:r>
              <a:rPr lang="de-DE" altLang="en-US" sz="1000" strike="noStrike" noProof="1">
                <a:latin typeface="Arial" panose="020B0604020202020204" pitchFamily="34" charset="0"/>
                <a:ea typeface="Arial" panose="020B0604020202020204" pitchFamily="34" charset="0"/>
                <a:cs typeface="+mn-ea"/>
              </a:rPr>
              <a:t>Page </a:t>
            </a:r>
            <a:r>
              <a:rPr lang="de-DE" altLang="en-US" sz="1000" strike="noStrike" noProof="1">
                <a:latin typeface="Arial" panose="020B0604020202020204" pitchFamily="34" charset="0"/>
                <a:ea typeface="Arial" panose="020B0604020202020204" pitchFamily="34" charset="0"/>
                <a:cs typeface="+mn-ea"/>
                <a:sym typeface="Wingdings" panose="05000000000000000000" pitchFamily="2" charset="2"/>
              </a:rPr>
              <a:t></a:t>
            </a:r>
            <a:r>
              <a:rPr lang="de-DE" altLang="en-US" sz="1000" strike="noStrike" noProof="1">
                <a:latin typeface="Arial" panose="020B0604020202020204" pitchFamily="34" charset="0"/>
                <a:ea typeface="Arial" panose="020B0604020202020204" pitchFamily="34" charset="0"/>
                <a:cs typeface="+mn-ea"/>
              </a:rPr>
              <a:t> </a:t>
            </a:r>
            <a:fld id="{9A0DB2DC-4C9A-4742-B13C-FB6460FD3503}" type="slidenum">
              <a:rPr lang="de-DE" altLang="en-US" sz="1000" strike="noStrike" noProof="1" dirty="0">
                <a:latin typeface="Arial" panose="020B0604020202020204" pitchFamily="34" charset="0"/>
                <a:ea typeface="Arial" panose="020B0604020202020204" pitchFamily="34" charset="0"/>
                <a:cs typeface="+mn-ea"/>
              </a:rPr>
              <a:pPr lvl="0" eaLnBrk="1" fontAlgn="base" hangingPunct="1"/>
              <a:t>‹#›</a:t>
            </a:fld>
            <a:endParaRPr lang="de-DE" altLang="en-US" sz="1000" strike="noStrike" noProof="1">
              <a:ea typeface="Arial" panose="020B0604020202020204" pitchFamily="34" charset="0"/>
            </a:endParaRPr>
          </a:p>
        </p:txBody>
      </p:sp>
    </p:spTree>
  </p:cSld>
  <p:clrMapOvr>
    <a:masterClrMapping/>
  </p:clrMapOvr>
  <p:transition>
    <p:cover dir="u"/>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p:spPr>
        <p:txBody>
          <a:bodyPr/>
          <a:lstStyle>
            <a:lvl1pPr>
              <a:defRPr/>
            </a:lvl1pPr>
          </a:lstStyle>
          <a:p>
            <a:pPr fontAlgn="base"/>
            <a:r>
              <a:rPr lang="zh-CN" altLang="en-US" strike="noStrike" noProof="1" smtClean="0"/>
              <a:t>单击此处编辑母版标题样式</a:t>
            </a:r>
            <a:endParaRPr lang="zh-CN" altLang="en-US" strike="noStrike" noProof="1"/>
          </a:p>
        </p:txBody>
      </p:sp>
      <p:sp>
        <p:nvSpPr>
          <p:cNvPr id="3" name="文本占位符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fontAlgn="base"/>
            <a:r>
              <a:rPr lang="zh-CN" altLang="en-US" strike="noStrike" noProof="1" smtClean="0"/>
              <a:t>单击此处编辑母版文本样式</a:t>
            </a:r>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fontAlgn="base"/>
            <a:r>
              <a:rPr lang="zh-CN" altLang="en-US" strike="noStrike" noProof="1" smtClean="0"/>
              <a:t>单击此处编辑母版文本样式</a:t>
            </a:r>
          </a:p>
          <a:p>
            <a:pPr lvl="1" fontAlgn="base"/>
            <a:r>
              <a:rPr lang="zh-CN" altLang="en-US" strike="noStrike" noProof="1" smtClean="0"/>
              <a:t>第二级</a:t>
            </a:r>
          </a:p>
          <a:p>
            <a:pPr lvl="2" fontAlgn="base"/>
            <a:r>
              <a:rPr lang="zh-CN" altLang="en-US" strike="noStrike" noProof="1" smtClean="0"/>
              <a:t>第三级</a:t>
            </a:r>
          </a:p>
          <a:p>
            <a:pPr lvl="3" fontAlgn="base"/>
            <a:r>
              <a:rPr lang="zh-CN" altLang="en-US" strike="noStrike" noProof="1" smtClean="0"/>
              <a:t>第四级</a:t>
            </a:r>
          </a:p>
          <a:p>
            <a:pPr lvl="4" fontAlgn="base"/>
            <a:r>
              <a:rPr lang="zh-CN" altLang="en-US" strike="noStrike" noProof="1" smtClean="0"/>
              <a:t>第五级</a:t>
            </a:r>
            <a:endParaRPr lang="zh-CN" altLang="en-US" strike="noStrike" noProof="1"/>
          </a:p>
        </p:txBody>
      </p:sp>
      <p:sp>
        <p:nvSpPr>
          <p:cNvPr id="5" name="文本占位符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fontAlgn="base"/>
            <a:r>
              <a:rPr lang="zh-CN" altLang="en-US" strike="noStrike" noProof="1" smtClean="0"/>
              <a:t>单击此处编辑母版文本样式</a:t>
            </a:r>
          </a:p>
        </p:txBody>
      </p:sp>
      <p:sp>
        <p:nvSpPr>
          <p:cNvPr id="6" name="内容占位符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fontAlgn="base"/>
            <a:r>
              <a:rPr lang="zh-CN" altLang="en-US" strike="noStrike" noProof="1" smtClean="0"/>
              <a:t>单击此处编辑母版文本样式</a:t>
            </a:r>
          </a:p>
          <a:p>
            <a:pPr lvl="1" fontAlgn="base"/>
            <a:r>
              <a:rPr lang="zh-CN" altLang="en-US" strike="noStrike" noProof="1" smtClean="0"/>
              <a:t>第二级</a:t>
            </a:r>
          </a:p>
          <a:p>
            <a:pPr lvl="2" fontAlgn="base"/>
            <a:r>
              <a:rPr lang="zh-CN" altLang="en-US" strike="noStrike" noProof="1" smtClean="0"/>
              <a:t>第三级</a:t>
            </a:r>
          </a:p>
          <a:p>
            <a:pPr lvl="3" fontAlgn="base"/>
            <a:r>
              <a:rPr lang="zh-CN" altLang="en-US" strike="noStrike" noProof="1" smtClean="0"/>
              <a:t>第四级</a:t>
            </a:r>
          </a:p>
          <a:p>
            <a:pPr lvl="4" fontAlgn="base"/>
            <a:r>
              <a:rPr lang="zh-CN" altLang="en-US" strike="noStrike" noProof="1" smtClean="0"/>
              <a:t>第五级</a:t>
            </a:r>
            <a:endParaRPr lang="zh-CN" altLang="en-US" strike="noStrike" noProof="1"/>
          </a:p>
        </p:txBody>
      </p:sp>
      <p:sp>
        <p:nvSpPr>
          <p:cNvPr id="7" name="页脚占位符 6"/>
          <p:cNvSpPr>
            <a:spLocks noGrp="1"/>
          </p:cNvSpPr>
          <p:nvPr>
            <p:ph type="ftr" sz="quarter" idx="10"/>
          </p:nvPr>
        </p:nvSpPr>
        <p:spPr/>
        <p:txBody>
          <a:bodyPr/>
          <a:lstStyle/>
          <a:p>
            <a:pPr lvl="0" eaLnBrk="1" fontAlgn="base" hangingPunct="1"/>
            <a:r>
              <a:rPr lang="de-DE" altLang="en-US" sz="1000" strike="noStrike" noProof="1">
                <a:latin typeface="Arial" panose="020B0604020202020204" pitchFamily="34" charset="0"/>
                <a:ea typeface="Arial" panose="020B0604020202020204" pitchFamily="34" charset="0"/>
                <a:cs typeface="+mn-ea"/>
              </a:rPr>
              <a:t>Page </a:t>
            </a:r>
            <a:r>
              <a:rPr lang="de-DE" altLang="en-US" sz="1000" strike="noStrike" noProof="1">
                <a:latin typeface="Arial" panose="020B0604020202020204" pitchFamily="34" charset="0"/>
                <a:ea typeface="Arial" panose="020B0604020202020204" pitchFamily="34" charset="0"/>
                <a:cs typeface="+mn-ea"/>
                <a:sym typeface="Wingdings" panose="05000000000000000000" pitchFamily="2" charset="2"/>
              </a:rPr>
              <a:t></a:t>
            </a:r>
            <a:r>
              <a:rPr lang="de-DE" altLang="en-US" sz="1000" strike="noStrike" noProof="1">
                <a:latin typeface="Arial" panose="020B0604020202020204" pitchFamily="34" charset="0"/>
                <a:ea typeface="Arial" panose="020B0604020202020204" pitchFamily="34" charset="0"/>
                <a:cs typeface="+mn-ea"/>
              </a:rPr>
              <a:t> </a:t>
            </a:r>
            <a:fld id="{9A0DB2DC-4C9A-4742-B13C-FB6460FD3503}" type="slidenum">
              <a:rPr lang="de-DE" altLang="en-US" sz="1000" strike="noStrike" noProof="1" dirty="0">
                <a:latin typeface="Arial" panose="020B0604020202020204" pitchFamily="34" charset="0"/>
                <a:ea typeface="Arial" panose="020B0604020202020204" pitchFamily="34" charset="0"/>
                <a:cs typeface="+mn-ea"/>
              </a:rPr>
              <a:pPr lvl="0" eaLnBrk="1" fontAlgn="base" hangingPunct="1"/>
              <a:t>‹#›</a:t>
            </a:fld>
            <a:endParaRPr lang="de-DE" altLang="en-US" sz="1000" strike="noStrike" noProof="1">
              <a:ea typeface="Arial" panose="020B0604020202020204" pitchFamily="34" charset="0"/>
            </a:endParaRPr>
          </a:p>
        </p:txBody>
      </p:sp>
    </p:spTree>
  </p:cSld>
  <p:clrMapOvr>
    <a:masterClrMapping/>
  </p:clrMapOvr>
  <p:transition>
    <p:cover dir="u"/>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smtClean="0"/>
              <a:t>单击此处编辑母版标题样式</a:t>
            </a:r>
            <a:endParaRPr lang="zh-CN" altLang="en-US" strike="noStrike" noProof="1"/>
          </a:p>
        </p:txBody>
      </p:sp>
      <p:sp>
        <p:nvSpPr>
          <p:cNvPr id="3" name="页脚占位符 2"/>
          <p:cNvSpPr>
            <a:spLocks noGrp="1"/>
          </p:cNvSpPr>
          <p:nvPr>
            <p:ph type="ftr" sz="quarter" idx="10"/>
          </p:nvPr>
        </p:nvSpPr>
        <p:spPr/>
        <p:txBody>
          <a:bodyPr/>
          <a:lstStyle/>
          <a:p>
            <a:pPr lvl="0" eaLnBrk="1" fontAlgn="base" hangingPunct="1"/>
            <a:r>
              <a:rPr lang="de-DE" altLang="en-US" sz="1000" strike="noStrike" noProof="1">
                <a:latin typeface="Arial" panose="020B0604020202020204" pitchFamily="34" charset="0"/>
                <a:ea typeface="Arial" panose="020B0604020202020204" pitchFamily="34" charset="0"/>
                <a:cs typeface="+mn-ea"/>
              </a:rPr>
              <a:t>Page </a:t>
            </a:r>
            <a:r>
              <a:rPr lang="de-DE" altLang="en-US" sz="1000" strike="noStrike" noProof="1">
                <a:latin typeface="Arial" panose="020B0604020202020204" pitchFamily="34" charset="0"/>
                <a:ea typeface="Arial" panose="020B0604020202020204" pitchFamily="34" charset="0"/>
                <a:cs typeface="+mn-ea"/>
                <a:sym typeface="Wingdings" panose="05000000000000000000" pitchFamily="2" charset="2"/>
              </a:rPr>
              <a:t></a:t>
            </a:r>
            <a:r>
              <a:rPr lang="de-DE" altLang="en-US" sz="1000" strike="noStrike" noProof="1">
                <a:latin typeface="Arial" panose="020B0604020202020204" pitchFamily="34" charset="0"/>
                <a:ea typeface="Arial" panose="020B0604020202020204" pitchFamily="34" charset="0"/>
                <a:cs typeface="+mn-ea"/>
              </a:rPr>
              <a:t> </a:t>
            </a:r>
            <a:fld id="{9A0DB2DC-4C9A-4742-B13C-FB6460FD3503}" type="slidenum">
              <a:rPr lang="de-DE" altLang="en-US" sz="1000" strike="noStrike" noProof="1" dirty="0">
                <a:latin typeface="Arial" panose="020B0604020202020204" pitchFamily="34" charset="0"/>
                <a:ea typeface="Arial" panose="020B0604020202020204" pitchFamily="34" charset="0"/>
                <a:cs typeface="+mn-ea"/>
              </a:rPr>
              <a:pPr lvl="0" eaLnBrk="1" fontAlgn="base" hangingPunct="1"/>
              <a:t>‹#›</a:t>
            </a:fld>
            <a:endParaRPr lang="de-DE" altLang="en-US" sz="1000" strike="noStrike" noProof="1">
              <a:ea typeface="Arial" panose="020B0604020202020204" pitchFamily="34" charset="0"/>
            </a:endParaRPr>
          </a:p>
        </p:txBody>
      </p:sp>
    </p:spTree>
  </p:cSld>
  <p:clrMapOvr>
    <a:masterClrMapping/>
  </p:clrMapOvr>
  <p:transition>
    <p:cover dir="u"/>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页脚占位符 1"/>
          <p:cNvSpPr>
            <a:spLocks noGrp="1"/>
          </p:cNvSpPr>
          <p:nvPr>
            <p:ph type="ftr" sz="quarter" idx="10"/>
          </p:nvPr>
        </p:nvSpPr>
        <p:spPr/>
        <p:txBody>
          <a:bodyPr/>
          <a:lstStyle/>
          <a:p>
            <a:pPr lvl="0" eaLnBrk="1" fontAlgn="base" hangingPunct="1"/>
            <a:r>
              <a:rPr lang="de-DE" altLang="en-US" sz="1000" strike="noStrike" noProof="1">
                <a:latin typeface="Arial" panose="020B0604020202020204" pitchFamily="34" charset="0"/>
                <a:ea typeface="Arial" panose="020B0604020202020204" pitchFamily="34" charset="0"/>
                <a:cs typeface="+mn-ea"/>
              </a:rPr>
              <a:t>Page </a:t>
            </a:r>
            <a:r>
              <a:rPr lang="de-DE" altLang="en-US" sz="1000" strike="noStrike" noProof="1">
                <a:latin typeface="Arial" panose="020B0604020202020204" pitchFamily="34" charset="0"/>
                <a:ea typeface="Arial" panose="020B0604020202020204" pitchFamily="34" charset="0"/>
                <a:cs typeface="+mn-ea"/>
                <a:sym typeface="Wingdings" panose="05000000000000000000" pitchFamily="2" charset="2"/>
              </a:rPr>
              <a:t></a:t>
            </a:r>
            <a:r>
              <a:rPr lang="de-DE" altLang="en-US" sz="1000" strike="noStrike" noProof="1">
                <a:latin typeface="Arial" panose="020B0604020202020204" pitchFamily="34" charset="0"/>
                <a:ea typeface="Arial" panose="020B0604020202020204" pitchFamily="34" charset="0"/>
                <a:cs typeface="+mn-ea"/>
              </a:rPr>
              <a:t> </a:t>
            </a:r>
            <a:fld id="{9A0DB2DC-4C9A-4742-B13C-FB6460FD3503}" type="slidenum">
              <a:rPr lang="de-DE" altLang="en-US" sz="1000" strike="noStrike" noProof="1" dirty="0">
                <a:latin typeface="Arial" panose="020B0604020202020204" pitchFamily="34" charset="0"/>
                <a:ea typeface="Arial" panose="020B0604020202020204" pitchFamily="34" charset="0"/>
                <a:cs typeface="+mn-ea"/>
              </a:rPr>
              <a:pPr lvl="0" eaLnBrk="1" fontAlgn="base" hangingPunct="1"/>
              <a:t>‹#›</a:t>
            </a:fld>
            <a:endParaRPr lang="de-DE" altLang="en-US" sz="1000" strike="noStrike" noProof="1">
              <a:ea typeface="Arial" panose="020B0604020202020204" pitchFamily="34" charset="0"/>
            </a:endParaRPr>
          </a:p>
        </p:txBody>
      </p:sp>
    </p:spTree>
  </p:cSld>
  <p:clrMapOvr>
    <a:masterClrMapping/>
  </p:clrMapOvr>
  <p:transition>
    <p:cover dir="u"/>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p:spPr>
        <p:txBody>
          <a:bodyPr anchor="b"/>
          <a:lstStyle>
            <a:lvl1pPr algn="l">
              <a:defRPr sz="2000" b="1"/>
            </a:lvl1pPr>
          </a:lstStyle>
          <a:p>
            <a:pPr fontAlgn="base"/>
            <a:r>
              <a:rPr lang="zh-CN" altLang="en-US" strike="noStrike" noProof="1" smtClean="0"/>
              <a:t>单击此处编辑母版标题样式</a:t>
            </a:r>
            <a:endParaRPr lang="zh-CN" altLang="en-US" strike="noStrike" noProof="1"/>
          </a:p>
        </p:txBody>
      </p:sp>
      <p:sp>
        <p:nvSpPr>
          <p:cNvPr id="3" name="内容占位符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fontAlgn="base"/>
            <a:r>
              <a:rPr lang="zh-CN" altLang="en-US" strike="noStrike" noProof="1" smtClean="0"/>
              <a:t>单击此处编辑母版文本样式</a:t>
            </a:r>
          </a:p>
          <a:p>
            <a:pPr lvl="1" fontAlgn="base"/>
            <a:r>
              <a:rPr lang="zh-CN" altLang="en-US" strike="noStrike" noProof="1" smtClean="0"/>
              <a:t>第二级</a:t>
            </a:r>
          </a:p>
          <a:p>
            <a:pPr lvl="2" fontAlgn="base"/>
            <a:r>
              <a:rPr lang="zh-CN" altLang="en-US" strike="noStrike" noProof="1" smtClean="0"/>
              <a:t>第三级</a:t>
            </a:r>
          </a:p>
          <a:p>
            <a:pPr lvl="3" fontAlgn="base"/>
            <a:r>
              <a:rPr lang="zh-CN" altLang="en-US" strike="noStrike" noProof="1" smtClean="0"/>
              <a:t>第四级</a:t>
            </a:r>
          </a:p>
          <a:p>
            <a:pPr lvl="4" fontAlgn="base"/>
            <a:r>
              <a:rPr lang="zh-CN" altLang="en-US" strike="noStrike" noProof="1" smtClean="0"/>
              <a:t>第五级</a:t>
            </a:r>
            <a:endParaRPr lang="zh-CN" altLang="en-US" strike="noStrike" noProof="1"/>
          </a:p>
        </p:txBody>
      </p:sp>
      <p:sp>
        <p:nvSpPr>
          <p:cNvPr id="4" name="文本占位符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fontAlgn="base"/>
            <a:r>
              <a:rPr lang="zh-CN" altLang="en-US" strike="noStrike" noProof="1" smtClean="0"/>
              <a:t>单击此处编辑母版文本样式</a:t>
            </a:r>
          </a:p>
        </p:txBody>
      </p:sp>
      <p:sp>
        <p:nvSpPr>
          <p:cNvPr id="5" name="页脚占位符 4"/>
          <p:cNvSpPr>
            <a:spLocks noGrp="1"/>
          </p:cNvSpPr>
          <p:nvPr>
            <p:ph type="ftr" sz="quarter" idx="10"/>
          </p:nvPr>
        </p:nvSpPr>
        <p:spPr/>
        <p:txBody>
          <a:bodyPr/>
          <a:lstStyle/>
          <a:p>
            <a:pPr lvl="0" eaLnBrk="1" fontAlgn="base" hangingPunct="1"/>
            <a:r>
              <a:rPr lang="de-DE" altLang="en-US" sz="1000" strike="noStrike" noProof="1">
                <a:latin typeface="Arial" panose="020B0604020202020204" pitchFamily="34" charset="0"/>
                <a:ea typeface="Arial" panose="020B0604020202020204" pitchFamily="34" charset="0"/>
                <a:cs typeface="+mn-ea"/>
              </a:rPr>
              <a:t>Page </a:t>
            </a:r>
            <a:r>
              <a:rPr lang="de-DE" altLang="en-US" sz="1000" strike="noStrike" noProof="1">
                <a:latin typeface="Arial" panose="020B0604020202020204" pitchFamily="34" charset="0"/>
                <a:ea typeface="Arial" panose="020B0604020202020204" pitchFamily="34" charset="0"/>
                <a:cs typeface="+mn-ea"/>
                <a:sym typeface="Wingdings" panose="05000000000000000000" pitchFamily="2" charset="2"/>
              </a:rPr>
              <a:t></a:t>
            </a:r>
            <a:r>
              <a:rPr lang="de-DE" altLang="en-US" sz="1000" strike="noStrike" noProof="1">
                <a:latin typeface="Arial" panose="020B0604020202020204" pitchFamily="34" charset="0"/>
                <a:ea typeface="Arial" panose="020B0604020202020204" pitchFamily="34" charset="0"/>
                <a:cs typeface="+mn-ea"/>
              </a:rPr>
              <a:t> </a:t>
            </a:r>
            <a:fld id="{9A0DB2DC-4C9A-4742-B13C-FB6460FD3503}" type="slidenum">
              <a:rPr lang="de-DE" altLang="en-US" sz="1000" strike="noStrike" noProof="1" dirty="0">
                <a:latin typeface="Arial" panose="020B0604020202020204" pitchFamily="34" charset="0"/>
                <a:ea typeface="Arial" panose="020B0604020202020204" pitchFamily="34" charset="0"/>
                <a:cs typeface="+mn-ea"/>
              </a:rPr>
              <a:pPr lvl="0" eaLnBrk="1" fontAlgn="base" hangingPunct="1"/>
              <a:t>‹#›</a:t>
            </a:fld>
            <a:endParaRPr lang="de-DE" altLang="en-US" sz="1000" strike="noStrike" noProof="1">
              <a:ea typeface="Arial" panose="020B0604020202020204" pitchFamily="34" charset="0"/>
            </a:endParaRPr>
          </a:p>
        </p:txBody>
      </p:sp>
    </p:spTree>
  </p:cSld>
  <p:clrMapOvr>
    <a:masterClrMapping/>
  </p:clrMapOvr>
  <p:transition>
    <p:cover dir="u"/>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p:spPr>
        <p:txBody>
          <a:bodyPr anchor="b"/>
          <a:lstStyle>
            <a:lvl1pPr algn="l">
              <a:defRPr sz="2000" b="1"/>
            </a:lvl1pPr>
          </a:lstStyle>
          <a:p>
            <a:pPr fontAlgn="base"/>
            <a:r>
              <a:rPr lang="zh-CN" altLang="en-US" strike="noStrike" noProof="1" smtClean="0"/>
              <a:t>单击此处编辑母版标题样式</a:t>
            </a:r>
            <a:endParaRPr lang="zh-CN" altLang="en-US" strike="noStrike" noProof="1"/>
          </a:p>
        </p:txBody>
      </p:sp>
      <p:sp>
        <p:nvSpPr>
          <p:cNvPr id="3" name="图片占位符 2"/>
          <p:cNvSpPr>
            <a:spLocks noGrp="1"/>
          </p:cNvSpPr>
          <p:nvPr>
            <p:ph type="pic" idx="1"/>
          </p:nvPr>
        </p:nvSpPr>
        <p:spPr>
          <a:xfrm>
            <a:off x="1792288" y="612775"/>
            <a:ext cx="5486400" cy="4114800"/>
          </a:xfrm>
        </p:spPr>
        <p:txBody>
          <a:bodyPr vert="horz" wrap="square" lIns="0" tIns="45720" rIns="0" bIns="45720" numCol="1" anchor="t" anchorCtr="0" compatLnSpc="1"/>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0" marR="0" lvl="0" indent="0" algn="l" defTabSz="914400" rtl="0" eaLnBrk="0" fontAlgn="base" latinLnBrk="0" hangingPunct="0">
              <a:lnSpc>
                <a:spcPct val="100000"/>
              </a:lnSpc>
              <a:spcBef>
                <a:spcPct val="60000"/>
              </a:spcBef>
              <a:spcAft>
                <a:spcPct val="0"/>
              </a:spcAft>
              <a:buClr>
                <a:schemeClr val="accent1"/>
              </a:buClr>
              <a:buSzTx/>
              <a:buFont typeface="Wingdings" panose="05000000000000000000" pitchFamily="2" charset="2"/>
              <a:buNone/>
              <a:defRPr/>
            </a:pPr>
            <a:endParaRPr kumimoji="0" lang="zh-CN" altLang="en-US" sz="3200" b="1" i="0" u="none" strike="noStrike" kern="0" cap="none" spc="0" normalizeH="0" baseline="0" noProof="0" smtClean="0">
              <a:ln>
                <a:noFill/>
              </a:ln>
              <a:solidFill>
                <a:schemeClr val="tx1"/>
              </a:solidFill>
              <a:effectLst/>
              <a:uLnTx/>
              <a:uFillTx/>
              <a:latin typeface="+mn-lt"/>
              <a:ea typeface="+mn-ea"/>
              <a:cs typeface="Arial" panose="020B0604020202020204" pitchFamily="34" charset="0"/>
            </a:endParaRPr>
          </a:p>
        </p:txBody>
      </p:sp>
      <p:sp>
        <p:nvSpPr>
          <p:cNvPr id="4" name="文本占位符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fontAlgn="base"/>
            <a:r>
              <a:rPr lang="zh-CN" altLang="en-US" strike="noStrike" noProof="1" smtClean="0"/>
              <a:t>单击此处编辑母版文本样式</a:t>
            </a:r>
          </a:p>
        </p:txBody>
      </p:sp>
      <p:sp>
        <p:nvSpPr>
          <p:cNvPr id="5" name="页脚占位符 4"/>
          <p:cNvSpPr>
            <a:spLocks noGrp="1"/>
          </p:cNvSpPr>
          <p:nvPr>
            <p:ph type="ftr" sz="quarter" idx="10"/>
          </p:nvPr>
        </p:nvSpPr>
        <p:spPr/>
        <p:txBody>
          <a:bodyPr/>
          <a:lstStyle/>
          <a:p>
            <a:pPr lvl="0" eaLnBrk="1" fontAlgn="base" hangingPunct="1"/>
            <a:r>
              <a:rPr lang="de-DE" altLang="en-US" sz="1000" strike="noStrike" noProof="1">
                <a:latin typeface="Arial" panose="020B0604020202020204" pitchFamily="34" charset="0"/>
                <a:ea typeface="Arial" panose="020B0604020202020204" pitchFamily="34" charset="0"/>
                <a:cs typeface="+mn-ea"/>
              </a:rPr>
              <a:t>Page </a:t>
            </a:r>
            <a:r>
              <a:rPr lang="de-DE" altLang="en-US" sz="1000" strike="noStrike" noProof="1">
                <a:latin typeface="Arial" panose="020B0604020202020204" pitchFamily="34" charset="0"/>
                <a:ea typeface="Arial" panose="020B0604020202020204" pitchFamily="34" charset="0"/>
                <a:cs typeface="+mn-ea"/>
                <a:sym typeface="Wingdings" panose="05000000000000000000" pitchFamily="2" charset="2"/>
              </a:rPr>
              <a:t></a:t>
            </a:r>
            <a:r>
              <a:rPr lang="de-DE" altLang="en-US" sz="1000" strike="noStrike" noProof="1">
                <a:latin typeface="Arial" panose="020B0604020202020204" pitchFamily="34" charset="0"/>
                <a:ea typeface="Arial" panose="020B0604020202020204" pitchFamily="34" charset="0"/>
                <a:cs typeface="+mn-ea"/>
              </a:rPr>
              <a:t> </a:t>
            </a:r>
            <a:fld id="{9A0DB2DC-4C9A-4742-B13C-FB6460FD3503}" type="slidenum">
              <a:rPr lang="de-DE" altLang="en-US" sz="1000" strike="noStrike" noProof="1" dirty="0">
                <a:latin typeface="Arial" panose="020B0604020202020204" pitchFamily="34" charset="0"/>
                <a:ea typeface="Arial" panose="020B0604020202020204" pitchFamily="34" charset="0"/>
                <a:cs typeface="+mn-ea"/>
              </a:rPr>
              <a:pPr lvl="0" eaLnBrk="1" fontAlgn="base" hangingPunct="1"/>
              <a:t>‹#›</a:t>
            </a:fld>
            <a:endParaRPr lang="de-DE" altLang="en-US" sz="1000" strike="noStrike" noProof="1">
              <a:ea typeface="Arial" panose="020B0604020202020204" pitchFamily="34" charset="0"/>
            </a:endParaRPr>
          </a:p>
        </p:txBody>
      </p:sp>
    </p:spTree>
  </p:cSld>
  <p:clrMapOvr>
    <a:masterClrMapping/>
  </p:clrMapOvr>
  <p:transition>
    <p:cover dir="u"/>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节标题">
    <p:bg>
      <p:bgPr>
        <a:solidFill>
          <a:schemeClr val="bg1"/>
        </a:solidFill>
        <a:effectLst/>
      </p:bgPr>
    </p:bg>
    <p:spTree>
      <p:nvGrpSpPr>
        <p:cNvPr id="1" name=""/>
        <p:cNvGrpSpPr/>
        <p:nvPr/>
      </p:nvGrpSpPr>
      <p:grpSpPr>
        <a:xfrm>
          <a:off x="0" y="0"/>
          <a:ext cx="0" cy="0"/>
          <a:chOff x="0" y="0"/>
          <a:chExt cx="0" cy="0"/>
        </a:xfrm>
      </p:grpSpPr>
      <p:pic>
        <p:nvPicPr>
          <p:cNvPr id="19461" name="图片 6" descr="w02.png"/>
          <p:cNvPicPr>
            <a:picLocks noChangeAspect="1"/>
          </p:cNvPicPr>
          <p:nvPr userDrawn="1"/>
        </p:nvPicPr>
        <p:blipFill>
          <a:blip r:embed="rId2" cstate="print"/>
          <a:stretch>
            <a:fillRect/>
          </a:stretch>
        </p:blipFill>
        <p:spPr>
          <a:xfrm>
            <a:off x="0" y="0"/>
            <a:ext cx="9144000" cy="6858000"/>
          </a:xfrm>
          <a:prstGeom prst="rect">
            <a:avLst/>
          </a:prstGeom>
          <a:noFill/>
          <a:ln w="9525">
            <a:noFill/>
          </a:ln>
        </p:spPr>
      </p:pic>
    </p:spTree>
  </p:cSld>
  <p:clrMapOvr>
    <a:masterClrMapping/>
  </p:clrMapOvr>
  <p:transition>
    <p:cover dir="u"/>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smtClean="0"/>
              <a:t>单击此处编辑母版标题样式</a:t>
            </a:r>
            <a:endParaRPr lang="zh-CN" altLang="en-US" strike="noStrike" noProof="1"/>
          </a:p>
        </p:txBody>
      </p:sp>
      <p:sp>
        <p:nvSpPr>
          <p:cNvPr id="3" name="竖排文字占位符 2"/>
          <p:cNvSpPr>
            <a:spLocks noGrp="1"/>
          </p:cNvSpPr>
          <p:nvPr>
            <p:ph type="body" orient="vert" idx="1"/>
          </p:nvPr>
        </p:nvSpPr>
        <p:spPr/>
        <p:txBody>
          <a:bodyPr vert="eaVert"/>
          <a:lstStyle/>
          <a:p>
            <a:pPr lvl="0" fontAlgn="base"/>
            <a:r>
              <a:rPr lang="zh-CN" altLang="en-US" strike="noStrike" noProof="1" smtClean="0"/>
              <a:t>单击此处编辑母版文本样式</a:t>
            </a:r>
          </a:p>
          <a:p>
            <a:pPr lvl="1" fontAlgn="base"/>
            <a:r>
              <a:rPr lang="zh-CN" altLang="en-US" strike="noStrike" noProof="1" smtClean="0"/>
              <a:t>第二级</a:t>
            </a:r>
          </a:p>
          <a:p>
            <a:pPr lvl="2" fontAlgn="base"/>
            <a:r>
              <a:rPr lang="zh-CN" altLang="en-US" strike="noStrike" noProof="1" smtClean="0"/>
              <a:t>第三级</a:t>
            </a:r>
          </a:p>
          <a:p>
            <a:pPr lvl="3" fontAlgn="base"/>
            <a:r>
              <a:rPr lang="zh-CN" altLang="en-US" strike="noStrike" noProof="1" smtClean="0"/>
              <a:t>第四级</a:t>
            </a:r>
          </a:p>
          <a:p>
            <a:pPr lvl="4" fontAlgn="base"/>
            <a:r>
              <a:rPr lang="zh-CN" altLang="en-US" strike="noStrike" noProof="1" smtClean="0"/>
              <a:t>第五级</a:t>
            </a:r>
            <a:endParaRPr lang="zh-CN" altLang="en-US" strike="noStrike" noProof="1"/>
          </a:p>
        </p:txBody>
      </p:sp>
      <p:sp>
        <p:nvSpPr>
          <p:cNvPr id="4" name="页脚占位符 3"/>
          <p:cNvSpPr>
            <a:spLocks noGrp="1"/>
          </p:cNvSpPr>
          <p:nvPr>
            <p:ph type="ftr" sz="quarter" idx="10"/>
          </p:nvPr>
        </p:nvSpPr>
        <p:spPr/>
        <p:txBody>
          <a:bodyPr/>
          <a:lstStyle/>
          <a:p>
            <a:pPr lvl="0" eaLnBrk="1" fontAlgn="base" hangingPunct="1"/>
            <a:r>
              <a:rPr lang="de-DE" altLang="en-US" sz="1000" strike="noStrike" noProof="1">
                <a:latin typeface="Arial" panose="020B0604020202020204" pitchFamily="34" charset="0"/>
                <a:ea typeface="Arial" panose="020B0604020202020204" pitchFamily="34" charset="0"/>
                <a:cs typeface="+mn-ea"/>
              </a:rPr>
              <a:t>Page </a:t>
            </a:r>
            <a:r>
              <a:rPr lang="de-DE" altLang="en-US" sz="1000" strike="noStrike" noProof="1">
                <a:latin typeface="Arial" panose="020B0604020202020204" pitchFamily="34" charset="0"/>
                <a:ea typeface="Arial" panose="020B0604020202020204" pitchFamily="34" charset="0"/>
                <a:cs typeface="+mn-ea"/>
                <a:sym typeface="Wingdings" panose="05000000000000000000" pitchFamily="2" charset="2"/>
              </a:rPr>
              <a:t></a:t>
            </a:r>
            <a:r>
              <a:rPr lang="de-DE" altLang="en-US" sz="1000" strike="noStrike" noProof="1">
                <a:latin typeface="Arial" panose="020B0604020202020204" pitchFamily="34" charset="0"/>
                <a:ea typeface="Arial" panose="020B0604020202020204" pitchFamily="34" charset="0"/>
                <a:cs typeface="+mn-ea"/>
              </a:rPr>
              <a:t> </a:t>
            </a:r>
            <a:fld id="{9A0DB2DC-4C9A-4742-B13C-FB6460FD3503}" type="slidenum">
              <a:rPr lang="de-DE" altLang="en-US" sz="1000" strike="noStrike" noProof="1" dirty="0">
                <a:latin typeface="Arial" panose="020B0604020202020204" pitchFamily="34" charset="0"/>
                <a:ea typeface="Arial" panose="020B0604020202020204" pitchFamily="34" charset="0"/>
                <a:cs typeface="+mn-ea"/>
              </a:rPr>
              <a:pPr lvl="0" eaLnBrk="1" fontAlgn="base" hangingPunct="1"/>
              <a:t>‹#›</a:t>
            </a:fld>
            <a:endParaRPr lang="de-DE" altLang="en-US" sz="1000" strike="noStrike" noProof="1">
              <a:ea typeface="Arial" panose="020B0604020202020204" pitchFamily="34" charset="0"/>
            </a:endParaRPr>
          </a:p>
        </p:txBody>
      </p:sp>
    </p:spTree>
  </p:cSld>
  <p:clrMapOvr>
    <a:masterClrMapping/>
  </p:clrMapOvr>
  <p:transition>
    <p:cover dir="u"/>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705600" y="192088"/>
            <a:ext cx="2133600" cy="5813425"/>
          </a:xfrm>
        </p:spPr>
        <p:txBody>
          <a:bodyPr vert="eaVert"/>
          <a:lstStyle/>
          <a:p>
            <a:pPr fontAlgn="base"/>
            <a:r>
              <a:rPr lang="zh-CN" altLang="en-US" strike="noStrike" noProof="1" smtClean="0"/>
              <a:t>单击此处编辑母版标题样式</a:t>
            </a:r>
            <a:endParaRPr lang="zh-CN" altLang="en-US" strike="noStrike" noProof="1"/>
          </a:p>
        </p:txBody>
      </p:sp>
      <p:sp>
        <p:nvSpPr>
          <p:cNvPr id="3" name="竖排文字占位符 2"/>
          <p:cNvSpPr>
            <a:spLocks noGrp="1"/>
          </p:cNvSpPr>
          <p:nvPr>
            <p:ph type="body" orient="vert" idx="1"/>
          </p:nvPr>
        </p:nvSpPr>
        <p:spPr>
          <a:xfrm>
            <a:off x="304800" y="192088"/>
            <a:ext cx="6248400" cy="5813425"/>
          </a:xfrm>
        </p:spPr>
        <p:txBody>
          <a:bodyPr vert="eaVert"/>
          <a:lstStyle/>
          <a:p>
            <a:pPr lvl="0" fontAlgn="base"/>
            <a:r>
              <a:rPr lang="zh-CN" altLang="en-US" strike="noStrike" noProof="1" smtClean="0"/>
              <a:t>单击此处编辑母版文本样式</a:t>
            </a:r>
          </a:p>
          <a:p>
            <a:pPr lvl="1" fontAlgn="base"/>
            <a:r>
              <a:rPr lang="zh-CN" altLang="en-US" strike="noStrike" noProof="1" smtClean="0"/>
              <a:t>第二级</a:t>
            </a:r>
          </a:p>
          <a:p>
            <a:pPr lvl="2" fontAlgn="base"/>
            <a:r>
              <a:rPr lang="zh-CN" altLang="en-US" strike="noStrike" noProof="1" smtClean="0"/>
              <a:t>第三级</a:t>
            </a:r>
          </a:p>
          <a:p>
            <a:pPr lvl="3" fontAlgn="base"/>
            <a:r>
              <a:rPr lang="zh-CN" altLang="en-US" strike="noStrike" noProof="1" smtClean="0"/>
              <a:t>第四级</a:t>
            </a:r>
          </a:p>
          <a:p>
            <a:pPr lvl="4" fontAlgn="base"/>
            <a:r>
              <a:rPr lang="zh-CN" altLang="en-US" strike="noStrike" noProof="1" smtClean="0"/>
              <a:t>第五级</a:t>
            </a:r>
            <a:endParaRPr lang="zh-CN" altLang="en-US" strike="noStrike" noProof="1"/>
          </a:p>
        </p:txBody>
      </p:sp>
      <p:sp>
        <p:nvSpPr>
          <p:cNvPr id="4" name="页脚占位符 3"/>
          <p:cNvSpPr>
            <a:spLocks noGrp="1"/>
          </p:cNvSpPr>
          <p:nvPr>
            <p:ph type="ftr" sz="quarter" idx="10"/>
          </p:nvPr>
        </p:nvSpPr>
        <p:spPr/>
        <p:txBody>
          <a:bodyPr/>
          <a:lstStyle/>
          <a:p>
            <a:pPr lvl="0" eaLnBrk="1" fontAlgn="base" hangingPunct="1"/>
            <a:r>
              <a:rPr lang="de-DE" altLang="en-US" sz="1000" strike="noStrike" noProof="1">
                <a:latin typeface="Arial" panose="020B0604020202020204" pitchFamily="34" charset="0"/>
                <a:ea typeface="Arial" panose="020B0604020202020204" pitchFamily="34" charset="0"/>
                <a:cs typeface="+mn-ea"/>
              </a:rPr>
              <a:t>Page </a:t>
            </a:r>
            <a:r>
              <a:rPr lang="de-DE" altLang="en-US" sz="1000" strike="noStrike" noProof="1">
                <a:latin typeface="Arial" panose="020B0604020202020204" pitchFamily="34" charset="0"/>
                <a:ea typeface="Arial" panose="020B0604020202020204" pitchFamily="34" charset="0"/>
                <a:cs typeface="+mn-ea"/>
                <a:sym typeface="Wingdings" panose="05000000000000000000" pitchFamily="2" charset="2"/>
              </a:rPr>
              <a:t></a:t>
            </a:r>
            <a:r>
              <a:rPr lang="de-DE" altLang="en-US" sz="1000" strike="noStrike" noProof="1">
                <a:latin typeface="Arial" panose="020B0604020202020204" pitchFamily="34" charset="0"/>
                <a:ea typeface="Arial" panose="020B0604020202020204" pitchFamily="34" charset="0"/>
                <a:cs typeface="+mn-ea"/>
              </a:rPr>
              <a:t> </a:t>
            </a:r>
            <a:fld id="{9A0DB2DC-4C9A-4742-B13C-FB6460FD3503}" type="slidenum">
              <a:rPr lang="de-DE" altLang="en-US" sz="1000" strike="noStrike" noProof="1" dirty="0">
                <a:latin typeface="Arial" panose="020B0604020202020204" pitchFamily="34" charset="0"/>
                <a:ea typeface="Arial" panose="020B0604020202020204" pitchFamily="34" charset="0"/>
                <a:cs typeface="+mn-ea"/>
              </a:rPr>
              <a:pPr lvl="0" eaLnBrk="1" fontAlgn="base" hangingPunct="1"/>
              <a:t>‹#›</a:t>
            </a:fld>
            <a:endParaRPr lang="de-DE" altLang="en-US" sz="1000" strike="noStrike" noProof="1">
              <a:ea typeface="Arial" panose="020B0604020202020204" pitchFamily="34" charset="0"/>
            </a:endParaRPr>
          </a:p>
        </p:txBody>
      </p:sp>
    </p:spTree>
  </p:cSld>
  <p:clrMapOvr>
    <a:masterClrMapping/>
  </p:clrMapOvr>
  <p:transition>
    <p:cover dir="u"/>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2130425"/>
            <a:ext cx="7772400" cy="1470025"/>
          </a:xfrm>
        </p:spPr>
        <p:txBody>
          <a:bodyPr/>
          <a:lstStyle/>
          <a:p>
            <a:pPr fontAlgn="base"/>
            <a:r>
              <a:rPr lang="zh-CN" altLang="en-US" strike="noStrike" noProof="1" smtClean="0"/>
              <a:t>单击此处编辑母版标题样式</a:t>
            </a:r>
            <a:endParaRPr lang="zh-CN" altLang="en-US" strike="noStrike" noProof="1"/>
          </a:p>
        </p:txBody>
      </p:sp>
      <p:sp>
        <p:nvSpPr>
          <p:cNvPr id="3" name="副标题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pPr fontAlgn="base"/>
            <a:r>
              <a:rPr lang="zh-CN" altLang="en-US" strike="noStrike" noProof="1" smtClean="0"/>
              <a:t>单击此处编辑母版副标题样式</a:t>
            </a:r>
            <a:endParaRPr lang="zh-CN" altLang="en-US" strike="noStrike" noProof="1"/>
          </a:p>
        </p:txBody>
      </p:sp>
    </p:spTree>
  </p:cSld>
  <p:clrMapOvr>
    <a:masterClrMapping/>
  </p:clrMapOvr>
  <p:transition>
    <p:cover dir="u"/>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smtClean="0"/>
              <a:t>单击此处编辑母版标题样式</a:t>
            </a:r>
            <a:endParaRPr lang="zh-CN" altLang="en-US" strike="noStrike" noProof="1"/>
          </a:p>
        </p:txBody>
      </p:sp>
      <p:sp>
        <p:nvSpPr>
          <p:cNvPr id="3" name="内容占位符 2"/>
          <p:cNvSpPr>
            <a:spLocks noGrp="1"/>
          </p:cNvSpPr>
          <p:nvPr>
            <p:ph idx="1"/>
          </p:nvPr>
        </p:nvSpPr>
        <p:spPr/>
        <p:txBody>
          <a:bodyPr/>
          <a:lstStyle/>
          <a:p>
            <a:pPr lvl="0" fontAlgn="base"/>
            <a:r>
              <a:rPr lang="zh-CN" altLang="en-US" strike="noStrike" noProof="1" smtClean="0"/>
              <a:t>单击此处编辑母版文本样式</a:t>
            </a:r>
          </a:p>
          <a:p>
            <a:pPr lvl="1" fontAlgn="base"/>
            <a:r>
              <a:rPr lang="zh-CN" altLang="en-US" strike="noStrike" noProof="1" smtClean="0"/>
              <a:t>第二级</a:t>
            </a:r>
          </a:p>
          <a:p>
            <a:pPr lvl="2" fontAlgn="base"/>
            <a:r>
              <a:rPr lang="zh-CN" altLang="en-US" strike="noStrike" noProof="1" smtClean="0"/>
              <a:t>第三级</a:t>
            </a:r>
          </a:p>
          <a:p>
            <a:pPr lvl="3" fontAlgn="base"/>
            <a:r>
              <a:rPr lang="zh-CN" altLang="en-US" strike="noStrike" noProof="1" smtClean="0"/>
              <a:t>第四级</a:t>
            </a:r>
          </a:p>
          <a:p>
            <a:pPr lvl="4" fontAlgn="base"/>
            <a:r>
              <a:rPr lang="zh-CN" altLang="en-US" strike="noStrike" noProof="1" smtClean="0"/>
              <a:t>第五级</a:t>
            </a:r>
            <a:endParaRPr lang="zh-CN" altLang="en-US" strike="noStrike" noProof="1"/>
          </a:p>
        </p:txBody>
      </p:sp>
    </p:spTree>
  </p:cSld>
  <p:clrMapOvr>
    <a:masterClrMapping/>
  </p:clrMapOvr>
  <p:transition>
    <p:cover dir="u"/>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p:spPr>
        <p:txBody>
          <a:bodyPr anchor="t"/>
          <a:lstStyle>
            <a:lvl1pPr algn="l">
              <a:defRPr sz="4000" b="1" cap="all"/>
            </a:lvl1pPr>
          </a:lstStyle>
          <a:p>
            <a:pPr fontAlgn="base"/>
            <a:r>
              <a:rPr lang="zh-CN" altLang="en-US" strike="noStrike" noProof="1" smtClean="0"/>
              <a:t>单击此处编辑母版标题样式</a:t>
            </a:r>
            <a:endParaRPr lang="zh-CN" altLang="en-US" strike="noStrike" noProof="1"/>
          </a:p>
        </p:txBody>
      </p:sp>
      <p:sp>
        <p:nvSpPr>
          <p:cNvPr id="3" name="文本占位符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fontAlgn="base"/>
            <a:r>
              <a:rPr lang="zh-CN" altLang="en-US" strike="noStrike" noProof="1" smtClean="0"/>
              <a:t>单击此处编辑母版文本样式</a:t>
            </a:r>
          </a:p>
        </p:txBody>
      </p:sp>
    </p:spTree>
  </p:cSld>
  <p:clrMapOvr>
    <a:masterClrMapping/>
  </p:clrMapOvr>
  <p:transition>
    <p:cover dir="u"/>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smtClean="0"/>
              <a:t>单击此处编辑母版标题样式</a:t>
            </a:r>
            <a:endParaRPr lang="zh-CN" altLang="en-US" strike="noStrike" noProof="1"/>
          </a:p>
        </p:txBody>
      </p:sp>
      <p:sp>
        <p:nvSpPr>
          <p:cNvPr id="3" name="内容占位符 2"/>
          <p:cNvSpPr>
            <a:spLocks noGrp="1"/>
          </p:cNvSpPr>
          <p:nvPr>
            <p:ph sz="half" idx="1"/>
          </p:nvPr>
        </p:nvSpPr>
        <p:spPr>
          <a:xfrm>
            <a:off x="468313" y="1125538"/>
            <a:ext cx="4027487" cy="518318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fontAlgn="base"/>
            <a:r>
              <a:rPr lang="zh-CN" altLang="en-US" strike="noStrike" noProof="1" smtClean="0"/>
              <a:t>单击此处编辑母版文本样式</a:t>
            </a:r>
          </a:p>
          <a:p>
            <a:pPr lvl="1" fontAlgn="base"/>
            <a:r>
              <a:rPr lang="zh-CN" altLang="en-US" strike="noStrike" noProof="1" smtClean="0"/>
              <a:t>第二级</a:t>
            </a:r>
          </a:p>
          <a:p>
            <a:pPr lvl="2" fontAlgn="base"/>
            <a:r>
              <a:rPr lang="zh-CN" altLang="en-US" strike="noStrike" noProof="1" smtClean="0"/>
              <a:t>第三级</a:t>
            </a:r>
          </a:p>
          <a:p>
            <a:pPr lvl="3" fontAlgn="base"/>
            <a:r>
              <a:rPr lang="zh-CN" altLang="en-US" strike="noStrike" noProof="1" smtClean="0"/>
              <a:t>第四级</a:t>
            </a:r>
          </a:p>
          <a:p>
            <a:pPr lvl="4" fontAlgn="base"/>
            <a:r>
              <a:rPr lang="zh-CN" altLang="en-US" strike="noStrike" noProof="1" smtClean="0"/>
              <a:t>第五级</a:t>
            </a:r>
            <a:endParaRPr lang="zh-CN" altLang="en-US" strike="noStrike" noProof="1"/>
          </a:p>
        </p:txBody>
      </p:sp>
      <p:sp>
        <p:nvSpPr>
          <p:cNvPr id="4" name="内容占位符 3"/>
          <p:cNvSpPr>
            <a:spLocks noGrp="1"/>
          </p:cNvSpPr>
          <p:nvPr>
            <p:ph sz="half" idx="2"/>
          </p:nvPr>
        </p:nvSpPr>
        <p:spPr>
          <a:xfrm>
            <a:off x="4648200" y="1125538"/>
            <a:ext cx="4027488" cy="518318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fontAlgn="base"/>
            <a:r>
              <a:rPr lang="zh-CN" altLang="en-US" strike="noStrike" noProof="1" smtClean="0"/>
              <a:t>单击此处编辑母版文本样式</a:t>
            </a:r>
          </a:p>
          <a:p>
            <a:pPr lvl="1" fontAlgn="base"/>
            <a:r>
              <a:rPr lang="zh-CN" altLang="en-US" strike="noStrike" noProof="1" smtClean="0"/>
              <a:t>第二级</a:t>
            </a:r>
          </a:p>
          <a:p>
            <a:pPr lvl="2" fontAlgn="base"/>
            <a:r>
              <a:rPr lang="zh-CN" altLang="en-US" strike="noStrike" noProof="1" smtClean="0"/>
              <a:t>第三级</a:t>
            </a:r>
          </a:p>
          <a:p>
            <a:pPr lvl="3" fontAlgn="base"/>
            <a:r>
              <a:rPr lang="zh-CN" altLang="en-US" strike="noStrike" noProof="1" smtClean="0"/>
              <a:t>第四级</a:t>
            </a:r>
          </a:p>
          <a:p>
            <a:pPr lvl="4" fontAlgn="base"/>
            <a:r>
              <a:rPr lang="zh-CN" altLang="en-US" strike="noStrike" noProof="1" smtClean="0"/>
              <a:t>第五级</a:t>
            </a:r>
            <a:endParaRPr lang="zh-CN" altLang="en-US" strike="noStrike" noProof="1"/>
          </a:p>
        </p:txBody>
      </p:sp>
    </p:spTree>
  </p:cSld>
  <p:clrMapOvr>
    <a:masterClrMapping/>
  </p:clrMapOvr>
  <p:transition>
    <p:cover dir="u"/>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p:spPr>
        <p:txBody>
          <a:bodyPr/>
          <a:lstStyle>
            <a:lvl1pPr>
              <a:defRPr/>
            </a:lvl1pPr>
          </a:lstStyle>
          <a:p>
            <a:pPr fontAlgn="base"/>
            <a:r>
              <a:rPr lang="zh-CN" altLang="en-US" strike="noStrike" noProof="1" smtClean="0"/>
              <a:t>单击此处编辑母版标题样式</a:t>
            </a:r>
            <a:endParaRPr lang="zh-CN" altLang="en-US" strike="noStrike" noProof="1"/>
          </a:p>
        </p:txBody>
      </p:sp>
      <p:sp>
        <p:nvSpPr>
          <p:cNvPr id="3" name="文本占位符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fontAlgn="base"/>
            <a:r>
              <a:rPr lang="zh-CN" altLang="en-US" strike="noStrike" noProof="1" smtClean="0"/>
              <a:t>单击此处编辑母版文本样式</a:t>
            </a:r>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fontAlgn="base"/>
            <a:r>
              <a:rPr lang="zh-CN" altLang="en-US" strike="noStrike" noProof="1" smtClean="0"/>
              <a:t>单击此处编辑母版文本样式</a:t>
            </a:r>
          </a:p>
          <a:p>
            <a:pPr lvl="1" fontAlgn="base"/>
            <a:r>
              <a:rPr lang="zh-CN" altLang="en-US" strike="noStrike" noProof="1" smtClean="0"/>
              <a:t>第二级</a:t>
            </a:r>
          </a:p>
          <a:p>
            <a:pPr lvl="2" fontAlgn="base"/>
            <a:r>
              <a:rPr lang="zh-CN" altLang="en-US" strike="noStrike" noProof="1" smtClean="0"/>
              <a:t>第三级</a:t>
            </a:r>
          </a:p>
          <a:p>
            <a:pPr lvl="3" fontAlgn="base"/>
            <a:r>
              <a:rPr lang="zh-CN" altLang="en-US" strike="noStrike" noProof="1" smtClean="0"/>
              <a:t>第四级</a:t>
            </a:r>
          </a:p>
          <a:p>
            <a:pPr lvl="4" fontAlgn="base"/>
            <a:r>
              <a:rPr lang="zh-CN" altLang="en-US" strike="noStrike" noProof="1" smtClean="0"/>
              <a:t>第五级</a:t>
            </a:r>
            <a:endParaRPr lang="zh-CN" altLang="en-US" strike="noStrike" noProof="1"/>
          </a:p>
        </p:txBody>
      </p:sp>
      <p:sp>
        <p:nvSpPr>
          <p:cNvPr id="5" name="文本占位符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fontAlgn="base"/>
            <a:r>
              <a:rPr lang="zh-CN" altLang="en-US" strike="noStrike" noProof="1" smtClean="0"/>
              <a:t>单击此处编辑母版文本样式</a:t>
            </a:r>
          </a:p>
        </p:txBody>
      </p:sp>
      <p:sp>
        <p:nvSpPr>
          <p:cNvPr id="6" name="内容占位符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fontAlgn="base"/>
            <a:r>
              <a:rPr lang="zh-CN" altLang="en-US" strike="noStrike" noProof="1" smtClean="0"/>
              <a:t>单击此处编辑母版文本样式</a:t>
            </a:r>
          </a:p>
          <a:p>
            <a:pPr lvl="1" fontAlgn="base"/>
            <a:r>
              <a:rPr lang="zh-CN" altLang="en-US" strike="noStrike" noProof="1" smtClean="0"/>
              <a:t>第二级</a:t>
            </a:r>
          </a:p>
          <a:p>
            <a:pPr lvl="2" fontAlgn="base"/>
            <a:r>
              <a:rPr lang="zh-CN" altLang="en-US" strike="noStrike" noProof="1" smtClean="0"/>
              <a:t>第三级</a:t>
            </a:r>
          </a:p>
          <a:p>
            <a:pPr lvl="3" fontAlgn="base"/>
            <a:r>
              <a:rPr lang="zh-CN" altLang="en-US" strike="noStrike" noProof="1" smtClean="0"/>
              <a:t>第四级</a:t>
            </a:r>
          </a:p>
          <a:p>
            <a:pPr lvl="4" fontAlgn="base"/>
            <a:r>
              <a:rPr lang="zh-CN" altLang="en-US" strike="noStrike" noProof="1" smtClean="0"/>
              <a:t>第五级</a:t>
            </a:r>
            <a:endParaRPr lang="zh-CN" altLang="en-US" strike="noStrike" noProof="1"/>
          </a:p>
        </p:txBody>
      </p:sp>
    </p:spTree>
  </p:cSld>
  <p:clrMapOvr>
    <a:masterClrMapping/>
  </p:clrMapOvr>
  <p:transition>
    <p:cover dir="u"/>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smtClean="0"/>
              <a:t>单击此处编辑母版标题样式</a:t>
            </a:r>
            <a:endParaRPr lang="zh-CN" altLang="en-US" strike="noStrike" noProof="1"/>
          </a:p>
        </p:txBody>
      </p:sp>
    </p:spTree>
  </p:cSld>
  <p:clrMapOvr>
    <a:masterClrMapping/>
  </p:clrMapOvr>
  <p:transition>
    <p:cover dir="u"/>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cSld>
  <p:clrMapOvr>
    <a:masterClrMapping/>
  </p:clrMapOvr>
  <p:transition>
    <p:cover dir="u"/>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p:spPr>
        <p:txBody>
          <a:bodyPr anchor="b"/>
          <a:lstStyle>
            <a:lvl1pPr algn="l">
              <a:defRPr sz="2000" b="1"/>
            </a:lvl1pPr>
          </a:lstStyle>
          <a:p>
            <a:pPr fontAlgn="base"/>
            <a:r>
              <a:rPr lang="zh-CN" altLang="en-US" strike="noStrike" noProof="1" smtClean="0"/>
              <a:t>单击此处编辑母版标题样式</a:t>
            </a:r>
            <a:endParaRPr lang="zh-CN" altLang="en-US" strike="noStrike" noProof="1"/>
          </a:p>
        </p:txBody>
      </p:sp>
      <p:sp>
        <p:nvSpPr>
          <p:cNvPr id="3" name="内容占位符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fontAlgn="base"/>
            <a:r>
              <a:rPr lang="zh-CN" altLang="en-US" strike="noStrike" noProof="1" smtClean="0"/>
              <a:t>单击此处编辑母版文本样式</a:t>
            </a:r>
          </a:p>
          <a:p>
            <a:pPr lvl="1" fontAlgn="base"/>
            <a:r>
              <a:rPr lang="zh-CN" altLang="en-US" strike="noStrike" noProof="1" smtClean="0"/>
              <a:t>第二级</a:t>
            </a:r>
          </a:p>
          <a:p>
            <a:pPr lvl="2" fontAlgn="base"/>
            <a:r>
              <a:rPr lang="zh-CN" altLang="en-US" strike="noStrike" noProof="1" smtClean="0"/>
              <a:t>第三级</a:t>
            </a:r>
          </a:p>
          <a:p>
            <a:pPr lvl="3" fontAlgn="base"/>
            <a:r>
              <a:rPr lang="zh-CN" altLang="en-US" strike="noStrike" noProof="1" smtClean="0"/>
              <a:t>第四级</a:t>
            </a:r>
          </a:p>
          <a:p>
            <a:pPr lvl="4" fontAlgn="base"/>
            <a:r>
              <a:rPr lang="zh-CN" altLang="en-US" strike="noStrike" noProof="1" smtClean="0"/>
              <a:t>第五级</a:t>
            </a:r>
            <a:endParaRPr lang="zh-CN" altLang="en-US" strike="noStrike" noProof="1"/>
          </a:p>
        </p:txBody>
      </p:sp>
      <p:sp>
        <p:nvSpPr>
          <p:cNvPr id="4" name="文本占位符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fontAlgn="base"/>
            <a:r>
              <a:rPr lang="zh-CN" altLang="en-US" strike="noStrike" noProof="1" smtClean="0"/>
              <a:t>单击此处编辑母版文本样式</a:t>
            </a:r>
          </a:p>
        </p:txBody>
      </p:sp>
    </p:spTree>
  </p:cSld>
  <p:clrMapOvr>
    <a:masterClrMapping/>
  </p:clrMapOvr>
  <p:transition>
    <p:cover dir="u"/>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节标题">
    <p:bg>
      <p:bgPr>
        <a:solidFill>
          <a:schemeClr val="bg1"/>
        </a:solidFill>
        <a:effectLst/>
      </p:bgPr>
    </p:bg>
    <p:spTree>
      <p:nvGrpSpPr>
        <p:cNvPr id="1" name=""/>
        <p:cNvGrpSpPr/>
        <p:nvPr/>
      </p:nvGrpSpPr>
      <p:grpSpPr>
        <a:xfrm>
          <a:off x="0" y="0"/>
          <a:ext cx="0" cy="0"/>
          <a:chOff x="0" y="0"/>
          <a:chExt cx="0" cy="0"/>
        </a:xfrm>
      </p:grpSpPr>
      <p:pic>
        <p:nvPicPr>
          <p:cNvPr id="20485" name="图片 6" descr="w03.png"/>
          <p:cNvPicPr>
            <a:picLocks noChangeAspect="1"/>
          </p:cNvPicPr>
          <p:nvPr userDrawn="1"/>
        </p:nvPicPr>
        <p:blipFill>
          <a:blip r:embed="rId2" cstate="print"/>
          <a:stretch>
            <a:fillRect/>
          </a:stretch>
        </p:blipFill>
        <p:spPr>
          <a:xfrm>
            <a:off x="0" y="0"/>
            <a:ext cx="9144000" cy="6858000"/>
          </a:xfrm>
          <a:prstGeom prst="rect">
            <a:avLst/>
          </a:prstGeom>
          <a:noFill/>
          <a:ln w="9525">
            <a:noFill/>
          </a:ln>
        </p:spPr>
      </p:pic>
    </p:spTree>
  </p:cSld>
  <p:clrMapOvr>
    <a:masterClrMapping/>
  </p:clrMapOvr>
  <p:transition>
    <p:cover dir="u"/>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p:spPr>
        <p:txBody>
          <a:bodyPr anchor="b"/>
          <a:lstStyle>
            <a:lvl1pPr algn="l">
              <a:defRPr sz="2000" b="1"/>
            </a:lvl1pPr>
          </a:lstStyle>
          <a:p>
            <a:pPr fontAlgn="base"/>
            <a:r>
              <a:rPr lang="zh-CN" altLang="en-US" strike="noStrike" noProof="1" smtClean="0"/>
              <a:t>单击此处编辑母版标题样式</a:t>
            </a:r>
            <a:endParaRPr lang="zh-CN" altLang="en-US" strike="noStrike" noProof="1"/>
          </a:p>
        </p:txBody>
      </p:sp>
      <p:sp>
        <p:nvSpPr>
          <p:cNvPr id="3" name="图片占位符 2"/>
          <p:cNvSpPr>
            <a:spLocks noGrp="1"/>
          </p:cNvSpPr>
          <p:nvPr>
            <p:ph type="pic" idx="1"/>
          </p:nvPr>
        </p:nvSpPr>
        <p:spPr>
          <a:xfrm>
            <a:off x="1792288" y="612775"/>
            <a:ext cx="5486400" cy="4114800"/>
          </a:xfrm>
        </p:spPr>
        <p:txBody>
          <a:bodyPr vert="horz" wrap="square" lIns="91440" tIns="45720" rIns="91440" bIns="45720" numCol="1" anchor="t" anchorCtr="0" compatLnSpc="1"/>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0" marR="0" lvl="0" indent="0" algn="l" defTabSz="914400" rtl="0" eaLnBrk="0" fontAlgn="base" latinLnBrk="0" hangingPunct="0">
              <a:lnSpc>
                <a:spcPct val="120000"/>
              </a:lnSpc>
              <a:spcBef>
                <a:spcPct val="20000"/>
              </a:spcBef>
              <a:spcAft>
                <a:spcPct val="0"/>
              </a:spcAft>
              <a:buClr>
                <a:schemeClr val="accent1"/>
              </a:buClr>
              <a:buSzTx/>
              <a:buFont typeface="Wingdings" panose="05000000000000000000" pitchFamily="2" charset="2"/>
              <a:buNone/>
              <a:defRPr/>
            </a:pPr>
            <a:endParaRPr kumimoji="0" lang="zh-CN" altLang="en-US" sz="3200" b="1" i="0" u="none" strike="noStrike" kern="0" cap="none" spc="0" normalizeH="0" baseline="0" noProof="0" smtClean="0">
              <a:ln>
                <a:noFill/>
              </a:ln>
              <a:solidFill>
                <a:schemeClr val="tx1"/>
              </a:solidFill>
              <a:effectLst/>
              <a:uLnTx/>
              <a:uFillTx/>
              <a:latin typeface="+mn-lt"/>
              <a:ea typeface="+mn-ea"/>
              <a:cs typeface="+mn-cs"/>
            </a:endParaRPr>
          </a:p>
        </p:txBody>
      </p:sp>
      <p:sp>
        <p:nvSpPr>
          <p:cNvPr id="4" name="文本占位符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fontAlgn="base"/>
            <a:r>
              <a:rPr lang="zh-CN" altLang="en-US" strike="noStrike" noProof="1" smtClean="0"/>
              <a:t>单击此处编辑母版文本样式</a:t>
            </a:r>
          </a:p>
        </p:txBody>
      </p:sp>
    </p:spTree>
  </p:cSld>
  <p:clrMapOvr>
    <a:masterClrMapping/>
  </p:clrMapOvr>
  <p:transition>
    <p:cover dir="u"/>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smtClean="0"/>
              <a:t>单击此处编辑母版标题样式</a:t>
            </a:r>
            <a:endParaRPr lang="zh-CN" altLang="en-US" strike="noStrike" noProof="1"/>
          </a:p>
        </p:txBody>
      </p:sp>
      <p:sp>
        <p:nvSpPr>
          <p:cNvPr id="3" name="竖排文字占位符 2"/>
          <p:cNvSpPr>
            <a:spLocks noGrp="1"/>
          </p:cNvSpPr>
          <p:nvPr>
            <p:ph type="body" orient="vert" idx="1"/>
          </p:nvPr>
        </p:nvSpPr>
        <p:spPr/>
        <p:txBody>
          <a:bodyPr vert="eaVert"/>
          <a:lstStyle/>
          <a:p>
            <a:pPr lvl="0" fontAlgn="base"/>
            <a:r>
              <a:rPr lang="zh-CN" altLang="en-US" strike="noStrike" noProof="1" smtClean="0"/>
              <a:t>单击此处编辑母版文本样式</a:t>
            </a:r>
          </a:p>
          <a:p>
            <a:pPr lvl="1" fontAlgn="base"/>
            <a:r>
              <a:rPr lang="zh-CN" altLang="en-US" strike="noStrike" noProof="1" smtClean="0"/>
              <a:t>第二级</a:t>
            </a:r>
          </a:p>
          <a:p>
            <a:pPr lvl="2" fontAlgn="base"/>
            <a:r>
              <a:rPr lang="zh-CN" altLang="en-US" strike="noStrike" noProof="1" smtClean="0"/>
              <a:t>第三级</a:t>
            </a:r>
          </a:p>
          <a:p>
            <a:pPr lvl="3" fontAlgn="base"/>
            <a:r>
              <a:rPr lang="zh-CN" altLang="en-US" strike="noStrike" noProof="1" smtClean="0"/>
              <a:t>第四级</a:t>
            </a:r>
          </a:p>
          <a:p>
            <a:pPr lvl="4" fontAlgn="base"/>
            <a:r>
              <a:rPr lang="zh-CN" altLang="en-US" strike="noStrike" noProof="1" smtClean="0"/>
              <a:t>第五级</a:t>
            </a:r>
            <a:endParaRPr lang="zh-CN" altLang="en-US" strike="noStrike" noProof="1"/>
          </a:p>
        </p:txBody>
      </p:sp>
    </p:spTree>
  </p:cSld>
  <p:clrMapOvr>
    <a:masterClrMapping/>
  </p:clrMapOvr>
  <p:transition>
    <p:cover dir="u"/>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4638" y="188913"/>
            <a:ext cx="2051050" cy="6119812"/>
          </a:xfrm>
        </p:spPr>
        <p:txBody>
          <a:bodyPr vert="eaVert"/>
          <a:lstStyle/>
          <a:p>
            <a:pPr fontAlgn="base"/>
            <a:r>
              <a:rPr lang="zh-CN" altLang="en-US" strike="noStrike" noProof="1" smtClean="0"/>
              <a:t>单击此处编辑母版标题样式</a:t>
            </a:r>
            <a:endParaRPr lang="zh-CN" altLang="en-US" strike="noStrike" noProof="1"/>
          </a:p>
        </p:txBody>
      </p:sp>
      <p:sp>
        <p:nvSpPr>
          <p:cNvPr id="3" name="竖排文字占位符 2"/>
          <p:cNvSpPr>
            <a:spLocks noGrp="1"/>
          </p:cNvSpPr>
          <p:nvPr>
            <p:ph type="body" orient="vert" idx="1"/>
          </p:nvPr>
        </p:nvSpPr>
        <p:spPr>
          <a:xfrm>
            <a:off x="468313" y="188913"/>
            <a:ext cx="6003925" cy="6119812"/>
          </a:xfrm>
        </p:spPr>
        <p:txBody>
          <a:bodyPr vert="eaVert"/>
          <a:lstStyle/>
          <a:p>
            <a:pPr lvl="0" fontAlgn="base"/>
            <a:r>
              <a:rPr lang="zh-CN" altLang="en-US" strike="noStrike" noProof="1" smtClean="0"/>
              <a:t>单击此处编辑母版文本样式</a:t>
            </a:r>
          </a:p>
          <a:p>
            <a:pPr lvl="1" fontAlgn="base"/>
            <a:r>
              <a:rPr lang="zh-CN" altLang="en-US" strike="noStrike" noProof="1" smtClean="0"/>
              <a:t>第二级</a:t>
            </a:r>
          </a:p>
          <a:p>
            <a:pPr lvl="2" fontAlgn="base"/>
            <a:r>
              <a:rPr lang="zh-CN" altLang="en-US" strike="noStrike" noProof="1" smtClean="0"/>
              <a:t>第三级</a:t>
            </a:r>
          </a:p>
          <a:p>
            <a:pPr lvl="3" fontAlgn="base"/>
            <a:r>
              <a:rPr lang="zh-CN" altLang="en-US" strike="noStrike" noProof="1" smtClean="0"/>
              <a:t>第四级</a:t>
            </a:r>
          </a:p>
          <a:p>
            <a:pPr lvl="4" fontAlgn="base"/>
            <a:r>
              <a:rPr lang="zh-CN" altLang="en-US" strike="noStrike" noProof="1" smtClean="0"/>
              <a:t>第五级</a:t>
            </a:r>
            <a:endParaRPr lang="zh-CN" altLang="en-US" strike="noStrike" noProof="1"/>
          </a:p>
        </p:txBody>
      </p:sp>
    </p:spTree>
  </p:cSld>
  <p:clrMapOvr>
    <a:masterClrMapping/>
  </p:clrMapOvr>
  <p:transition>
    <p:cover dir="u"/>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2130425"/>
            <a:ext cx="7772400" cy="1470025"/>
          </a:xfrm>
        </p:spPr>
        <p:txBody>
          <a:bodyPr/>
          <a:lstStyle/>
          <a:p>
            <a:pPr fontAlgn="base"/>
            <a:r>
              <a:rPr lang="zh-CN" altLang="en-US" strike="noStrike" noProof="1" smtClean="0"/>
              <a:t>单击此处编辑母版标题样式</a:t>
            </a:r>
            <a:endParaRPr lang="zh-CN" altLang="en-US" strike="noStrike" noProof="1"/>
          </a:p>
        </p:txBody>
      </p:sp>
      <p:sp>
        <p:nvSpPr>
          <p:cNvPr id="3" name="副标题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pPr fontAlgn="base"/>
            <a:r>
              <a:rPr lang="zh-CN" altLang="en-US" strike="noStrike" noProof="1" smtClean="0"/>
              <a:t>单击此处编辑母版副标题样式</a:t>
            </a:r>
            <a:endParaRPr lang="zh-CN" altLang="en-US" strike="noStrike" noProof="1"/>
          </a:p>
        </p:txBody>
      </p:sp>
      <p:sp>
        <p:nvSpPr>
          <p:cNvPr id="4" name="页脚占位符 3"/>
          <p:cNvSpPr>
            <a:spLocks noGrp="1"/>
          </p:cNvSpPr>
          <p:nvPr>
            <p:ph type="ftr" sz="quarter" idx="10"/>
          </p:nvPr>
        </p:nvSpPr>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000" b="1" i="0" u="none" strike="noStrike" kern="1200" cap="none" spc="0" normalizeH="0" baseline="0" noProof="0">
              <a:ln>
                <a:noFill/>
              </a:ln>
              <a:solidFill>
                <a:schemeClr val="tx1"/>
              </a:solidFill>
              <a:effectLst/>
              <a:uLnTx/>
              <a:uFillTx/>
              <a:latin typeface="Arial" panose="020B0604020202020204" pitchFamily="34" charset="0"/>
              <a:ea typeface="华文细黑" panose="02010600040101010101" pitchFamily="2" charset="-122"/>
              <a:cs typeface="+mn-cs"/>
            </a:endParaRPr>
          </a:p>
        </p:txBody>
      </p:sp>
    </p:spTree>
  </p:cSld>
  <p:clrMapOvr>
    <a:masterClrMapping/>
  </p:clrMapOvr>
  <p:transition>
    <p:cover dir="u"/>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smtClean="0"/>
              <a:t>单击此处编辑母版标题样式</a:t>
            </a:r>
            <a:endParaRPr lang="zh-CN" altLang="en-US" strike="noStrike" noProof="1"/>
          </a:p>
        </p:txBody>
      </p:sp>
      <p:sp>
        <p:nvSpPr>
          <p:cNvPr id="3" name="内容占位符 2"/>
          <p:cNvSpPr>
            <a:spLocks noGrp="1"/>
          </p:cNvSpPr>
          <p:nvPr>
            <p:ph idx="1"/>
          </p:nvPr>
        </p:nvSpPr>
        <p:spPr/>
        <p:txBody>
          <a:bodyPr/>
          <a:lstStyle/>
          <a:p>
            <a:pPr lvl="0" fontAlgn="base"/>
            <a:r>
              <a:rPr lang="zh-CN" altLang="en-US" strike="noStrike" noProof="1" smtClean="0"/>
              <a:t>单击此处编辑母版文本样式</a:t>
            </a:r>
          </a:p>
          <a:p>
            <a:pPr lvl="1" fontAlgn="base"/>
            <a:r>
              <a:rPr lang="zh-CN" altLang="en-US" strike="noStrike" noProof="1" smtClean="0"/>
              <a:t>第二级</a:t>
            </a:r>
          </a:p>
          <a:p>
            <a:pPr lvl="2" fontAlgn="base"/>
            <a:r>
              <a:rPr lang="zh-CN" altLang="en-US" strike="noStrike" noProof="1" smtClean="0"/>
              <a:t>第三级</a:t>
            </a:r>
          </a:p>
          <a:p>
            <a:pPr lvl="3" fontAlgn="base"/>
            <a:r>
              <a:rPr lang="zh-CN" altLang="en-US" strike="noStrike" noProof="1" smtClean="0"/>
              <a:t>第四级</a:t>
            </a:r>
          </a:p>
          <a:p>
            <a:pPr lvl="4" fontAlgn="base"/>
            <a:r>
              <a:rPr lang="zh-CN" altLang="en-US" strike="noStrike" noProof="1" smtClean="0"/>
              <a:t>第五级</a:t>
            </a:r>
            <a:endParaRPr lang="zh-CN" altLang="en-US" strike="noStrike" noProof="1"/>
          </a:p>
        </p:txBody>
      </p:sp>
      <p:sp>
        <p:nvSpPr>
          <p:cNvPr id="4" name="页脚占位符 3"/>
          <p:cNvSpPr>
            <a:spLocks noGrp="1"/>
          </p:cNvSpPr>
          <p:nvPr>
            <p:ph type="ftr" sz="quarter" idx="10"/>
          </p:nvPr>
        </p:nvSpPr>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000" b="1" i="0" u="none" strike="noStrike" kern="1200" cap="none" spc="0" normalizeH="0" baseline="0" noProof="0">
              <a:ln>
                <a:noFill/>
              </a:ln>
              <a:solidFill>
                <a:schemeClr val="tx1"/>
              </a:solidFill>
              <a:effectLst/>
              <a:uLnTx/>
              <a:uFillTx/>
              <a:latin typeface="Arial" panose="020B0604020202020204" pitchFamily="34" charset="0"/>
              <a:ea typeface="华文细黑" panose="02010600040101010101" pitchFamily="2" charset="-122"/>
              <a:cs typeface="+mn-cs"/>
            </a:endParaRPr>
          </a:p>
        </p:txBody>
      </p:sp>
    </p:spTree>
  </p:cSld>
  <p:clrMapOvr>
    <a:masterClrMapping/>
  </p:clrMapOvr>
  <p:transition>
    <p:cover dir="u"/>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p:spPr>
        <p:txBody>
          <a:bodyPr anchor="t"/>
          <a:lstStyle>
            <a:lvl1pPr algn="l">
              <a:defRPr sz="4000" b="1" cap="all"/>
            </a:lvl1pPr>
          </a:lstStyle>
          <a:p>
            <a:pPr fontAlgn="base"/>
            <a:r>
              <a:rPr lang="zh-CN" altLang="en-US" strike="noStrike" noProof="1" smtClean="0"/>
              <a:t>单击此处编辑母版标题样式</a:t>
            </a:r>
            <a:endParaRPr lang="zh-CN" altLang="en-US" strike="noStrike" noProof="1"/>
          </a:p>
        </p:txBody>
      </p:sp>
      <p:sp>
        <p:nvSpPr>
          <p:cNvPr id="3" name="文本占位符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fontAlgn="base"/>
            <a:r>
              <a:rPr lang="zh-CN" altLang="en-US" strike="noStrike" noProof="1" smtClean="0"/>
              <a:t>单击此处编辑母版文本样式</a:t>
            </a:r>
          </a:p>
        </p:txBody>
      </p:sp>
      <p:sp>
        <p:nvSpPr>
          <p:cNvPr id="4" name="页脚占位符 3"/>
          <p:cNvSpPr>
            <a:spLocks noGrp="1"/>
          </p:cNvSpPr>
          <p:nvPr>
            <p:ph type="ftr" sz="quarter" idx="10"/>
          </p:nvPr>
        </p:nvSpPr>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000" b="1" i="0" u="none" strike="noStrike" kern="1200" cap="none" spc="0" normalizeH="0" baseline="0" noProof="0">
              <a:ln>
                <a:noFill/>
              </a:ln>
              <a:solidFill>
                <a:schemeClr val="tx1"/>
              </a:solidFill>
              <a:effectLst/>
              <a:uLnTx/>
              <a:uFillTx/>
              <a:latin typeface="Arial" panose="020B0604020202020204" pitchFamily="34" charset="0"/>
              <a:ea typeface="华文细黑" panose="02010600040101010101" pitchFamily="2" charset="-122"/>
              <a:cs typeface="+mn-cs"/>
            </a:endParaRPr>
          </a:p>
        </p:txBody>
      </p:sp>
    </p:spTree>
  </p:cSld>
  <p:clrMapOvr>
    <a:masterClrMapping/>
  </p:clrMapOvr>
  <p:transition>
    <p:cover dir="u"/>
  </p:transition>
</p:sldLayout>
</file>

<file path=ppt/slideLayouts/slideLayout46.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smtClean="0"/>
              <a:t>单击此处编辑母版标题样式</a:t>
            </a:r>
            <a:endParaRPr lang="zh-CN" altLang="en-US" strike="noStrike" noProof="1"/>
          </a:p>
        </p:txBody>
      </p:sp>
      <p:sp>
        <p:nvSpPr>
          <p:cNvPr id="3" name="内容占位符 2"/>
          <p:cNvSpPr>
            <a:spLocks noGrp="1"/>
          </p:cNvSpPr>
          <p:nvPr>
            <p:ph sz="half" idx="1"/>
          </p:nvPr>
        </p:nvSpPr>
        <p:spPr>
          <a:xfrm>
            <a:off x="314325" y="1614488"/>
            <a:ext cx="4186238" cy="43910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fontAlgn="base"/>
            <a:r>
              <a:rPr lang="zh-CN" altLang="en-US" strike="noStrike" noProof="1" smtClean="0"/>
              <a:t>单击此处编辑母版文本样式</a:t>
            </a:r>
          </a:p>
          <a:p>
            <a:pPr lvl="1" fontAlgn="base"/>
            <a:r>
              <a:rPr lang="zh-CN" altLang="en-US" strike="noStrike" noProof="1" smtClean="0"/>
              <a:t>第二级</a:t>
            </a:r>
          </a:p>
          <a:p>
            <a:pPr lvl="2" fontAlgn="base"/>
            <a:r>
              <a:rPr lang="zh-CN" altLang="en-US" strike="noStrike" noProof="1" smtClean="0"/>
              <a:t>第三级</a:t>
            </a:r>
          </a:p>
          <a:p>
            <a:pPr lvl="3" fontAlgn="base"/>
            <a:r>
              <a:rPr lang="zh-CN" altLang="en-US" strike="noStrike" noProof="1" smtClean="0"/>
              <a:t>第四级</a:t>
            </a:r>
          </a:p>
          <a:p>
            <a:pPr lvl="4" fontAlgn="base"/>
            <a:r>
              <a:rPr lang="zh-CN" altLang="en-US" strike="noStrike" noProof="1" smtClean="0"/>
              <a:t>第五级</a:t>
            </a:r>
            <a:endParaRPr lang="zh-CN" altLang="en-US" strike="noStrike" noProof="1"/>
          </a:p>
        </p:txBody>
      </p:sp>
      <p:sp>
        <p:nvSpPr>
          <p:cNvPr id="4" name="内容占位符 3"/>
          <p:cNvSpPr>
            <a:spLocks noGrp="1"/>
          </p:cNvSpPr>
          <p:nvPr>
            <p:ph sz="half" idx="2"/>
          </p:nvPr>
        </p:nvSpPr>
        <p:spPr>
          <a:xfrm>
            <a:off x="4652963" y="1614488"/>
            <a:ext cx="4186237" cy="43910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fontAlgn="base"/>
            <a:r>
              <a:rPr lang="zh-CN" altLang="en-US" strike="noStrike" noProof="1" smtClean="0"/>
              <a:t>单击此处编辑母版文本样式</a:t>
            </a:r>
          </a:p>
          <a:p>
            <a:pPr lvl="1" fontAlgn="base"/>
            <a:r>
              <a:rPr lang="zh-CN" altLang="en-US" strike="noStrike" noProof="1" smtClean="0"/>
              <a:t>第二级</a:t>
            </a:r>
          </a:p>
          <a:p>
            <a:pPr lvl="2" fontAlgn="base"/>
            <a:r>
              <a:rPr lang="zh-CN" altLang="en-US" strike="noStrike" noProof="1" smtClean="0"/>
              <a:t>第三级</a:t>
            </a:r>
          </a:p>
          <a:p>
            <a:pPr lvl="3" fontAlgn="base"/>
            <a:r>
              <a:rPr lang="zh-CN" altLang="en-US" strike="noStrike" noProof="1" smtClean="0"/>
              <a:t>第四级</a:t>
            </a:r>
          </a:p>
          <a:p>
            <a:pPr lvl="4" fontAlgn="base"/>
            <a:r>
              <a:rPr lang="zh-CN" altLang="en-US" strike="noStrike" noProof="1" smtClean="0"/>
              <a:t>第五级</a:t>
            </a:r>
            <a:endParaRPr lang="zh-CN" altLang="en-US" strike="noStrike" noProof="1"/>
          </a:p>
        </p:txBody>
      </p:sp>
      <p:sp>
        <p:nvSpPr>
          <p:cNvPr id="5" name="页脚占位符 4"/>
          <p:cNvSpPr>
            <a:spLocks noGrp="1"/>
          </p:cNvSpPr>
          <p:nvPr>
            <p:ph type="ftr" sz="quarter" idx="10"/>
          </p:nvPr>
        </p:nvSpPr>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000" b="1" i="0" u="none" strike="noStrike" kern="1200" cap="none" spc="0" normalizeH="0" baseline="0" noProof="0">
              <a:ln>
                <a:noFill/>
              </a:ln>
              <a:solidFill>
                <a:schemeClr val="tx1"/>
              </a:solidFill>
              <a:effectLst/>
              <a:uLnTx/>
              <a:uFillTx/>
              <a:latin typeface="Arial" panose="020B0604020202020204" pitchFamily="34" charset="0"/>
              <a:ea typeface="华文细黑" panose="02010600040101010101" pitchFamily="2" charset="-122"/>
              <a:cs typeface="+mn-cs"/>
            </a:endParaRPr>
          </a:p>
        </p:txBody>
      </p:sp>
    </p:spTree>
  </p:cSld>
  <p:clrMapOvr>
    <a:masterClrMapping/>
  </p:clrMapOvr>
  <p:transition>
    <p:cover dir="u"/>
  </p:transition>
</p:sldLayout>
</file>

<file path=ppt/slideLayouts/slideLayout47.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p:spPr>
        <p:txBody>
          <a:bodyPr/>
          <a:lstStyle>
            <a:lvl1pPr>
              <a:defRPr/>
            </a:lvl1pPr>
          </a:lstStyle>
          <a:p>
            <a:pPr fontAlgn="base"/>
            <a:r>
              <a:rPr lang="zh-CN" altLang="en-US" strike="noStrike" noProof="1" smtClean="0"/>
              <a:t>单击此处编辑母版标题样式</a:t>
            </a:r>
            <a:endParaRPr lang="zh-CN" altLang="en-US" strike="noStrike" noProof="1"/>
          </a:p>
        </p:txBody>
      </p:sp>
      <p:sp>
        <p:nvSpPr>
          <p:cNvPr id="3" name="文本占位符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fontAlgn="base"/>
            <a:r>
              <a:rPr lang="zh-CN" altLang="en-US" strike="noStrike" noProof="1" smtClean="0"/>
              <a:t>单击此处编辑母版文本样式</a:t>
            </a:r>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fontAlgn="base"/>
            <a:r>
              <a:rPr lang="zh-CN" altLang="en-US" strike="noStrike" noProof="1" smtClean="0"/>
              <a:t>单击此处编辑母版文本样式</a:t>
            </a:r>
          </a:p>
          <a:p>
            <a:pPr lvl="1" fontAlgn="base"/>
            <a:r>
              <a:rPr lang="zh-CN" altLang="en-US" strike="noStrike" noProof="1" smtClean="0"/>
              <a:t>第二级</a:t>
            </a:r>
          </a:p>
          <a:p>
            <a:pPr lvl="2" fontAlgn="base"/>
            <a:r>
              <a:rPr lang="zh-CN" altLang="en-US" strike="noStrike" noProof="1" smtClean="0"/>
              <a:t>第三级</a:t>
            </a:r>
          </a:p>
          <a:p>
            <a:pPr lvl="3" fontAlgn="base"/>
            <a:r>
              <a:rPr lang="zh-CN" altLang="en-US" strike="noStrike" noProof="1" smtClean="0"/>
              <a:t>第四级</a:t>
            </a:r>
          </a:p>
          <a:p>
            <a:pPr lvl="4" fontAlgn="base"/>
            <a:r>
              <a:rPr lang="zh-CN" altLang="en-US" strike="noStrike" noProof="1" smtClean="0"/>
              <a:t>第五级</a:t>
            </a:r>
            <a:endParaRPr lang="zh-CN" altLang="en-US" strike="noStrike" noProof="1"/>
          </a:p>
        </p:txBody>
      </p:sp>
      <p:sp>
        <p:nvSpPr>
          <p:cNvPr id="5" name="文本占位符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fontAlgn="base"/>
            <a:r>
              <a:rPr lang="zh-CN" altLang="en-US" strike="noStrike" noProof="1" smtClean="0"/>
              <a:t>单击此处编辑母版文本样式</a:t>
            </a:r>
          </a:p>
        </p:txBody>
      </p:sp>
      <p:sp>
        <p:nvSpPr>
          <p:cNvPr id="6" name="内容占位符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fontAlgn="base"/>
            <a:r>
              <a:rPr lang="zh-CN" altLang="en-US" strike="noStrike" noProof="1" smtClean="0"/>
              <a:t>单击此处编辑母版文本样式</a:t>
            </a:r>
          </a:p>
          <a:p>
            <a:pPr lvl="1" fontAlgn="base"/>
            <a:r>
              <a:rPr lang="zh-CN" altLang="en-US" strike="noStrike" noProof="1" smtClean="0"/>
              <a:t>第二级</a:t>
            </a:r>
          </a:p>
          <a:p>
            <a:pPr lvl="2" fontAlgn="base"/>
            <a:r>
              <a:rPr lang="zh-CN" altLang="en-US" strike="noStrike" noProof="1" smtClean="0"/>
              <a:t>第三级</a:t>
            </a:r>
          </a:p>
          <a:p>
            <a:pPr lvl="3" fontAlgn="base"/>
            <a:r>
              <a:rPr lang="zh-CN" altLang="en-US" strike="noStrike" noProof="1" smtClean="0"/>
              <a:t>第四级</a:t>
            </a:r>
          </a:p>
          <a:p>
            <a:pPr lvl="4" fontAlgn="base"/>
            <a:r>
              <a:rPr lang="zh-CN" altLang="en-US" strike="noStrike" noProof="1" smtClean="0"/>
              <a:t>第五级</a:t>
            </a:r>
            <a:endParaRPr lang="zh-CN" altLang="en-US" strike="noStrike" noProof="1"/>
          </a:p>
        </p:txBody>
      </p:sp>
      <p:sp>
        <p:nvSpPr>
          <p:cNvPr id="7" name="页脚占位符 6"/>
          <p:cNvSpPr>
            <a:spLocks noGrp="1"/>
          </p:cNvSpPr>
          <p:nvPr>
            <p:ph type="ftr" sz="quarter" idx="10"/>
          </p:nvPr>
        </p:nvSpPr>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000" b="1" i="0" u="none" strike="noStrike" kern="1200" cap="none" spc="0" normalizeH="0" baseline="0" noProof="0">
              <a:ln>
                <a:noFill/>
              </a:ln>
              <a:solidFill>
                <a:schemeClr val="tx1"/>
              </a:solidFill>
              <a:effectLst/>
              <a:uLnTx/>
              <a:uFillTx/>
              <a:latin typeface="Arial" panose="020B0604020202020204" pitchFamily="34" charset="0"/>
              <a:ea typeface="华文细黑" panose="02010600040101010101" pitchFamily="2" charset="-122"/>
              <a:cs typeface="+mn-cs"/>
            </a:endParaRPr>
          </a:p>
        </p:txBody>
      </p:sp>
    </p:spTree>
  </p:cSld>
  <p:clrMapOvr>
    <a:masterClrMapping/>
  </p:clrMapOvr>
  <p:transition>
    <p:cover dir="u"/>
  </p:transition>
</p:sldLayout>
</file>

<file path=ppt/slideLayouts/slideLayout48.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smtClean="0"/>
              <a:t>单击此处编辑母版标题样式</a:t>
            </a:r>
            <a:endParaRPr lang="zh-CN" altLang="en-US" strike="noStrike" noProof="1"/>
          </a:p>
        </p:txBody>
      </p:sp>
      <p:sp>
        <p:nvSpPr>
          <p:cNvPr id="3" name="页脚占位符 2"/>
          <p:cNvSpPr>
            <a:spLocks noGrp="1"/>
          </p:cNvSpPr>
          <p:nvPr>
            <p:ph type="ftr" sz="quarter" idx="10"/>
          </p:nvPr>
        </p:nvSpPr>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000" b="1" i="0" u="none" strike="noStrike" kern="1200" cap="none" spc="0" normalizeH="0" baseline="0" noProof="0">
              <a:ln>
                <a:noFill/>
              </a:ln>
              <a:solidFill>
                <a:schemeClr val="tx1"/>
              </a:solidFill>
              <a:effectLst/>
              <a:uLnTx/>
              <a:uFillTx/>
              <a:latin typeface="Arial" panose="020B0604020202020204" pitchFamily="34" charset="0"/>
              <a:ea typeface="华文细黑" panose="02010600040101010101" pitchFamily="2" charset="-122"/>
              <a:cs typeface="+mn-cs"/>
            </a:endParaRPr>
          </a:p>
        </p:txBody>
      </p:sp>
    </p:spTree>
  </p:cSld>
  <p:clrMapOvr>
    <a:masterClrMapping/>
  </p:clrMapOvr>
  <p:transition>
    <p:cover dir="u"/>
  </p:transition>
</p:sldLayout>
</file>

<file path=ppt/slideLayouts/slideLayout49.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页脚占位符 1"/>
          <p:cNvSpPr>
            <a:spLocks noGrp="1"/>
          </p:cNvSpPr>
          <p:nvPr>
            <p:ph type="ftr" sz="quarter" idx="10"/>
          </p:nvPr>
        </p:nvSpPr>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000" b="1" i="0" u="none" strike="noStrike" kern="1200" cap="none" spc="0" normalizeH="0" baseline="0" noProof="0">
              <a:ln>
                <a:noFill/>
              </a:ln>
              <a:solidFill>
                <a:schemeClr val="tx1"/>
              </a:solidFill>
              <a:effectLst/>
              <a:uLnTx/>
              <a:uFillTx/>
              <a:latin typeface="Arial" panose="020B0604020202020204" pitchFamily="34" charset="0"/>
              <a:ea typeface="华文细黑" panose="02010600040101010101" pitchFamily="2" charset="-122"/>
              <a:cs typeface="+mn-cs"/>
            </a:endParaRPr>
          </a:p>
        </p:txBody>
      </p:sp>
    </p:spTree>
  </p:cSld>
  <p:clrMapOvr>
    <a:masterClrMapping/>
  </p:clrMapOvr>
  <p:transition>
    <p:cover dir="u"/>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bg>
      <p:bgPr>
        <a:solidFill>
          <a:schemeClr val="bg1"/>
        </a:solidFill>
        <a:effectLst/>
      </p:bgPr>
    </p:bg>
    <p:spTree>
      <p:nvGrpSpPr>
        <p:cNvPr id="1" name=""/>
        <p:cNvGrpSpPr/>
        <p:nvPr/>
      </p:nvGrpSpPr>
      <p:grpSpPr>
        <a:xfrm>
          <a:off x="0" y="0"/>
          <a:ext cx="0" cy="0"/>
          <a:chOff x="0" y="0"/>
          <a:chExt cx="0" cy="0"/>
        </a:xfrm>
      </p:grpSpPr>
      <p:pic>
        <p:nvPicPr>
          <p:cNvPr id="21509" name="图片 6" descr="w1.png"/>
          <p:cNvPicPr>
            <a:picLocks noChangeAspect="1"/>
          </p:cNvPicPr>
          <p:nvPr userDrawn="1"/>
        </p:nvPicPr>
        <p:blipFill>
          <a:blip r:embed="rId2" cstate="print"/>
          <a:stretch>
            <a:fillRect/>
          </a:stretch>
        </p:blipFill>
        <p:spPr>
          <a:xfrm>
            <a:off x="0" y="0"/>
            <a:ext cx="9144000" cy="6858000"/>
          </a:xfrm>
          <a:prstGeom prst="rect">
            <a:avLst/>
          </a:prstGeom>
          <a:noFill/>
          <a:ln w="9525">
            <a:noFill/>
          </a:ln>
        </p:spPr>
      </p:pic>
      <p:sp>
        <p:nvSpPr>
          <p:cNvPr id="2" name="标题 1"/>
          <p:cNvSpPr>
            <a:spLocks noGrp="1"/>
          </p:cNvSpPr>
          <p:nvPr>
            <p:ph type="title"/>
          </p:nvPr>
        </p:nvSpPr>
        <p:spPr>
          <a:xfrm>
            <a:off x="457200" y="274638"/>
            <a:ext cx="8229600" cy="1143000"/>
          </a:xfrm>
        </p:spPr>
        <p:txBody>
          <a:bodyPr/>
          <a:lstStyle>
            <a:lvl1pPr>
              <a:defRPr/>
            </a:lvl1pPr>
          </a:lstStyle>
          <a:p>
            <a:pPr fontAlgn="base"/>
            <a:r>
              <a:rPr lang="zh-CN" altLang="en-US" strike="noStrike" noProof="1" smtClean="0"/>
              <a:t>单击此处编辑母版标题样式</a:t>
            </a:r>
            <a:endParaRPr lang="zh-CN" altLang="en-US" strike="noStrike" noProof="1"/>
          </a:p>
        </p:txBody>
      </p:sp>
      <p:sp>
        <p:nvSpPr>
          <p:cNvPr id="3" name="文本占位符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fontAlgn="base"/>
            <a:r>
              <a:rPr lang="zh-CN" altLang="en-US" strike="noStrike" noProof="1" smtClean="0"/>
              <a:t>单击此处编辑母版文本样式</a:t>
            </a:r>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fontAlgn="base"/>
            <a:r>
              <a:rPr lang="zh-CN" altLang="en-US" strike="noStrike" noProof="1" smtClean="0"/>
              <a:t>单击此处编辑母版文本样式</a:t>
            </a:r>
          </a:p>
          <a:p>
            <a:pPr lvl="1" fontAlgn="base"/>
            <a:r>
              <a:rPr lang="zh-CN" altLang="en-US" strike="noStrike" noProof="1" smtClean="0"/>
              <a:t>第二级</a:t>
            </a:r>
          </a:p>
          <a:p>
            <a:pPr lvl="2" fontAlgn="base"/>
            <a:r>
              <a:rPr lang="zh-CN" altLang="en-US" strike="noStrike" noProof="1" smtClean="0"/>
              <a:t>第三级</a:t>
            </a:r>
          </a:p>
          <a:p>
            <a:pPr lvl="3" fontAlgn="base"/>
            <a:r>
              <a:rPr lang="zh-CN" altLang="en-US" strike="noStrike" noProof="1" smtClean="0"/>
              <a:t>第四级</a:t>
            </a:r>
          </a:p>
          <a:p>
            <a:pPr lvl="4" fontAlgn="base"/>
            <a:r>
              <a:rPr lang="zh-CN" altLang="en-US" strike="noStrike" noProof="1" smtClean="0"/>
              <a:t>第五级</a:t>
            </a:r>
            <a:endParaRPr lang="zh-CN" altLang="en-US" strike="noStrike" noProof="1"/>
          </a:p>
        </p:txBody>
      </p:sp>
      <p:sp>
        <p:nvSpPr>
          <p:cNvPr id="5" name="文本占位符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fontAlgn="base"/>
            <a:r>
              <a:rPr lang="zh-CN" altLang="en-US" strike="noStrike" noProof="1" smtClean="0"/>
              <a:t>单击此处编辑母版文本样式</a:t>
            </a:r>
          </a:p>
        </p:txBody>
      </p:sp>
      <p:sp>
        <p:nvSpPr>
          <p:cNvPr id="6" name="内容占位符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fontAlgn="base"/>
            <a:r>
              <a:rPr lang="zh-CN" altLang="en-US" strike="noStrike" noProof="1" smtClean="0"/>
              <a:t>单击此处编辑母版文本样式</a:t>
            </a:r>
          </a:p>
          <a:p>
            <a:pPr lvl="1" fontAlgn="base"/>
            <a:r>
              <a:rPr lang="zh-CN" altLang="en-US" strike="noStrike" noProof="1" smtClean="0"/>
              <a:t>第二级</a:t>
            </a:r>
          </a:p>
          <a:p>
            <a:pPr lvl="2" fontAlgn="base"/>
            <a:r>
              <a:rPr lang="zh-CN" altLang="en-US" strike="noStrike" noProof="1" smtClean="0"/>
              <a:t>第三级</a:t>
            </a:r>
          </a:p>
          <a:p>
            <a:pPr lvl="3" fontAlgn="base"/>
            <a:r>
              <a:rPr lang="zh-CN" altLang="en-US" strike="noStrike" noProof="1" smtClean="0"/>
              <a:t>第四级</a:t>
            </a:r>
          </a:p>
          <a:p>
            <a:pPr lvl="4" fontAlgn="base"/>
            <a:r>
              <a:rPr lang="zh-CN" altLang="en-US" strike="noStrike" noProof="1" smtClean="0"/>
              <a:t>第五级</a:t>
            </a:r>
            <a:endParaRPr lang="zh-CN" altLang="en-US" strike="noStrike" noProof="1"/>
          </a:p>
        </p:txBody>
      </p:sp>
    </p:spTree>
  </p:cSld>
  <p:clrMapOvr>
    <a:masterClrMapping/>
  </p:clrMapOvr>
  <p:transition>
    <p:cover dir="u"/>
  </p:transition>
</p:sldLayout>
</file>

<file path=ppt/slideLayouts/slideLayout50.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p:spPr>
        <p:txBody>
          <a:bodyPr anchor="b"/>
          <a:lstStyle>
            <a:lvl1pPr algn="l">
              <a:defRPr sz="2000" b="1"/>
            </a:lvl1pPr>
          </a:lstStyle>
          <a:p>
            <a:pPr fontAlgn="base"/>
            <a:r>
              <a:rPr lang="zh-CN" altLang="en-US" strike="noStrike" noProof="1" smtClean="0"/>
              <a:t>单击此处编辑母版标题样式</a:t>
            </a:r>
            <a:endParaRPr lang="zh-CN" altLang="en-US" strike="noStrike" noProof="1"/>
          </a:p>
        </p:txBody>
      </p:sp>
      <p:sp>
        <p:nvSpPr>
          <p:cNvPr id="3" name="内容占位符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fontAlgn="base"/>
            <a:r>
              <a:rPr lang="zh-CN" altLang="en-US" strike="noStrike" noProof="1" smtClean="0"/>
              <a:t>单击此处编辑母版文本样式</a:t>
            </a:r>
          </a:p>
          <a:p>
            <a:pPr lvl="1" fontAlgn="base"/>
            <a:r>
              <a:rPr lang="zh-CN" altLang="en-US" strike="noStrike" noProof="1" smtClean="0"/>
              <a:t>第二级</a:t>
            </a:r>
          </a:p>
          <a:p>
            <a:pPr lvl="2" fontAlgn="base"/>
            <a:r>
              <a:rPr lang="zh-CN" altLang="en-US" strike="noStrike" noProof="1" smtClean="0"/>
              <a:t>第三级</a:t>
            </a:r>
          </a:p>
          <a:p>
            <a:pPr lvl="3" fontAlgn="base"/>
            <a:r>
              <a:rPr lang="zh-CN" altLang="en-US" strike="noStrike" noProof="1" smtClean="0"/>
              <a:t>第四级</a:t>
            </a:r>
          </a:p>
          <a:p>
            <a:pPr lvl="4" fontAlgn="base"/>
            <a:r>
              <a:rPr lang="zh-CN" altLang="en-US" strike="noStrike" noProof="1" smtClean="0"/>
              <a:t>第五级</a:t>
            </a:r>
            <a:endParaRPr lang="zh-CN" altLang="en-US" strike="noStrike" noProof="1"/>
          </a:p>
        </p:txBody>
      </p:sp>
      <p:sp>
        <p:nvSpPr>
          <p:cNvPr id="4" name="文本占位符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fontAlgn="base"/>
            <a:r>
              <a:rPr lang="zh-CN" altLang="en-US" strike="noStrike" noProof="1" smtClean="0"/>
              <a:t>单击此处编辑母版文本样式</a:t>
            </a:r>
          </a:p>
        </p:txBody>
      </p:sp>
      <p:sp>
        <p:nvSpPr>
          <p:cNvPr id="5" name="页脚占位符 4"/>
          <p:cNvSpPr>
            <a:spLocks noGrp="1"/>
          </p:cNvSpPr>
          <p:nvPr>
            <p:ph type="ftr" sz="quarter" idx="10"/>
          </p:nvPr>
        </p:nvSpPr>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000" b="1" i="0" u="none" strike="noStrike" kern="1200" cap="none" spc="0" normalizeH="0" baseline="0" noProof="0">
              <a:ln>
                <a:noFill/>
              </a:ln>
              <a:solidFill>
                <a:schemeClr val="tx1"/>
              </a:solidFill>
              <a:effectLst/>
              <a:uLnTx/>
              <a:uFillTx/>
              <a:latin typeface="Arial" panose="020B0604020202020204" pitchFamily="34" charset="0"/>
              <a:ea typeface="华文细黑" panose="02010600040101010101" pitchFamily="2" charset="-122"/>
              <a:cs typeface="+mn-cs"/>
            </a:endParaRPr>
          </a:p>
        </p:txBody>
      </p:sp>
    </p:spTree>
  </p:cSld>
  <p:clrMapOvr>
    <a:masterClrMapping/>
  </p:clrMapOvr>
  <p:transition>
    <p:cover dir="u"/>
  </p:transition>
</p:sldLayout>
</file>

<file path=ppt/slideLayouts/slideLayout51.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p:spPr>
        <p:txBody>
          <a:bodyPr anchor="b"/>
          <a:lstStyle>
            <a:lvl1pPr algn="l">
              <a:defRPr sz="2000" b="1"/>
            </a:lvl1pPr>
          </a:lstStyle>
          <a:p>
            <a:pPr fontAlgn="base"/>
            <a:r>
              <a:rPr lang="zh-CN" altLang="en-US" strike="noStrike" noProof="1" smtClean="0"/>
              <a:t>单击此处编辑母版标题样式</a:t>
            </a:r>
            <a:endParaRPr lang="zh-CN" altLang="en-US" strike="noStrike" noProof="1"/>
          </a:p>
        </p:txBody>
      </p:sp>
      <p:sp>
        <p:nvSpPr>
          <p:cNvPr id="3" name="图片占位符 2"/>
          <p:cNvSpPr>
            <a:spLocks noGrp="1"/>
          </p:cNvSpPr>
          <p:nvPr>
            <p:ph type="pic" idx="1"/>
          </p:nvPr>
        </p:nvSpPr>
        <p:spPr>
          <a:xfrm>
            <a:off x="1792288" y="612775"/>
            <a:ext cx="5486400" cy="4114800"/>
          </a:xfrm>
        </p:spPr>
        <p:txBody>
          <a:bodyPr vert="horz" wrap="square" lIns="0" tIns="45720" rIns="0" bIns="45720" numCol="1" anchor="t" anchorCtr="0" compatLnSpc="1"/>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0" marR="0" lvl="0" indent="0" algn="l" defTabSz="914400" rtl="0" eaLnBrk="0" fontAlgn="base" latinLnBrk="0" hangingPunct="0">
              <a:lnSpc>
                <a:spcPct val="100000"/>
              </a:lnSpc>
              <a:spcBef>
                <a:spcPct val="60000"/>
              </a:spcBef>
              <a:spcAft>
                <a:spcPct val="0"/>
              </a:spcAft>
              <a:buClr>
                <a:schemeClr val="accent1"/>
              </a:buClr>
              <a:buSzTx/>
              <a:buFont typeface="Wingdings" panose="05000000000000000000" pitchFamily="2" charset="2"/>
              <a:buNone/>
              <a:defRPr/>
            </a:pPr>
            <a:endParaRPr kumimoji="0" lang="zh-CN" altLang="en-US" sz="3200" b="1" i="0" u="none" strike="noStrike" kern="0" cap="none" spc="0" normalizeH="0" baseline="0" noProof="0" smtClean="0">
              <a:ln>
                <a:noFill/>
              </a:ln>
              <a:solidFill>
                <a:schemeClr val="tx1"/>
              </a:solidFill>
              <a:effectLst/>
              <a:uLnTx/>
              <a:uFillTx/>
              <a:latin typeface="+mn-lt"/>
              <a:ea typeface="+mn-ea"/>
              <a:cs typeface="Arial" panose="020B0604020202020204" pitchFamily="34" charset="0"/>
            </a:endParaRPr>
          </a:p>
        </p:txBody>
      </p:sp>
      <p:sp>
        <p:nvSpPr>
          <p:cNvPr id="4" name="文本占位符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fontAlgn="base"/>
            <a:r>
              <a:rPr lang="zh-CN" altLang="en-US" strike="noStrike" noProof="1" smtClean="0"/>
              <a:t>单击此处编辑母版文本样式</a:t>
            </a:r>
          </a:p>
        </p:txBody>
      </p:sp>
      <p:sp>
        <p:nvSpPr>
          <p:cNvPr id="5" name="页脚占位符 4"/>
          <p:cNvSpPr>
            <a:spLocks noGrp="1"/>
          </p:cNvSpPr>
          <p:nvPr>
            <p:ph type="ftr" sz="quarter" idx="10"/>
          </p:nvPr>
        </p:nvSpPr>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000" b="1" i="0" u="none" strike="noStrike" kern="1200" cap="none" spc="0" normalizeH="0" baseline="0" noProof="0">
              <a:ln>
                <a:noFill/>
              </a:ln>
              <a:solidFill>
                <a:schemeClr val="tx1"/>
              </a:solidFill>
              <a:effectLst/>
              <a:uLnTx/>
              <a:uFillTx/>
              <a:latin typeface="Arial" panose="020B0604020202020204" pitchFamily="34" charset="0"/>
              <a:ea typeface="华文细黑" panose="02010600040101010101" pitchFamily="2" charset="-122"/>
              <a:cs typeface="+mn-cs"/>
            </a:endParaRPr>
          </a:p>
        </p:txBody>
      </p:sp>
    </p:spTree>
  </p:cSld>
  <p:clrMapOvr>
    <a:masterClrMapping/>
  </p:clrMapOvr>
  <p:transition>
    <p:cover dir="u"/>
  </p:transition>
</p:sldLayout>
</file>

<file path=ppt/slideLayouts/slideLayout52.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smtClean="0"/>
              <a:t>单击此处编辑母版标题样式</a:t>
            </a:r>
            <a:endParaRPr lang="zh-CN" altLang="en-US" strike="noStrike" noProof="1"/>
          </a:p>
        </p:txBody>
      </p:sp>
      <p:sp>
        <p:nvSpPr>
          <p:cNvPr id="3" name="竖排文字占位符 2"/>
          <p:cNvSpPr>
            <a:spLocks noGrp="1"/>
          </p:cNvSpPr>
          <p:nvPr>
            <p:ph type="body" orient="vert" idx="1"/>
          </p:nvPr>
        </p:nvSpPr>
        <p:spPr/>
        <p:txBody>
          <a:bodyPr vert="eaVert"/>
          <a:lstStyle/>
          <a:p>
            <a:pPr lvl="0" fontAlgn="base"/>
            <a:r>
              <a:rPr lang="zh-CN" altLang="en-US" strike="noStrike" noProof="1" smtClean="0"/>
              <a:t>单击此处编辑母版文本样式</a:t>
            </a:r>
          </a:p>
          <a:p>
            <a:pPr lvl="1" fontAlgn="base"/>
            <a:r>
              <a:rPr lang="zh-CN" altLang="en-US" strike="noStrike" noProof="1" smtClean="0"/>
              <a:t>第二级</a:t>
            </a:r>
          </a:p>
          <a:p>
            <a:pPr lvl="2" fontAlgn="base"/>
            <a:r>
              <a:rPr lang="zh-CN" altLang="en-US" strike="noStrike" noProof="1" smtClean="0"/>
              <a:t>第三级</a:t>
            </a:r>
          </a:p>
          <a:p>
            <a:pPr lvl="3" fontAlgn="base"/>
            <a:r>
              <a:rPr lang="zh-CN" altLang="en-US" strike="noStrike" noProof="1" smtClean="0"/>
              <a:t>第四级</a:t>
            </a:r>
          </a:p>
          <a:p>
            <a:pPr lvl="4" fontAlgn="base"/>
            <a:r>
              <a:rPr lang="zh-CN" altLang="en-US" strike="noStrike" noProof="1" smtClean="0"/>
              <a:t>第五级</a:t>
            </a:r>
            <a:endParaRPr lang="zh-CN" altLang="en-US" strike="noStrike" noProof="1"/>
          </a:p>
        </p:txBody>
      </p:sp>
      <p:sp>
        <p:nvSpPr>
          <p:cNvPr id="4" name="页脚占位符 3"/>
          <p:cNvSpPr>
            <a:spLocks noGrp="1"/>
          </p:cNvSpPr>
          <p:nvPr>
            <p:ph type="ftr" sz="quarter" idx="10"/>
          </p:nvPr>
        </p:nvSpPr>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000" b="1" i="0" u="none" strike="noStrike" kern="1200" cap="none" spc="0" normalizeH="0" baseline="0" noProof="0">
              <a:ln>
                <a:noFill/>
              </a:ln>
              <a:solidFill>
                <a:schemeClr val="tx1"/>
              </a:solidFill>
              <a:effectLst/>
              <a:uLnTx/>
              <a:uFillTx/>
              <a:latin typeface="Arial" panose="020B0604020202020204" pitchFamily="34" charset="0"/>
              <a:ea typeface="华文细黑" panose="02010600040101010101" pitchFamily="2" charset="-122"/>
              <a:cs typeface="+mn-cs"/>
            </a:endParaRPr>
          </a:p>
        </p:txBody>
      </p:sp>
    </p:spTree>
  </p:cSld>
  <p:clrMapOvr>
    <a:masterClrMapping/>
  </p:clrMapOvr>
  <p:transition>
    <p:cover dir="u"/>
  </p:transition>
</p:sldLayout>
</file>

<file path=ppt/slideLayouts/slideLayout53.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705600" y="192088"/>
            <a:ext cx="2133600" cy="5813425"/>
          </a:xfrm>
        </p:spPr>
        <p:txBody>
          <a:bodyPr vert="eaVert"/>
          <a:lstStyle/>
          <a:p>
            <a:pPr fontAlgn="base"/>
            <a:r>
              <a:rPr lang="zh-CN" altLang="en-US" strike="noStrike" noProof="1" smtClean="0"/>
              <a:t>单击此处编辑母版标题样式</a:t>
            </a:r>
            <a:endParaRPr lang="zh-CN" altLang="en-US" strike="noStrike" noProof="1"/>
          </a:p>
        </p:txBody>
      </p:sp>
      <p:sp>
        <p:nvSpPr>
          <p:cNvPr id="3" name="竖排文字占位符 2"/>
          <p:cNvSpPr>
            <a:spLocks noGrp="1"/>
          </p:cNvSpPr>
          <p:nvPr>
            <p:ph type="body" orient="vert" idx="1"/>
          </p:nvPr>
        </p:nvSpPr>
        <p:spPr>
          <a:xfrm>
            <a:off x="304800" y="192088"/>
            <a:ext cx="6248400" cy="5813425"/>
          </a:xfrm>
        </p:spPr>
        <p:txBody>
          <a:bodyPr vert="eaVert"/>
          <a:lstStyle/>
          <a:p>
            <a:pPr lvl="0" fontAlgn="base"/>
            <a:r>
              <a:rPr lang="zh-CN" altLang="en-US" strike="noStrike" noProof="1" smtClean="0"/>
              <a:t>单击此处编辑母版文本样式</a:t>
            </a:r>
          </a:p>
          <a:p>
            <a:pPr lvl="1" fontAlgn="base"/>
            <a:r>
              <a:rPr lang="zh-CN" altLang="en-US" strike="noStrike" noProof="1" smtClean="0"/>
              <a:t>第二级</a:t>
            </a:r>
          </a:p>
          <a:p>
            <a:pPr lvl="2" fontAlgn="base"/>
            <a:r>
              <a:rPr lang="zh-CN" altLang="en-US" strike="noStrike" noProof="1" smtClean="0"/>
              <a:t>第三级</a:t>
            </a:r>
          </a:p>
          <a:p>
            <a:pPr lvl="3" fontAlgn="base"/>
            <a:r>
              <a:rPr lang="zh-CN" altLang="en-US" strike="noStrike" noProof="1" smtClean="0"/>
              <a:t>第四级</a:t>
            </a:r>
          </a:p>
          <a:p>
            <a:pPr lvl="4" fontAlgn="base"/>
            <a:r>
              <a:rPr lang="zh-CN" altLang="en-US" strike="noStrike" noProof="1" smtClean="0"/>
              <a:t>第五级</a:t>
            </a:r>
            <a:endParaRPr lang="zh-CN" altLang="en-US" strike="noStrike" noProof="1"/>
          </a:p>
        </p:txBody>
      </p:sp>
      <p:sp>
        <p:nvSpPr>
          <p:cNvPr id="4" name="页脚占位符 3"/>
          <p:cNvSpPr>
            <a:spLocks noGrp="1"/>
          </p:cNvSpPr>
          <p:nvPr>
            <p:ph type="ftr" sz="quarter" idx="10"/>
          </p:nvPr>
        </p:nvSpPr>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000" b="1" i="0" u="none" strike="noStrike" kern="1200" cap="none" spc="0" normalizeH="0" baseline="0" noProof="0">
              <a:ln>
                <a:noFill/>
              </a:ln>
              <a:solidFill>
                <a:schemeClr val="tx1"/>
              </a:solidFill>
              <a:effectLst/>
              <a:uLnTx/>
              <a:uFillTx/>
              <a:latin typeface="Arial" panose="020B0604020202020204" pitchFamily="34" charset="0"/>
              <a:ea typeface="华文细黑" panose="02010600040101010101" pitchFamily="2" charset="-122"/>
              <a:cs typeface="+mn-cs"/>
            </a:endParaRPr>
          </a:p>
        </p:txBody>
      </p:sp>
    </p:spTree>
  </p:cSld>
  <p:clrMapOvr>
    <a:masterClrMapping/>
  </p:clrMapOvr>
  <p:transition>
    <p:cover dir="u"/>
  </p:transition>
</p:sldLayout>
</file>

<file path=ppt/slideLayouts/slideLayout54.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2130425"/>
            <a:ext cx="7772400" cy="1470025"/>
          </a:xfrm>
        </p:spPr>
        <p:txBody>
          <a:bodyPr/>
          <a:lstStyle/>
          <a:p>
            <a:pPr fontAlgn="base"/>
            <a:r>
              <a:rPr lang="zh-CN" altLang="en-US" strike="noStrike" noProof="1" smtClean="0"/>
              <a:t>单击此处编辑母版标题样式</a:t>
            </a:r>
            <a:endParaRPr lang="zh-CN" altLang="en-US" strike="noStrike" noProof="1"/>
          </a:p>
        </p:txBody>
      </p:sp>
      <p:sp>
        <p:nvSpPr>
          <p:cNvPr id="3" name="副标题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pPr fontAlgn="base"/>
            <a:r>
              <a:rPr lang="zh-CN" altLang="en-US" strike="noStrike" noProof="1" smtClean="0"/>
              <a:t>单击此处编辑母版副标题样式</a:t>
            </a:r>
            <a:endParaRPr lang="zh-CN" altLang="en-US" strike="noStrike" noProof="1"/>
          </a:p>
        </p:txBody>
      </p:sp>
      <p:sp>
        <p:nvSpPr>
          <p:cNvPr id="4" name="页脚占位符 3"/>
          <p:cNvSpPr>
            <a:spLocks noGrp="1"/>
          </p:cNvSpPr>
          <p:nvPr>
            <p:ph type="ftr" sz="quarter" idx="10"/>
          </p:nvPr>
        </p:nvSpPr>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000" b="1" i="0" u="none" strike="noStrike" kern="1200" cap="none" spc="0" normalizeH="0" baseline="0" noProof="0">
              <a:ln>
                <a:noFill/>
              </a:ln>
              <a:solidFill>
                <a:schemeClr val="tx1"/>
              </a:solidFill>
              <a:effectLst/>
              <a:uLnTx/>
              <a:uFillTx/>
              <a:latin typeface="Arial" panose="020B0604020202020204" pitchFamily="34" charset="0"/>
              <a:ea typeface="华文细黑" panose="02010600040101010101" pitchFamily="2" charset="-122"/>
              <a:cs typeface="+mn-cs"/>
            </a:endParaRPr>
          </a:p>
        </p:txBody>
      </p:sp>
    </p:spTree>
  </p:cSld>
  <p:clrMapOvr>
    <a:masterClrMapping/>
  </p:clrMapOvr>
  <p:transition>
    <p:cover dir="u"/>
  </p:transition>
</p:sldLayout>
</file>

<file path=ppt/slideLayouts/slideLayout55.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smtClean="0"/>
              <a:t>单击此处编辑母版标题样式</a:t>
            </a:r>
            <a:endParaRPr lang="zh-CN" altLang="en-US" strike="noStrike" noProof="1"/>
          </a:p>
        </p:txBody>
      </p:sp>
      <p:sp>
        <p:nvSpPr>
          <p:cNvPr id="3" name="内容占位符 2"/>
          <p:cNvSpPr>
            <a:spLocks noGrp="1"/>
          </p:cNvSpPr>
          <p:nvPr>
            <p:ph idx="1"/>
          </p:nvPr>
        </p:nvSpPr>
        <p:spPr/>
        <p:txBody>
          <a:bodyPr/>
          <a:lstStyle/>
          <a:p>
            <a:pPr lvl="0" fontAlgn="base"/>
            <a:r>
              <a:rPr lang="zh-CN" altLang="en-US" strike="noStrike" noProof="1" smtClean="0"/>
              <a:t>单击此处编辑母版文本样式</a:t>
            </a:r>
          </a:p>
          <a:p>
            <a:pPr lvl="1" fontAlgn="base"/>
            <a:r>
              <a:rPr lang="zh-CN" altLang="en-US" strike="noStrike" noProof="1" smtClean="0"/>
              <a:t>第二级</a:t>
            </a:r>
          </a:p>
          <a:p>
            <a:pPr lvl="2" fontAlgn="base"/>
            <a:r>
              <a:rPr lang="zh-CN" altLang="en-US" strike="noStrike" noProof="1" smtClean="0"/>
              <a:t>第三级</a:t>
            </a:r>
          </a:p>
          <a:p>
            <a:pPr lvl="3" fontAlgn="base"/>
            <a:r>
              <a:rPr lang="zh-CN" altLang="en-US" strike="noStrike" noProof="1" smtClean="0"/>
              <a:t>第四级</a:t>
            </a:r>
          </a:p>
          <a:p>
            <a:pPr lvl="4" fontAlgn="base"/>
            <a:r>
              <a:rPr lang="zh-CN" altLang="en-US" strike="noStrike" noProof="1" smtClean="0"/>
              <a:t>第五级</a:t>
            </a:r>
            <a:endParaRPr lang="zh-CN" altLang="en-US" strike="noStrike" noProof="1"/>
          </a:p>
        </p:txBody>
      </p:sp>
      <p:sp>
        <p:nvSpPr>
          <p:cNvPr id="4" name="页脚占位符 3"/>
          <p:cNvSpPr>
            <a:spLocks noGrp="1"/>
          </p:cNvSpPr>
          <p:nvPr>
            <p:ph type="ftr" sz="quarter" idx="10"/>
          </p:nvPr>
        </p:nvSpPr>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000" b="1" i="0" u="none" strike="noStrike" kern="1200" cap="none" spc="0" normalizeH="0" baseline="0" noProof="0">
              <a:ln>
                <a:noFill/>
              </a:ln>
              <a:solidFill>
                <a:schemeClr val="tx1"/>
              </a:solidFill>
              <a:effectLst/>
              <a:uLnTx/>
              <a:uFillTx/>
              <a:latin typeface="Arial" panose="020B0604020202020204" pitchFamily="34" charset="0"/>
              <a:ea typeface="华文细黑" panose="02010600040101010101" pitchFamily="2" charset="-122"/>
              <a:cs typeface="+mn-cs"/>
            </a:endParaRPr>
          </a:p>
        </p:txBody>
      </p:sp>
    </p:spTree>
  </p:cSld>
  <p:clrMapOvr>
    <a:masterClrMapping/>
  </p:clrMapOvr>
  <p:transition>
    <p:cover dir="u"/>
  </p:transition>
</p:sldLayout>
</file>

<file path=ppt/slideLayouts/slideLayout56.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p:spPr>
        <p:txBody>
          <a:bodyPr anchor="t"/>
          <a:lstStyle>
            <a:lvl1pPr algn="l">
              <a:defRPr sz="4000" b="1" cap="all"/>
            </a:lvl1pPr>
          </a:lstStyle>
          <a:p>
            <a:pPr fontAlgn="base"/>
            <a:r>
              <a:rPr lang="zh-CN" altLang="en-US" strike="noStrike" noProof="1" smtClean="0"/>
              <a:t>单击此处编辑母版标题样式</a:t>
            </a:r>
            <a:endParaRPr lang="zh-CN" altLang="en-US" strike="noStrike" noProof="1"/>
          </a:p>
        </p:txBody>
      </p:sp>
      <p:sp>
        <p:nvSpPr>
          <p:cNvPr id="3" name="文本占位符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fontAlgn="base"/>
            <a:r>
              <a:rPr lang="zh-CN" altLang="en-US" strike="noStrike" noProof="1" smtClean="0"/>
              <a:t>单击此处编辑母版文本样式</a:t>
            </a:r>
          </a:p>
        </p:txBody>
      </p:sp>
      <p:sp>
        <p:nvSpPr>
          <p:cNvPr id="4" name="页脚占位符 3"/>
          <p:cNvSpPr>
            <a:spLocks noGrp="1"/>
          </p:cNvSpPr>
          <p:nvPr>
            <p:ph type="ftr" sz="quarter" idx="10"/>
          </p:nvPr>
        </p:nvSpPr>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000" b="1" i="0" u="none" strike="noStrike" kern="1200" cap="none" spc="0" normalizeH="0" baseline="0" noProof="0">
              <a:ln>
                <a:noFill/>
              </a:ln>
              <a:solidFill>
                <a:schemeClr val="tx1"/>
              </a:solidFill>
              <a:effectLst/>
              <a:uLnTx/>
              <a:uFillTx/>
              <a:latin typeface="Arial" panose="020B0604020202020204" pitchFamily="34" charset="0"/>
              <a:ea typeface="华文细黑" panose="02010600040101010101" pitchFamily="2" charset="-122"/>
              <a:cs typeface="+mn-cs"/>
            </a:endParaRPr>
          </a:p>
        </p:txBody>
      </p:sp>
    </p:spTree>
  </p:cSld>
  <p:clrMapOvr>
    <a:masterClrMapping/>
  </p:clrMapOvr>
  <p:transition>
    <p:cover dir="u"/>
  </p:transition>
</p:sldLayout>
</file>

<file path=ppt/slideLayouts/slideLayout57.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smtClean="0"/>
              <a:t>单击此处编辑母版标题样式</a:t>
            </a:r>
            <a:endParaRPr lang="zh-CN" altLang="en-US" strike="noStrike" noProof="1"/>
          </a:p>
        </p:txBody>
      </p:sp>
      <p:sp>
        <p:nvSpPr>
          <p:cNvPr id="3" name="内容占位符 2"/>
          <p:cNvSpPr>
            <a:spLocks noGrp="1"/>
          </p:cNvSpPr>
          <p:nvPr>
            <p:ph sz="half" idx="1"/>
          </p:nvPr>
        </p:nvSpPr>
        <p:spPr>
          <a:xfrm>
            <a:off x="314325" y="1614488"/>
            <a:ext cx="4186238" cy="43910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fontAlgn="base"/>
            <a:r>
              <a:rPr lang="zh-CN" altLang="en-US" strike="noStrike" noProof="1" smtClean="0"/>
              <a:t>单击此处编辑母版文本样式</a:t>
            </a:r>
          </a:p>
          <a:p>
            <a:pPr lvl="1" fontAlgn="base"/>
            <a:r>
              <a:rPr lang="zh-CN" altLang="en-US" strike="noStrike" noProof="1" smtClean="0"/>
              <a:t>第二级</a:t>
            </a:r>
          </a:p>
          <a:p>
            <a:pPr lvl="2" fontAlgn="base"/>
            <a:r>
              <a:rPr lang="zh-CN" altLang="en-US" strike="noStrike" noProof="1" smtClean="0"/>
              <a:t>第三级</a:t>
            </a:r>
          </a:p>
          <a:p>
            <a:pPr lvl="3" fontAlgn="base"/>
            <a:r>
              <a:rPr lang="zh-CN" altLang="en-US" strike="noStrike" noProof="1" smtClean="0"/>
              <a:t>第四级</a:t>
            </a:r>
          </a:p>
          <a:p>
            <a:pPr lvl="4" fontAlgn="base"/>
            <a:r>
              <a:rPr lang="zh-CN" altLang="en-US" strike="noStrike" noProof="1" smtClean="0"/>
              <a:t>第五级</a:t>
            </a:r>
            <a:endParaRPr lang="zh-CN" altLang="en-US" strike="noStrike" noProof="1"/>
          </a:p>
        </p:txBody>
      </p:sp>
      <p:sp>
        <p:nvSpPr>
          <p:cNvPr id="4" name="内容占位符 3"/>
          <p:cNvSpPr>
            <a:spLocks noGrp="1"/>
          </p:cNvSpPr>
          <p:nvPr>
            <p:ph sz="half" idx="2"/>
          </p:nvPr>
        </p:nvSpPr>
        <p:spPr>
          <a:xfrm>
            <a:off x="4652963" y="1614488"/>
            <a:ext cx="4186237" cy="43910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fontAlgn="base"/>
            <a:r>
              <a:rPr lang="zh-CN" altLang="en-US" strike="noStrike" noProof="1" smtClean="0"/>
              <a:t>单击此处编辑母版文本样式</a:t>
            </a:r>
          </a:p>
          <a:p>
            <a:pPr lvl="1" fontAlgn="base"/>
            <a:r>
              <a:rPr lang="zh-CN" altLang="en-US" strike="noStrike" noProof="1" smtClean="0"/>
              <a:t>第二级</a:t>
            </a:r>
          </a:p>
          <a:p>
            <a:pPr lvl="2" fontAlgn="base"/>
            <a:r>
              <a:rPr lang="zh-CN" altLang="en-US" strike="noStrike" noProof="1" smtClean="0"/>
              <a:t>第三级</a:t>
            </a:r>
          </a:p>
          <a:p>
            <a:pPr lvl="3" fontAlgn="base"/>
            <a:r>
              <a:rPr lang="zh-CN" altLang="en-US" strike="noStrike" noProof="1" smtClean="0"/>
              <a:t>第四级</a:t>
            </a:r>
          </a:p>
          <a:p>
            <a:pPr lvl="4" fontAlgn="base"/>
            <a:r>
              <a:rPr lang="zh-CN" altLang="en-US" strike="noStrike" noProof="1" smtClean="0"/>
              <a:t>第五级</a:t>
            </a:r>
            <a:endParaRPr lang="zh-CN" altLang="en-US" strike="noStrike" noProof="1"/>
          </a:p>
        </p:txBody>
      </p:sp>
      <p:sp>
        <p:nvSpPr>
          <p:cNvPr id="5" name="页脚占位符 4"/>
          <p:cNvSpPr>
            <a:spLocks noGrp="1"/>
          </p:cNvSpPr>
          <p:nvPr>
            <p:ph type="ftr" sz="quarter" idx="10"/>
          </p:nvPr>
        </p:nvSpPr>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000" b="1" i="0" u="none" strike="noStrike" kern="1200" cap="none" spc="0" normalizeH="0" baseline="0" noProof="0">
              <a:ln>
                <a:noFill/>
              </a:ln>
              <a:solidFill>
                <a:schemeClr val="tx1"/>
              </a:solidFill>
              <a:effectLst/>
              <a:uLnTx/>
              <a:uFillTx/>
              <a:latin typeface="Arial" panose="020B0604020202020204" pitchFamily="34" charset="0"/>
              <a:ea typeface="华文细黑" panose="02010600040101010101" pitchFamily="2" charset="-122"/>
              <a:cs typeface="+mn-cs"/>
            </a:endParaRPr>
          </a:p>
        </p:txBody>
      </p:sp>
    </p:spTree>
  </p:cSld>
  <p:clrMapOvr>
    <a:masterClrMapping/>
  </p:clrMapOvr>
  <p:transition>
    <p:cover dir="u"/>
  </p:transition>
</p:sldLayout>
</file>

<file path=ppt/slideLayouts/slideLayout58.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p:spPr>
        <p:txBody>
          <a:bodyPr/>
          <a:lstStyle>
            <a:lvl1pPr>
              <a:defRPr/>
            </a:lvl1pPr>
          </a:lstStyle>
          <a:p>
            <a:pPr fontAlgn="base"/>
            <a:r>
              <a:rPr lang="zh-CN" altLang="en-US" strike="noStrike" noProof="1" smtClean="0"/>
              <a:t>单击此处编辑母版标题样式</a:t>
            </a:r>
            <a:endParaRPr lang="zh-CN" altLang="en-US" strike="noStrike" noProof="1"/>
          </a:p>
        </p:txBody>
      </p:sp>
      <p:sp>
        <p:nvSpPr>
          <p:cNvPr id="3" name="文本占位符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fontAlgn="base"/>
            <a:r>
              <a:rPr lang="zh-CN" altLang="en-US" strike="noStrike" noProof="1" smtClean="0"/>
              <a:t>单击此处编辑母版文本样式</a:t>
            </a:r>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fontAlgn="base"/>
            <a:r>
              <a:rPr lang="zh-CN" altLang="en-US" strike="noStrike" noProof="1" smtClean="0"/>
              <a:t>单击此处编辑母版文本样式</a:t>
            </a:r>
          </a:p>
          <a:p>
            <a:pPr lvl="1" fontAlgn="base"/>
            <a:r>
              <a:rPr lang="zh-CN" altLang="en-US" strike="noStrike" noProof="1" smtClean="0"/>
              <a:t>第二级</a:t>
            </a:r>
          </a:p>
          <a:p>
            <a:pPr lvl="2" fontAlgn="base"/>
            <a:r>
              <a:rPr lang="zh-CN" altLang="en-US" strike="noStrike" noProof="1" smtClean="0"/>
              <a:t>第三级</a:t>
            </a:r>
          </a:p>
          <a:p>
            <a:pPr lvl="3" fontAlgn="base"/>
            <a:r>
              <a:rPr lang="zh-CN" altLang="en-US" strike="noStrike" noProof="1" smtClean="0"/>
              <a:t>第四级</a:t>
            </a:r>
          </a:p>
          <a:p>
            <a:pPr lvl="4" fontAlgn="base"/>
            <a:r>
              <a:rPr lang="zh-CN" altLang="en-US" strike="noStrike" noProof="1" smtClean="0"/>
              <a:t>第五级</a:t>
            </a:r>
            <a:endParaRPr lang="zh-CN" altLang="en-US" strike="noStrike" noProof="1"/>
          </a:p>
        </p:txBody>
      </p:sp>
      <p:sp>
        <p:nvSpPr>
          <p:cNvPr id="5" name="文本占位符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fontAlgn="base"/>
            <a:r>
              <a:rPr lang="zh-CN" altLang="en-US" strike="noStrike" noProof="1" smtClean="0"/>
              <a:t>单击此处编辑母版文本样式</a:t>
            </a:r>
          </a:p>
        </p:txBody>
      </p:sp>
      <p:sp>
        <p:nvSpPr>
          <p:cNvPr id="6" name="内容占位符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fontAlgn="base"/>
            <a:r>
              <a:rPr lang="zh-CN" altLang="en-US" strike="noStrike" noProof="1" smtClean="0"/>
              <a:t>单击此处编辑母版文本样式</a:t>
            </a:r>
          </a:p>
          <a:p>
            <a:pPr lvl="1" fontAlgn="base"/>
            <a:r>
              <a:rPr lang="zh-CN" altLang="en-US" strike="noStrike" noProof="1" smtClean="0"/>
              <a:t>第二级</a:t>
            </a:r>
          </a:p>
          <a:p>
            <a:pPr lvl="2" fontAlgn="base"/>
            <a:r>
              <a:rPr lang="zh-CN" altLang="en-US" strike="noStrike" noProof="1" smtClean="0"/>
              <a:t>第三级</a:t>
            </a:r>
          </a:p>
          <a:p>
            <a:pPr lvl="3" fontAlgn="base"/>
            <a:r>
              <a:rPr lang="zh-CN" altLang="en-US" strike="noStrike" noProof="1" smtClean="0"/>
              <a:t>第四级</a:t>
            </a:r>
          </a:p>
          <a:p>
            <a:pPr lvl="4" fontAlgn="base"/>
            <a:r>
              <a:rPr lang="zh-CN" altLang="en-US" strike="noStrike" noProof="1" smtClean="0"/>
              <a:t>第五级</a:t>
            </a:r>
            <a:endParaRPr lang="zh-CN" altLang="en-US" strike="noStrike" noProof="1"/>
          </a:p>
        </p:txBody>
      </p:sp>
      <p:sp>
        <p:nvSpPr>
          <p:cNvPr id="7" name="页脚占位符 6"/>
          <p:cNvSpPr>
            <a:spLocks noGrp="1"/>
          </p:cNvSpPr>
          <p:nvPr>
            <p:ph type="ftr" sz="quarter" idx="10"/>
          </p:nvPr>
        </p:nvSpPr>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000" b="1" i="0" u="none" strike="noStrike" kern="1200" cap="none" spc="0" normalizeH="0" baseline="0" noProof="0">
              <a:ln>
                <a:noFill/>
              </a:ln>
              <a:solidFill>
                <a:schemeClr val="tx1"/>
              </a:solidFill>
              <a:effectLst/>
              <a:uLnTx/>
              <a:uFillTx/>
              <a:latin typeface="Arial" panose="020B0604020202020204" pitchFamily="34" charset="0"/>
              <a:ea typeface="华文细黑" panose="02010600040101010101" pitchFamily="2" charset="-122"/>
              <a:cs typeface="+mn-cs"/>
            </a:endParaRPr>
          </a:p>
        </p:txBody>
      </p:sp>
    </p:spTree>
  </p:cSld>
  <p:clrMapOvr>
    <a:masterClrMapping/>
  </p:clrMapOvr>
  <p:transition>
    <p:cover dir="u"/>
  </p:transition>
</p:sldLayout>
</file>

<file path=ppt/slideLayouts/slideLayout59.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smtClean="0"/>
              <a:t>单击此处编辑母版标题样式</a:t>
            </a:r>
            <a:endParaRPr lang="zh-CN" altLang="en-US" strike="noStrike" noProof="1"/>
          </a:p>
        </p:txBody>
      </p:sp>
      <p:sp>
        <p:nvSpPr>
          <p:cNvPr id="3" name="页脚占位符 2"/>
          <p:cNvSpPr>
            <a:spLocks noGrp="1"/>
          </p:cNvSpPr>
          <p:nvPr>
            <p:ph type="ftr" sz="quarter" idx="10"/>
          </p:nvPr>
        </p:nvSpPr>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000" b="1" i="0" u="none" strike="noStrike" kern="1200" cap="none" spc="0" normalizeH="0" baseline="0" noProof="0">
              <a:ln>
                <a:noFill/>
              </a:ln>
              <a:solidFill>
                <a:schemeClr val="tx1"/>
              </a:solidFill>
              <a:effectLst/>
              <a:uLnTx/>
              <a:uFillTx/>
              <a:latin typeface="Arial" panose="020B0604020202020204" pitchFamily="34" charset="0"/>
              <a:ea typeface="华文细黑" panose="02010600040101010101" pitchFamily="2" charset="-122"/>
              <a:cs typeface="+mn-cs"/>
            </a:endParaRPr>
          </a:p>
        </p:txBody>
      </p:sp>
    </p:spTree>
  </p:cSld>
  <p:clrMapOvr>
    <a:masterClrMapping/>
  </p:clrMapOvr>
  <p:transition>
    <p:cover dir="u"/>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空白">
    <p:bg>
      <p:bgPr>
        <a:solidFill>
          <a:schemeClr val="bg1"/>
        </a:solidFill>
        <a:effectLst/>
      </p:bgPr>
    </p:bg>
    <p:spTree>
      <p:nvGrpSpPr>
        <p:cNvPr id="1" name=""/>
        <p:cNvGrpSpPr/>
        <p:nvPr/>
      </p:nvGrpSpPr>
      <p:grpSpPr>
        <a:xfrm>
          <a:off x="0" y="0"/>
          <a:ext cx="0" cy="0"/>
          <a:chOff x="0" y="0"/>
          <a:chExt cx="0" cy="0"/>
        </a:xfrm>
      </p:grpSpPr>
      <p:pic>
        <p:nvPicPr>
          <p:cNvPr id="22533" name="图片 6" descr="w2.png"/>
          <p:cNvPicPr>
            <a:picLocks noChangeAspect="1"/>
          </p:cNvPicPr>
          <p:nvPr userDrawn="1"/>
        </p:nvPicPr>
        <p:blipFill>
          <a:blip r:embed="rId2" cstate="print"/>
          <a:stretch>
            <a:fillRect/>
          </a:stretch>
        </p:blipFill>
        <p:spPr>
          <a:xfrm>
            <a:off x="0" y="0"/>
            <a:ext cx="9144000" cy="6858000"/>
          </a:xfrm>
          <a:prstGeom prst="rect">
            <a:avLst/>
          </a:prstGeom>
          <a:noFill/>
          <a:ln w="9525">
            <a:noFill/>
          </a:ln>
        </p:spPr>
      </p:pic>
    </p:spTree>
  </p:cSld>
  <p:clrMapOvr>
    <a:masterClrMapping/>
  </p:clrMapOvr>
  <p:transition>
    <p:cover dir="u"/>
  </p:transition>
</p:sldLayout>
</file>

<file path=ppt/slideLayouts/slideLayout60.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页脚占位符 1"/>
          <p:cNvSpPr>
            <a:spLocks noGrp="1"/>
          </p:cNvSpPr>
          <p:nvPr>
            <p:ph type="ftr" sz="quarter" idx="10"/>
          </p:nvPr>
        </p:nvSpPr>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000" b="1" i="0" u="none" strike="noStrike" kern="1200" cap="none" spc="0" normalizeH="0" baseline="0" noProof="0">
              <a:ln>
                <a:noFill/>
              </a:ln>
              <a:solidFill>
                <a:schemeClr val="tx1"/>
              </a:solidFill>
              <a:effectLst/>
              <a:uLnTx/>
              <a:uFillTx/>
              <a:latin typeface="Arial" panose="020B0604020202020204" pitchFamily="34" charset="0"/>
              <a:ea typeface="华文细黑" panose="02010600040101010101" pitchFamily="2" charset="-122"/>
              <a:cs typeface="+mn-cs"/>
            </a:endParaRPr>
          </a:p>
        </p:txBody>
      </p:sp>
    </p:spTree>
  </p:cSld>
  <p:clrMapOvr>
    <a:masterClrMapping/>
  </p:clrMapOvr>
  <p:transition>
    <p:cover dir="u"/>
  </p:transition>
</p:sldLayout>
</file>

<file path=ppt/slideLayouts/slideLayout61.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p:spPr>
        <p:txBody>
          <a:bodyPr anchor="b"/>
          <a:lstStyle>
            <a:lvl1pPr algn="l">
              <a:defRPr sz="2000" b="1"/>
            </a:lvl1pPr>
          </a:lstStyle>
          <a:p>
            <a:pPr fontAlgn="base"/>
            <a:r>
              <a:rPr lang="zh-CN" altLang="en-US" strike="noStrike" noProof="1" smtClean="0"/>
              <a:t>单击此处编辑母版标题样式</a:t>
            </a:r>
            <a:endParaRPr lang="zh-CN" altLang="en-US" strike="noStrike" noProof="1"/>
          </a:p>
        </p:txBody>
      </p:sp>
      <p:sp>
        <p:nvSpPr>
          <p:cNvPr id="3" name="内容占位符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fontAlgn="base"/>
            <a:r>
              <a:rPr lang="zh-CN" altLang="en-US" strike="noStrike" noProof="1" smtClean="0"/>
              <a:t>单击此处编辑母版文本样式</a:t>
            </a:r>
          </a:p>
          <a:p>
            <a:pPr lvl="1" fontAlgn="base"/>
            <a:r>
              <a:rPr lang="zh-CN" altLang="en-US" strike="noStrike" noProof="1" smtClean="0"/>
              <a:t>第二级</a:t>
            </a:r>
          </a:p>
          <a:p>
            <a:pPr lvl="2" fontAlgn="base"/>
            <a:r>
              <a:rPr lang="zh-CN" altLang="en-US" strike="noStrike" noProof="1" smtClean="0"/>
              <a:t>第三级</a:t>
            </a:r>
          </a:p>
          <a:p>
            <a:pPr lvl="3" fontAlgn="base"/>
            <a:r>
              <a:rPr lang="zh-CN" altLang="en-US" strike="noStrike" noProof="1" smtClean="0"/>
              <a:t>第四级</a:t>
            </a:r>
          </a:p>
          <a:p>
            <a:pPr lvl="4" fontAlgn="base"/>
            <a:r>
              <a:rPr lang="zh-CN" altLang="en-US" strike="noStrike" noProof="1" smtClean="0"/>
              <a:t>第五级</a:t>
            </a:r>
            <a:endParaRPr lang="zh-CN" altLang="en-US" strike="noStrike" noProof="1"/>
          </a:p>
        </p:txBody>
      </p:sp>
      <p:sp>
        <p:nvSpPr>
          <p:cNvPr id="4" name="文本占位符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fontAlgn="base"/>
            <a:r>
              <a:rPr lang="zh-CN" altLang="en-US" strike="noStrike" noProof="1" smtClean="0"/>
              <a:t>单击此处编辑母版文本样式</a:t>
            </a:r>
          </a:p>
        </p:txBody>
      </p:sp>
      <p:sp>
        <p:nvSpPr>
          <p:cNvPr id="5" name="页脚占位符 4"/>
          <p:cNvSpPr>
            <a:spLocks noGrp="1"/>
          </p:cNvSpPr>
          <p:nvPr>
            <p:ph type="ftr" sz="quarter" idx="10"/>
          </p:nvPr>
        </p:nvSpPr>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000" b="1" i="0" u="none" strike="noStrike" kern="1200" cap="none" spc="0" normalizeH="0" baseline="0" noProof="0">
              <a:ln>
                <a:noFill/>
              </a:ln>
              <a:solidFill>
                <a:schemeClr val="tx1"/>
              </a:solidFill>
              <a:effectLst/>
              <a:uLnTx/>
              <a:uFillTx/>
              <a:latin typeface="Arial" panose="020B0604020202020204" pitchFamily="34" charset="0"/>
              <a:ea typeface="华文细黑" panose="02010600040101010101" pitchFamily="2" charset="-122"/>
              <a:cs typeface="+mn-cs"/>
            </a:endParaRPr>
          </a:p>
        </p:txBody>
      </p:sp>
    </p:spTree>
  </p:cSld>
  <p:clrMapOvr>
    <a:masterClrMapping/>
  </p:clrMapOvr>
  <p:transition>
    <p:cover dir="u"/>
  </p:transition>
</p:sldLayout>
</file>

<file path=ppt/slideLayouts/slideLayout62.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p:spPr>
        <p:txBody>
          <a:bodyPr anchor="b"/>
          <a:lstStyle>
            <a:lvl1pPr algn="l">
              <a:defRPr sz="2000" b="1"/>
            </a:lvl1pPr>
          </a:lstStyle>
          <a:p>
            <a:pPr fontAlgn="base"/>
            <a:r>
              <a:rPr lang="zh-CN" altLang="en-US" strike="noStrike" noProof="1" smtClean="0"/>
              <a:t>单击此处编辑母版标题样式</a:t>
            </a:r>
            <a:endParaRPr lang="zh-CN" altLang="en-US" strike="noStrike" noProof="1"/>
          </a:p>
        </p:txBody>
      </p:sp>
      <p:sp>
        <p:nvSpPr>
          <p:cNvPr id="3" name="图片占位符 2"/>
          <p:cNvSpPr>
            <a:spLocks noGrp="1"/>
          </p:cNvSpPr>
          <p:nvPr>
            <p:ph type="pic" idx="1"/>
          </p:nvPr>
        </p:nvSpPr>
        <p:spPr>
          <a:xfrm>
            <a:off x="1792288" y="612775"/>
            <a:ext cx="5486400" cy="4114800"/>
          </a:xfrm>
        </p:spPr>
        <p:txBody>
          <a:bodyPr vert="horz" wrap="square" lIns="0" tIns="45720" rIns="0" bIns="45720" numCol="1" anchor="t" anchorCtr="0" compatLnSpc="1"/>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0" marR="0" lvl="0" indent="0" algn="l" defTabSz="914400" rtl="0" eaLnBrk="0" fontAlgn="base" latinLnBrk="0" hangingPunct="0">
              <a:lnSpc>
                <a:spcPct val="100000"/>
              </a:lnSpc>
              <a:spcBef>
                <a:spcPct val="60000"/>
              </a:spcBef>
              <a:spcAft>
                <a:spcPct val="0"/>
              </a:spcAft>
              <a:buClr>
                <a:schemeClr val="accent1"/>
              </a:buClr>
              <a:buSzTx/>
              <a:buFont typeface="Wingdings" panose="05000000000000000000" pitchFamily="2" charset="2"/>
              <a:buNone/>
              <a:defRPr/>
            </a:pPr>
            <a:endParaRPr kumimoji="0" lang="zh-CN" altLang="en-US" sz="3200" b="1" i="0" u="none" strike="noStrike" kern="0" cap="none" spc="0" normalizeH="0" baseline="0" noProof="0" smtClean="0">
              <a:ln>
                <a:noFill/>
              </a:ln>
              <a:solidFill>
                <a:schemeClr val="tx1"/>
              </a:solidFill>
              <a:effectLst/>
              <a:uLnTx/>
              <a:uFillTx/>
              <a:latin typeface="+mn-lt"/>
              <a:ea typeface="+mn-ea"/>
              <a:cs typeface="Arial" panose="020B0604020202020204" pitchFamily="34" charset="0"/>
            </a:endParaRPr>
          </a:p>
        </p:txBody>
      </p:sp>
      <p:sp>
        <p:nvSpPr>
          <p:cNvPr id="4" name="文本占位符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fontAlgn="base"/>
            <a:r>
              <a:rPr lang="zh-CN" altLang="en-US" strike="noStrike" noProof="1" smtClean="0"/>
              <a:t>单击此处编辑母版文本样式</a:t>
            </a:r>
          </a:p>
        </p:txBody>
      </p:sp>
      <p:sp>
        <p:nvSpPr>
          <p:cNvPr id="5" name="页脚占位符 4"/>
          <p:cNvSpPr>
            <a:spLocks noGrp="1"/>
          </p:cNvSpPr>
          <p:nvPr>
            <p:ph type="ftr" sz="quarter" idx="10"/>
          </p:nvPr>
        </p:nvSpPr>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000" b="1" i="0" u="none" strike="noStrike" kern="1200" cap="none" spc="0" normalizeH="0" baseline="0" noProof="0">
              <a:ln>
                <a:noFill/>
              </a:ln>
              <a:solidFill>
                <a:schemeClr val="tx1"/>
              </a:solidFill>
              <a:effectLst/>
              <a:uLnTx/>
              <a:uFillTx/>
              <a:latin typeface="Arial" panose="020B0604020202020204" pitchFamily="34" charset="0"/>
              <a:ea typeface="华文细黑" panose="02010600040101010101" pitchFamily="2" charset="-122"/>
              <a:cs typeface="+mn-cs"/>
            </a:endParaRPr>
          </a:p>
        </p:txBody>
      </p:sp>
    </p:spTree>
  </p:cSld>
  <p:clrMapOvr>
    <a:masterClrMapping/>
  </p:clrMapOvr>
  <p:transition>
    <p:cover dir="u"/>
  </p:transition>
</p:sldLayout>
</file>

<file path=ppt/slideLayouts/slideLayout63.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smtClean="0"/>
              <a:t>单击此处编辑母版标题样式</a:t>
            </a:r>
            <a:endParaRPr lang="zh-CN" altLang="en-US" strike="noStrike" noProof="1"/>
          </a:p>
        </p:txBody>
      </p:sp>
      <p:sp>
        <p:nvSpPr>
          <p:cNvPr id="3" name="竖排文字占位符 2"/>
          <p:cNvSpPr>
            <a:spLocks noGrp="1"/>
          </p:cNvSpPr>
          <p:nvPr>
            <p:ph type="body" orient="vert" idx="1"/>
          </p:nvPr>
        </p:nvSpPr>
        <p:spPr/>
        <p:txBody>
          <a:bodyPr vert="eaVert"/>
          <a:lstStyle/>
          <a:p>
            <a:pPr lvl="0" fontAlgn="base"/>
            <a:r>
              <a:rPr lang="zh-CN" altLang="en-US" strike="noStrike" noProof="1" smtClean="0"/>
              <a:t>单击此处编辑母版文本样式</a:t>
            </a:r>
          </a:p>
          <a:p>
            <a:pPr lvl="1" fontAlgn="base"/>
            <a:r>
              <a:rPr lang="zh-CN" altLang="en-US" strike="noStrike" noProof="1" smtClean="0"/>
              <a:t>第二级</a:t>
            </a:r>
          </a:p>
          <a:p>
            <a:pPr lvl="2" fontAlgn="base"/>
            <a:r>
              <a:rPr lang="zh-CN" altLang="en-US" strike="noStrike" noProof="1" smtClean="0"/>
              <a:t>第三级</a:t>
            </a:r>
          </a:p>
          <a:p>
            <a:pPr lvl="3" fontAlgn="base"/>
            <a:r>
              <a:rPr lang="zh-CN" altLang="en-US" strike="noStrike" noProof="1" smtClean="0"/>
              <a:t>第四级</a:t>
            </a:r>
          </a:p>
          <a:p>
            <a:pPr lvl="4" fontAlgn="base"/>
            <a:r>
              <a:rPr lang="zh-CN" altLang="en-US" strike="noStrike" noProof="1" smtClean="0"/>
              <a:t>第五级</a:t>
            </a:r>
            <a:endParaRPr lang="zh-CN" altLang="en-US" strike="noStrike" noProof="1"/>
          </a:p>
        </p:txBody>
      </p:sp>
      <p:sp>
        <p:nvSpPr>
          <p:cNvPr id="4" name="页脚占位符 3"/>
          <p:cNvSpPr>
            <a:spLocks noGrp="1"/>
          </p:cNvSpPr>
          <p:nvPr>
            <p:ph type="ftr" sz="quarter" idx="10"/>
          </p:nvPr>
        </p:nvSpPr>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000" b="1" i="0" u="none" strike="noStrike" kern="1200" cap="none" spc="0" normalizeH="0" baseline="0" noProof="0">
              <a:ln>
                <a:noFill/>
              </a:ln>
              <a:solidFill>
                <a:schemeClr val="tx1"/>
              </a:solidFill>
              <a:effectLst/>
              <a:uLnTx/>
              <a:uFillTx/>
              <a:latin typeface="Arial" panose="020B0604020202020204" pitchFamily="34" charset="0"/>
              <a:ea typeface="华文细黑" panose="02010600040101010101" pitchFamily="2" charset="-122"/>
              <a:cs typeface="+mn-cs"/>
            </a:endParaRPr>
          </a:p>
        </p:txBody>
      </p:sp>
    </p:spTree>
  </p:cSld>
  <p:clrMapOvr>
    <a:masterClrMapping/>
  </p:clrMapOvr>
  <p:transition>
    <p:cover dir="u"/>
  </p:transition>
</p:sldLayout>
</file>

<file path=ppt/slideLayouts/slideLayout64.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705600" y="192088"/>
            <a:ext cx="2133600" cy="5813425"/>
          </a:xfrm>
        </p:spPr>
        <p:txBody>
          <a:bodyPr vert="eaVert"/>
          <a:lstStyle/>
          <a:p>
            <a:pPr fontAlgn="base"/>
            <a:r>
              <a:rPr lang="zh-CN" altLang="en-US" strike="noStrike" noProof="1" smtClean="0"/>
              <a:t>单击此处编辑母版标题样式</a:t>
            </a:r>
            <a:endParaRPr lang="zh-CN" altLang="en-US" strike="noStrike" noProof="1"/>
          </a:p>
        </p:txBody>
      </p:sp>
      <p:sp>
        <p:nvSpPr>
          <p:cNvPr id="3" name="竖排文字占位符 2"/>
          <p:cNvSpPr>
            <a:spLocks noGrp="1"/>
          </p:cNvSpPr>
          <p:nvPr>
            <p:ph type="body" orient="vert" idx="1"/>
          </p:nvPr>
        </p:nvSpPr>
        <p:spPr>
          <a:xfrm>
            <a:off x="304800" y="192088"/>
            <a:ext cx="6248400" cy="5813425"/>
          </a:xfrm>
        </p:spPr>
        <p:txBody>
          <a:bodyPr vert="eaVert"/>
          <a:lstStyle/>
          <a:p>
            <a:pPr lvl="0" fontAlgn="base"/>
            <a:r>
              <a:rPr lang="zh-CN" altLang="en-US" strike="noStrike" noProof="1" smtClean="0"/>
              <a:t>单击此处编辑母版文本样式</a:t>
            </a:r>
          </a:p>
          <a:p>
            <a:pPr lvl="1" fontAlgn="base"/>
            <a:r>
              <a:rPr lang="zh-CN" altLang="en-US" strike="noStrike" noProof="1" smtClean="0"/>
              <a:t>第二级</a:t>
            </a:r>
          </a:p>
          <a:p>
            <a:pPr lvl="2" fontAlgn="base"/>
            <a:r>
              <a:rPr lang="zh-CN" altLang="en-US" strike="noStrike" noProof="1" smtClean="0"/>
              <a:t>第三级</a:t>
            </a:r>
          </a:p>
          <a:p>
            <a:pPr lvl="3" fontAlgn="base"/>
            <a:r>
              <a:rPr lang="zh-CN" altLang="en-US" strike="noStrike" noProof="1" smtClean="0"/>
              <a:t>第四级</a:t>
            </a:r>
          </a:p>
          <a:p>
            <a:pPr lvl="4" fontAlgn="base"/>
            <a:r>
              <a:rPr lang="zh-CN" altLang="en-US" strike="noStrike" noProof="1" smtClean="0"/>
              <a:t>第五级</a:t>
            </a:r>
            <a:endParaRPr lang="zh-CN" altLang="en-US" strike="noStrike" noProof="1"/>
          </a:p>
        </p:txBody>
      </p:sp>
      <p:sp>
        <p:nvSpPr>
          <p:cNvPr id="4" name="页脚占位符 3"/>
          <p:cNvSpPr>
            <a:spLocks noGrp="1"/>
          </p:cNvSpPr>
          <p:nvPr>
            <p:ph type="ftr" sz="quarter" idx="10"/>
          </p:nvPr>
        </p:nvSpPr>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000" b="1" i="0" u="none" strike="noStrike" kern="1200" cap="none" spc="0" normalizeH="0" baseline="0" noProof="0">
              <a:ln>
                <a:noFill/>
              </a:ln>
              <a:solidFill>
                <a:schemeClr val="tx1"/>
              </a:solidFill>
              <a:effectLst/>
              <a:uLnTx/>
              <a:uFillTx/>
              <a:latin typeface="Arial" panose="020B0604020202020204" pitchFamily="34" charset="0"/>
              <a:ea typeface="华文细黑" panose="02010600040101010101" pitchFamily="2" charset="-122"/>
              <a:cs typeface="+mn-cs"/>
            </a:endParaRPr>
          </a:p>
        </p:txBody>
      </p:sp>
    </p:spTree>
  </p:cSld>
  <p:clrMapOvr>
    <a:masterClrMapping/>
  </p:clrMapOvr>
  <p:transition>
    <p:cover dir="u"/>
  </p:transition>
</p:sldLayout>
</file>

<file path=ppt/slideLayouts/slideLayout65.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2130425"/>
            <a:ext cx="7772400" cy="1470025"/>
          </a:xfrm>
        </p:spPr>
        <p:txBody>
          <a:bodyPr/>
          <a:lstStyle/>
          <a:p>
            <a:pPr fontAlgn="base"/>
            <a:r>
              <a:rPr lang="zh-CN" altLang="en-US" strike="noStrike" noProof="1" smtClean="0"/>
              <a:t>单击此处编辑母版标题样式</a:t>
            </a:r>
            <a:endParaRPr lang="zh-CN" altLang="en-US" strike="noStrike" noProof="1"/>
          </a:p>
        </p:txBody>
      </p:sp>
      <p:sp>
        <p:nvSpPr>
          <p:cNvPr id="3" name="副标题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pPr fontAlgn="base"/>
            <a:r>
              <a:rPr lang="zh-CN" altLang="en-US" strike="noStrike" noProof="1" smtClean="0"/>
              <a:t>单击此处编辑母版副标题样式</a:t>
            </a:r>
            <a:endParaRPr lang="zh-CN" altLang="en-US" strike="noStrike" noProof="1"/>
          </a:p>
        </p:txBody>
      </p:sp>
      <p:sp>
        <p:nvSpPr>
          <p:cNvPr id="4" name="页脚占位符 3"/>
          <p:cNvSpPr>
            <a:spLocks noGrp="1"/>
          </p:cNvSpPr>
          <p:nvPr>
            <p:ph type="ftr" sz="quarter" idx="10"/>
          </p:nvPr>
        </p:nvSpPr>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000" b="1" i="0" u="none" strike="noStrike" kern="1200" cap="none" spc="0" normalizeH="0" baseline="0" noProof="0">
              <a:ln>
                <a:noFill/>
              </a:ln>
              <a:solidFill>
                <a:schemeClr val="tx1"/>
              </a:solidFill>
              <a:effectLst/>
              <a:uLnTx/>
              <a:uFillTx/>
              <a:latin typeface="Arial" panose="020B0604020202020204" pitchFamily="34" charset="0"/>
              <a:ea typeface="华文细黑" panose="02010600040101010101" pitchFamily="2" charset="-122"/>
              <a:cs typeface="+mn-cs"/>
            </a:endParaRPr>
          </a:p>
        </p:txBody>
      </p:sp>
    </p:spTree>
  </p:cSld>
  <p:clrMapOvr>
    <a:masterClrMapping/>
  </p:clrMapOvr>
  <p:transition>
    <p:cover dir="u"/>
  </p:transition>
</p:sldLayout>
</file>

<file path=ppt/slideLayouts/slideLayout66.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smtClean="0"/>
              <a:t>单击此处编辑母版标题样式</a:t>
            </a:r>
            <a:endParaRPr lang="zh-CN" altLang="en-US" strike="noStrike" noProof="1"/>
          </a:p>
        </p:txBody>
      </p:sp>
      <p:sp>
        <p:nvSpPr>
          <p:cNvPr id="3" name="内容占位符 2"/>
          <p:cNvSpPr>
            <a:spLocks noGrp="1"/>
          </p:cNvSpPr>
          <p:nvPr>
            <p:ph idx="1"/>
          </p:nvPr>
        </p:nvSpPr>
        <p:spPr/>
        <p:txBody>
          <a:bodyPr/>
          <a:lstStyle/>
          <a:p>
            <a:pPr lvl="0" fontAlgn="base"/>
            <a:r>
              <a:rPr lang="zh-CN" altLang="en-US" strike="noStrike" noProof="1" smtClean="0"/>
              <a:t>单击此处编辑母版文本样式</a:t>
            </a:r>
          </a:p>
          <a:p>
            <a:pPr lvl="1" fontAlgn="base"/>
            <a:r>
              <a:rPr lang="zh-CN" altLang="en-US" strike="noStrike" noProof="1" smtClean="0"/>
              <a:t>第二级</a:t>
            </a:r>
          </a:p>
          <a:p>
            <a:pPr lvl="2" fontAlgn="base"/>
            <a:r>
              <a:rPr lang="zh-CN" altLang="en-US" strike="noStrike" noProof="1" smtClean="0"/>
              <a:t>第三级</a:t>
            </a:r>
          </a:p>
          <a:p>
            <a:pPr lvl="3" fontAlgn="base"/>
            <a:r>
              <a:rPr lang="zh-CN" altLang="en-US" strike="noStrike" noProof="1" smtClean="0"/>
              <a:t>第四级</a:t>
            </a:r>
          </a:p>
          <a:p>
            <a:pPr lvl="4" fontAlgn="base"/>
            <a:r>
              <a:rPr lang="zh-CN" altLang="en-US" strike="noStrike" noProof="1" smtClean="0"/>
              <a:t>第五级</a:t>
            </a:r>
            <a:endParaRPr lang="zh-CN" altLang="en-US" strike="noStrike" noProof="1"/>
          </a:p>
        </p:txBody>
      </p:sp>
      <p:sp>
        <p:nvSpPr>
          <p:cNvPr id="4" name="页脚占位符 3"/>
          <p:cNvSpPr>
            <a:spLocks noGrp="1"/>
          </p:cNvSpPr>
          <p:nvPr>
            <p:ph type="ftr" sz="quarter" idx="10"/>
          </p:nvPr>
        </p:nvSpPr>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000" b="1" i="0" u="none" strike="noStrike" kern="1200" cap="none" spc="0" normalizeH="0" baseline="0" noProof="0">
              <a:ln>
                <a:noFill/>
              </a:ln>
              <a:solidFill>
                <a:schemeClr val="tx1"/>
              </a:solidFill>
              <a:effectLst/>
              <a:uLnTx/>
              <a:uFillTx/>
              <a:latin typeface="Arial" panose="020B0604020202020204" pitchFamily="34" charset="0"/>
              <a:ea typeface="华文细黑" panose="02010600040101010101" pitchFamily="2" charset="-122"/>
              <a:cs typeface="+mn-cs"/>
            </a:endParaRPr>
          </a:p>
        </p:txBody>
      </p:sp>
    </p:spTree>
  </p:cSld>
  <p:clrMapOvr>
    <a:masterClrMapping/>
  </p:clrMapOvr>
  <p:transition>
    <p:cover dir="u"/>
  </p:transition>
</p:sldLayout>
</file>

<file path=ppt/slideLayouts/slideLayout67.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p:spPr>
        <p:txBody>
          <a:bodyPr anchor="t"/>
          <a:lstStyle>
            <a:lvl1pPr algn="l">
              <a:defRPr sz="4000" b="1" cap="all"/>
            </a:lvl1pPr>
          </a:lstStyle>
          <a:p>
            <a:pPr fontAlgn="base"/>
            <a:r>
              <a:rPr lang="zh-CN" altLang="en-US" strike="noStrike" noProof="1" smtClean="0"/>
              <a:t>单击此处编辑母版标题样式</a:t>
            </a:r>
            <a:endParaRPr lang="zh-CN" altLang="en-US" strike="noStrike" noProof="1"/>
          </a:p>
        </p:txBody>
      </p:sp>
      <p:sp>
        <p:nvSpPr>
          <p:cNvPr id="3" name="文本占位符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fontAlgn="base"/>
            <a:r>
              <a:rPr lang="zh-CN" altLang="en-US" strike="noStrike" noProof="1" smtClean="0"/>
              <a:t>单击此处编辑母版文本样式</a:t>
            </a:r>
          </a:p>
        </p:txBody>
      </p:sp>
      <p:sp>
        <p:nvSpPr>
          <p:cNvPr id="4" name="页脚占位符 3"/>
          <p:cNvSpPr>
            <a:spLocks noGrp="1"/>
          </p:cNvSpPr>
          <p:nvPr>
            <p:ph type="ftr" sz="quarter" idx="10"/>
          </p:nvPr>
        </p:nvSpPr>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000" b="1" i="0" u="none" strike="noStrike" kern="1200" cap="none" spc="0" normalizeH="0" baseline="0" noProof="0">
              <a:ln>
                <a:noFill/>
              </a:ln>
              <a:solidFill>
                <a:schemeClr val="tx1"/>
              </a:solidFill>
              <a:effectLst/>
              <a:uLnTx/>
              <a:uFillTx/>
              <a:latin typeface="Arial" panose="020B0604020202020204" pitchFamily="34" charset="0"/>
              <a:ea typeface="华文细黑" panose="02010600040101010101" pitchFamily="2" charset="-122"/>
              <a:cs typeface="+mn-cs"/>
            </a:endParaRPr>
          </a:p>
        </p:txBody>
      </p:sp>
    </p:spTree>
  </p:cSld>
  <p:clrMapOvr>
    <a:masterClrMapping/>
  </p:clrMapOvr>
  <p:transition>
    <p:cover dir="u"/>
  </p:transition>
</p:sldLayout>
</file>

<file path=ppt/slideLayouts/slideLayout68.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smtClean="0"/>
              <a:t>单击此处编辑母版标题样式</a:t>
            </a:r>
            <a:endParaRPr lang="zh-CN" altLang="en-US" strike="noStrike" noProof="1"/>
          </a:p>
        </p:txBody>
      </p:sp>
      <p:sp>
        <p:nvSpPr>
          <p:cNvPr id="3" name="内容占位符 2"/>
          <p:cNvSpPr>
            <a:spLocks noGrp="1"/>
          </p:cNvSpPr>
          <p:nvPr>
            <p:ph sz="half" idx="1"/>
          </p:nvPr>
        </p:nvSpPr>
        <p:spPr>
          <a:xfrm>
            <a:off x="314325" y="1614488"/>
            <a:ext cx="4186238" cy="43910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fontAlgn="base"/>
            <a:r>
              <a:rPr lang="zh-CN" altLang="en-US" strike="noStrike" noProof="1" smtClean="0"/>
              <a:t>单击此处编辑母版文本样式</a:t>
            </a:r>
          </a:p>
          <a:p>
            <a:pPr lvl="1" fontAlgn="base"/>
            <a:r>
              <a:rPr lang="zh-CN" altLang="en-US" strike="noStrike" noProof="1" smtClean="0"/>
              <a:t>第二级</a:t>
            </a:r>
          </a:p>
          <a:p>
            <a:pPr lvl="2" fontAlgn="base"/>
            <a:r>
              <a:rPr lang="zh-CN" altLang="en-US" strike="noStrike" noProof="1" smtClean="0"/>
              <a:t>第三级</a:t>
            </a:r>
          </a:p>
          <a:p>
            <a:pPr lvl="3" fontAlgn="base"/>
            <a:r>
              <a:rPr lang="zh-CN" altLang="en-US" strike="noStrike" noProof="1" smtClean="0"/>
              <a:t>第四级</a:t>
            </a:r>
          </a:p>
          <a:p>
            <a:pPr lvl="4" fontAlgn="base"/>
            <a:r>
              <a:rPr lang="zh-CN" altLang="en-US" strike="noStrike" noProof="1" smtClean="0"/>
              <a:t>第五级</a:t>
            </a:r>
            <a:endParaRPr lang="zh-CN" altLang="en-US" strike="noStrike" noProof="1"/>
          </a:p>
        </p:txBody>
      </p:sp>
      <p:sp>
        <p:nvSpPr>
          <p:cNvPr id="4" name="内容占位符 3"/>
          <p:cNvSpPr>
            <a:spLocks noGrp="1"/>
          </p:cNvSpPr>
          <p:nvPr>
            <p:ph sz="half" idx="2"/>
          </p:nvPr>
        </p:nvSpPr>
        <p:spPr>
          <a:xfrm>
            <a:off x="4652963" y="1614488"/>
            <a:ext cx="4186237" cy="43910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fontAlgn="base"/>
            <a:r>
              <a:rPr lang="zh-CN" altLang="en-US" strike="noStrike" noProof="1" smtClean="0"/>
              <a:t>单击此处编辑母版文本样式</a:t>
            </a:r>
          </a:p>
          <a:p>
            <a:pPr lvl="1" fontAlgn="base"/>
            <a:r>
              <a:rPr lang="zh-CN" altLang="en-US" strike="noStrike" noProof="1" smtClean="0"/>
              <a:t>第二级</a:t>
            </a:r>
          </a:p>
          <a:p>
            <a:pPr lvl="2" fontAlgn="base"/>
            <a:r>
              <a:rPr lang="zh-CN" altLang="en-US" strike="noStrike" noProof="1" smtClean="0"/>
              <a:t>第三级</a:t>
            </a:r>
          </a:p>
          <a:p>
            <a:pPr lvl="3" fontAlgn="base"/>
            <a:r>
              <a:rPr lang="zh-CN" altLang="en-US" strike="noStrike" noProof="1" smtClean="0"/>
              <a:t>第四级</a:t>
            </a:r>
          </a:p>
          <a:p>
            <a:pPr lvl="4" fontAlgn="base"/>
            <a:r>
              <a:rPr lang="zh-CN" altLang="en-US" strike="noStrike" noProof="1" smtClean="0"/>
              <a:t>第五级</a:t>
            </a:r>
            <a:endParaRPr lang="zh-CN" altLang="en-US" strike="noStrike" noProof="1"/>
          </a:p>
        </p:txBody>
      </p:sp>
      <p:sp>
        <p:nvSpPr>
          <p:cNvPr id="5" name="页脚占位符 4"/>
          <p:cNvSpPr>
            <a:spLocks noGrp="1"/>
          </p:cNvSpPr>
          <p:nvPr>
            <p:ph type="ftr" sz="quarter" idx="10"/>
          </p:nvPr>
        </p:nvSpPr>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000" b="1" i="0" u="none" strike="noStrike" kern="1200" cap="none" spc="0" normalizeH="0" baseline="0" noProof="0">
              <a:ln>
                <a:noFill/>
              </a:ln>
              <a:solidFill>
                <a:schemeClr val="tx1"/>
              </a:solidFill>
              <a:effectLst/>
              <a:uLnTx/>
              <a:uFillTx/>
              <a:latin typeface="Arial" panose="020B0604020202020204" pitchFamily="34" charset="0"/>
              <a:ea typeface="华文细黑" panose="02010600040101010101" pitchFamily="2" charset="-122"/>
              <a:cs typeface="+mn-cs"/>
            </a:endParaRPr>
          </a:p>
        </p:txBody>
      </p:sp>
    </p:spTree>
  </p:cSld>
  <p:clrMapOvr>
    <a:masterClrMapping/>
  </p:clrMapOvr>
  <p:transition>
    <p:cover dir="u"/>
  </p:transition>
</p:sldLayout>
</file>

<file path=ppt/slideLayouts/slideLayout69.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p:spPr>
        <p:txBody>
          <a:bodyPr/>
          <a:lstStyle>
            <a:lvl1pPr>
              <a:defRPr/>
            </a:lvl1pPr>
          </a:lstStyle>
          <a:p>
            <a:pPr fontAlgn="base"/>
            <a:r>
              <a:rPr lang="zh-CN" altLang="en-US" strike="noStrike" noProof="1" smtClean="0"/>
              <a:t>单击此处编辑母版标题样式</a:t>
            </a:r>
            <a:endParaRPr lang="zh-CN" altLang="en-US" strike="noStrike" noProof="1"/>
          </a:p>
        </p:txBody>
      </p:sp>
      <p:sp>
        <p:nvSpPr>
          <p:cNvPr id="3" name="文本占位符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fontAlgn="base"/>
            <a:r>
              <a:rPr lang="zh-CN" altLang="en-US" strike="noStrike" noProof="1" smtClean="0"/>
              <a:t>单击此处编辑母版文本样式</a:t>
            </a:r>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fontAlgn="base"/>
            <a:r>
              <a:rPr lang="zh-CN" altLang="en-US" strike="noStrike" noProof="1" smtClean="0"/>
              <a:t>单击此处编辑母版文本样式</a:t>
            </a:r>
          </a:p>
          <a:p>
            <a:pPr lvl="1" fontAlgn="base"/>
            <a:r>
              <a:rPr lang="zh-CN" altLang="en-US" strike="noStrike" noProof="1" smtClean="0"/>
              <a:t>第二级</a:t>
            </a:r>
          </a:p>
          <a:p>
            <a:pPr lvl="2" fontAlgn="base"/>
            <a:r>
              <a:rPr lang="zh-CN" altLang="en-US" strike="noStrike" noProof="1" smtClean="0"/>
              <a:t>第三级</a:t>
            </a:r>
          </a:p>
          <a:p>
            <a:pPr lvl="3" fontAlgn="base"/>
            <a:r>
              <a:rPr lang="zh-CN" altLang="en-US" strike="noStrike" noProof="1" smtClean="0"/>
              <a:t>第四级</a:t>
            </a:r>
          </a:p>
          <a:p>
            <a:pPr lvl="4" fontAlgn="base"/>
            <a:r>
              <a:rPr lang="zh-CN" altLang="en-US" strike="noStrike" noProof="1" smtClean="0"/>
              <a:t>第五级</a:t>
            </a:r>
            <a:endParaRPr lang="zh-CN" altLang="en-US" strike="noStrike" noProof="1"/>
          </a:p>
        </p:txBody>
      </p:sp>
      <p:sp>
        <p:nvSpPr>
          <p:cNvPr id="5" name="文本占位符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fontAlgn="base"/>
            <a:r>
              <a:rPr lang="zh-CN" altLang="en-US" strike="noStrike" noProof="1" smtClean="0"/>
              <a:t>单击此处编辑母版文本样式</a:t>
            </a:r>
          </a:p>
        </p:txBody>
      </p:sp>
      <p:sp>
        <p:nvSpPr>
          <p:cNvPr id="6" name="内容占位符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fontAlgn="base"/>
            <a:r>
              <a:rPr lang="zh-CN" altLang="en-US" strike="noStrike" noProof="1" smtClean="0"/>
              <a:t>单击此处编辑母版文本样式</a:t>
            </a:r>
          </a:p>
          <a:p>
            <a:pPr lvl="1" fontAlgn="base"/>
            <a:r>
              <a:rPr lang="zh-CN" altLang="en-US" strike="noStrike" noProof="1" smtClean="0"/>
              <a:t>第二级</a:t>
            </a:r>
          </a:p>
          <a:p>
            <a:pPr lvl="2" fontAlgn="base"/>
            <a:r>
              <a:rPr lang="zh-CN" altLang="en-US" strike="noStrike" noProof="1" smtClean="0"/>
              <a:t>第三级</a:t>
            </a:r>
          </a:p>
          <a:p>
            <a:pPr lvl="3" fontAlgn="base"/>
            <a:r>
              <a:rPr lang="zh-CN" altLang="en-US" strike="noStrike" noProof="1" smtClean="0"/>
              <a:t>第四级</a:t>
            </a:r>
          </a:p>
          <a:p>
            <a:pPr lvl="4" fontAlgn="base"/>
            <a:r>
              <a:rPr lang="zh-CN" altLang="en-US" strike="noStrike" noProof="1" smtClean="0"/>
              <a:t>第五级</a:t>
            </a:r>
            <a:endParaRPr lang="zh-CN" altLang="en-US" strike="noStrike" noProof="1"/>
          </a:p>
        </p:txBody>
      </p:sp>
      <p:sp>
        <p:nvSpPr>
          <p:cNvPr id="7" name="页脚占位符 6"/>
          <p:cNvSpPr>
            <a:spLocks noGrp="1"/>
          </p:cNvSpPr>
          <p:nvPr>
            <p:ph type="ftr" sz="quarter" idx="10"/>
          </p:nvPr>
        </p:nvSpPr>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000" b="1" i="0" u="none" strike="noStrike" kern="1200" cap="none" spc="0" normalizeH="0" baseline="0" noProof="0">
              <a:ln>
                <a:noFill/>
              </a:ln>
              <a:solidFill>
                <a:schemeClr val="tx1"/>
              </a:solidFill>
              <a:effectLst/>
              <a:uLnTx/>
              <a:uFillTx/>
              <a:latin typeface="Arial" panose="020B0604020202020204" pitchFamily="34" charset="0"/>
              <a:ea typeface="华文细黑" panose="02010600040101010101" pitchFamily="2" charset="-122"/>
              <a:cs typeface="+mn-cs"/>
            </a:endParaRPr>
          </a:p>
        </p:txBody>
      </p:sp>
    </p:spTree>
  </p:cSld>
  <p:clrMapOvr>
    <a:masterClrMapping/>
  </p:clrMapOvr>
  <p:transition>
    <p:cover dir="u"/>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图片与标题">
    <p:bg>
      <p:bgPr>
        <a:solidFill>
          <a:schemeClr val="bg1"/>
        </a:solidFill>
        <a:effectLst/>
      </p:bgPr>
    </p:bg>
    <p:spTree>
      <p:nvGrpSpPr>
        <p:cNvPr id="1" name=""/>
        <p:cNvGrpSpPr/>
        <p:nvPr/>
      </p:nvGrpSpPr>
      <p:grpSpPr>
        <a:xfrm>
          <a:off x="0" y="0"/>
          <a:ext cx="0" cy="0"/>
          <a:chOff x="0" y="0"/>
          <a:chExt cx="0" cy="0"/>
        </a:xfrm>
      </p:grpSpPr>
      <p:pic>
        <p:nvPicPr>
          <p:cNvPr id="23557" name="图片 6" descr="w1.png"/>
          <p:cNvPicPr>
            <a:picLocks noChangeAspect="1"/>
          </p:cNvPicPr>
          <p:nvPr userDrawn="1"/>
        </p:nvPicPr>
        <p:blipFill>
          <a:blip r:embed="rId2" cstate="print"/>
          <a:stretch>
            <a:fillRect/>
          </a:stretch>
        </p:blipFill>
        <p:spPr>
          <a:xfrm>
            <a:off x="0" y="0"/>
            <a:ext cx="9144000" cy="6858000"/>
          </a:xfrm>
          <a:prstGeom prst="rect">
            <a:avLst/>
          </a:prstGeom>
          <a:noFill/>
          <a:ln w="9525">
            <a:noFill/>
          </a:ln>
        </p:spPr>
      </p:pic>
    </p:spTree>
  </p:cSld>
  <p:clrMapOvr>
    <a:masterClrMapping/>
  </p:clrMapOvr>
  <p:transition>
    <p:cover dir="u"/>
  </p:transition>
</p:sldLayout>
</file>

<file path=ppt/slideLayouts/slideLayout70.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smtClean="0"/>
              <a:t>单击此处编辑母版标题样式</a:t>
            </a:r>
            <a:endParaRPr lang="zh-CN" altLang="en-US" strike="noStrike" noProof="1"/>
          </a:p>
        </p:txBody>
      </p:sp>
      <p:sp>
        <p:nvSpPr>
          <p:cNvPr id="3" name="页脚占位符 2"/>
          <p:cNvSpPr>
            <a:spLocks noGrp="1"/>
          </p:cNvSpPr>
          <p:nvPr>
            <p:ph type="ftr" sz="quarter" idx="10"/>
          </p:nvPr>
        </p:nvSpPr>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000" b="1" i="0" u="none" strike="noStrike" kern="1200" cap="none" spc="0" normalizeH="0" baseline="0" noProof="0">
              <a:ln>
                <a:noFill/>
              </a:ln>
              <a:solidFill>
                <a:schemeClr val="tx1"/>
              </a:solidFill>
              <a:effectLst/>
              <a:uLnTx/>
              <a:uFillTx/>
              <a:latin typeface="Arial" panose="020B0604020202020204" pitchFamily="34" charset="0"/>
              <a:ea typeface="华文细黑" panose="02010600040101010101" pitchFamily="2" charset="-122"/>
              <a:cs typeface="+mn-cs"/>
            </a:endParaRPr>
          </a:p>
        </p:txBody>
      </p:sp>
    </p:spTree>
  </p:cSld>
  <p:clrMapOvr>
    <a:masterClrMapping/>
  </p:clrMapOvr>
  <p:transition>
    <p:cover dir="u"/>
  </p:transition>
</p:sldLayout>
</file>

<file path=ppt/slideLayouts/slideLayout71.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页脚占位符 1"/>
          <p:cNvSpPr>
            <a:spLocks noGrp="1"/>
          </p:cNvSpPr>
          <p:nvPr>
            <p:ph type="ftr" sz="quarter" idx="10"/>
          </p:nvPr>
        </p:nvSpPr>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000" b="1" i="0" u="none" strike="noStrike" kern="1200" cap="none" spc="0" normalizeH="0" baseline="0" noProof="0">
              <a:ln>
                <a:noFill/>
              </a:ln>
              <a:solidFill>
                <a:schemeClr val="tx1"/>
              </a:solidFill>
              <a:effectLst/>
              <a:uLnTx/>
              <a:uFillTx/>
              <a:latin typeface="Arial" panose="020B0604020202020204" pitchFamily="34" charset="0"/>
              <a:ea typeface="华文细黑" panose="02010600040101010101" pitchFamily="2" charset="-122"/>
              <a:cs typeface="+mn-cs"/>
            </a:endParaRPr>
          </a:p>
        </p:txBody>
      </p:sp>
    </p:spTree>
  </p:cSld>
  <p:clrMapOvr>
    <a:masterClrMapping/>
  </p:clrMapOvr>
  <p:transition>
    <p:cover dir="u"/>
  </p:transition>
</p:sldLayout>
</file>

<file path=ppt/slideLayouts/slideLayout72.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p:spPr>
        <p:txBody>
          <a:bodyPr anchor="b"/>
          <a:lstStyle>
            <a:lvl1pPr algn="l">
              <a:defRPr sz="2000" b="1"/>
            </a:lvl1pPr>
          </a:lstStyle>
          <a:p>
            <a:pPr fontAlgn="base"/>
            <a:r>
              <a:rPr lang="zh-CN" altLang="en-US" strike="noStrike" noProof="1" smtClean="0"/>
              <a:t>单击此处编辑母版标题样式</a:t>
            </a:r>
            <a:endParaRPr lang="zh-CN" altLang="en-US" strike="noStrike" noProof="1"/>
          </a:p>
        </p:txBody>
      </p:sp>
      <p:sp>
        <p:nvSpPr>
          <p:cNvPr id="3" name="内容占位符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fontAlgn="base"/>
            <a:r>
              <a:rPr lang="zh-CN" altLang="en-US" strike="noStrike" noProof="1" smtClean="0"/>
              <a:t>单击此处编辑母版文本样式</a:t>
            </a:r>
          </a:p>
          <a:p>
            <a:pPr lvl="1" fontAlgn="base"/>
            <a:r>
              <a:rPr lang="zh-CN" altLang="en-US" strike="noStrike" noProof="1" smtClean="0"/>
              <a:t>第二级</a:t>
            </a:r>
          </a:p>
          <a:p>
            <a:pPr lvl="2" fontAlgn="base"/>
            <a:r>
              <a:rPr lang="zh-CN" altLang="en-US" strike="noStrike" noProof="1" smtClean="0"/>
              <a:t>第三级</a:t>
            </a:r>
          </a:p>
          <a:p>
            <a:pPr lvl="3" fontAlgn="base"/>
            <a:r>
              <a:rPr lang="zh-CN" altLang="en-US" strike="noStrike" noProof="1" smtClean="0"/>
              <a:t>第四级</a:t>
            </a:r>
          </a:p>
          <a:p>
            <a:pPr lvl="4" fontAlgn="base"/>
            <a:r>
              <a:rPr lang="zh-CN" altLang="en-US" strike="noStrike" noProof="1" smtClean="0"/>
              <a:t>第五级</a:t>
            </a:r>
            <a:endParaRPr lang="zh-CN" altLang="en-US" strike="noStrike" noProof="1"/>
          </a:p>
        </p:txBody>
      </p:sp>
      <p:sp>
        <p:nvSpPr>
          <p:cNvPr id="4" name="文本占位符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fontAlgn="base"/>
            <a:r>
              <a:rPr lang="zh-CN" altLang="en-US" strike="noStrike" noProof="1" smtClean="0"/>
              <a:t>单击此处编辑母版文本样式</a:t>
            </a:r>
          </a:p>
        </p:txBody>
      </p:sp>
      <p:sp>
        <p:nvSpPr>
          <p:cNvPr id="5" name="页脚占位符 4"/>
          <p:cNvSpPr>
            <a:spLocks noGrp="1"/>
          </p:cNvSpPr>
          <p:nvPr>
            <p:ph type="ftr" sz="quarter" idx="10"/>
          </p:nvPr>
        </p:nvSpPr>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000" b="1" i="0" u="none" strike="noStrike" kern="1200" cap="none" spc="0" normalizeH="0" baseline="0" noProof="0">
              <a:ln>
                <a:noFill/>
              </a:ln>
              <a:solidFill>
                <a:schemeClr val="tx1"/>
              </a:solidFill>
              <a:effectLst/>
              <a:uLnTx/>
              <a:uFillTx/>
              <a:latin typeface="Arial" panose="020B0604020202020204" pitchFamily="34" charset="0"/>
              <a:ea typeface="华文细黑" panose="02010600040101010101" pitchFamily="2" charset="-122"/>
              <a:cs typeface="+mn-cs"/>
            </a:endParaRPr>
          </a:p>
        </p:txBody>
      </p:sp>
    </p:spTree>
  </p:cSld>
  <p:clrMapOvr>
    <a:masterClrMapping/>
  </p:clrMapOvr>
  <p:transition>
    <p:cover dir="u"/>
  </p:transition>
</p:sldLayout>
</file>

<file path=ppt/slideLayouts/slideLayout73.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p:spPr>
        <p:txBody>
          <a:bodyPr anchor="b"/>
          <a:lstStyle>
            <a:lvl1pPr algn="l">
              <a:defRPr sz="2000" b="1"/>
            </a:lvl1pPr>
          </a:lstStyle>
          <a:p>
            <a:pPr fontAlgn="base"/>
            <a:r>
              <a:rPr lang="zh-CN" altLang="en-US" strike="noStrike" noProof="1" smtClean="0"/>
              <a:t>单击此处编辑母版标题样式</a:t>
            </a:r>
            <a:endParaRPr lang="zh-CN" altLang="en-US" strike="noStrike" noProof="1"/>
          </a:p>
        </p:txBody>
      </p:sp>
      <p:sp>
        <p:nvSpPr>
          <p:cNvPr id="3" name="图片占位符 2"/>
          <p:cNvSpPr>
            <a:spLocks noGrp="1"/>
          </p:cNvSpPr>
          <p:nvPr>
            <p:ph type="pic" idx="1"/>
          </p:nvPr>
        </p:nvSpPr>
        <p:spPr>
          <a:xfrm>
            <a:off x="1792288" y="612775"/>
            <a:ext cx="5486400" cy="4114800"/>
          </a:xfrm>
        </p:spPr>
        <p:txBody>
          <a:bodyPr vert="horz" wrap="square" lIns="0" tIns="45720" rIns="0" bIns="45720" numCol="1" anchor="t" anchorCtr="0" compatLnSpc="1"/>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0" marR="0" lvl="0" indent="0" algn="l" defTabSz="914400" rtl="0" eaLnBrk="0" fontAlgn="base" latinLnBrk="0" hangingPunct="0">
              <a:lnSpc>
                <a:spcPct val="100000"/>
              </a:lnSpc>
              <a:spcBef>
                <a:spcPct val="60000"/>
              </a:spcBef>
              <a:spcAft>
                <a:spcPct val="0"/>
              </a:spcAft>
              <a:buClr>
                <a:schemeClr val="accent1"/>
              </a:buClr>
              <a:buSzTx/>
              <a:buFont typeface="Wingdings" panose="05000000000000000000" pitchFamily="2" charset="2"/>
              <a:buNone/>
              <a:defRPr/>
            </a:pPr>
            <a:endParaRPr kumimoji="0" lang="zh-CN" altLang="en-US" sz="3200" b="1" i="0" u="none" strike="noStrike" kern="0" cap="none" spc="0" normalizeH="0" baseline="0" noProof="0" smtClean="0">
              <a:ln>
                <a:noFill/>
              </a:ln>
              <a:solidFill>
                <a:schemeClr val="tx1"/>
              </a:solidFill>
              <a:effectLst/>
              <a:uLnTx/>
              <a:uFillTx/>
              <a:latin typeface="+mn-lt"/>
              <a:ea typeface="+mn-ea"/>
              <a:cs typeface="Arial" panose="020B0604020202020204" pitchFamily="34" charset="0"/>
            </a:endParaRPr>
          </a:p>
        </p:txBody>
      </p:sp>
      <p:sp>
        <p:nvSpPr>
          <p:cNvPr id="4" name="文本占位符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fontAlgn="base"/>
            <a:r>
              <a:rPr lang="zh-CN" altLang="en-US" strike="noStrike" noProof="1" smtClean="0"/>
              <a:t>单击此处编辑母版文本样式</a:t>
            </a:r>
          </a:p>
        </p:txBody>
      </p:sp>
      <p:sp>
        <p:nvSpPr>
          <p:cNvPr id="5" name="页脚占位符 4"/>
          <p:cNvSpPr>
            <a:spLocks noGrp="1"/>
          </p:cNvSpPr>
          <p:nvPr>
            <p:ph type="ftr" sz="quarter" idx="10"/>
          </p:nvPr>
        </p:nvSpPr>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000" b="1" i="0" u="none" strike="noStrike" kern="1200" cap="none" spc="0" normalizeH="0" baseline="0" noProof="0">
              <a:ln>
                <a:noFill/>
              </a:ln>
              <a:solidFill>
                <a:schemeClr val="tx1"/>
              </a:solidFill>
              <a:effectLst/>
              <a:uLnTx/>
              <a:uFillTx/>
              <a:latin typeface="Arial" panose="020B0604020202020204" pitchFamily="34" charset="0"/>
              <a:ea typeface="华文细黑" panose="02010600040101010101" pitchFamily="2" charset="-122"/>
              <a:cs typeface="+mn-cs"/>
            </a:endParaRPr>
          </a:p>
        </p:txBody>
      </p:sp>
    </p:spTree>
  </p:cSld>
  <p:clrMapOvr>
    <a:masterClrMapping/>
  </p:clrMapOvr>
  <p:transition>
    <p:cover dir="u"/>
  </p:transition>
</p:sldLayout>
</file>

<file path=ppt/slideLayouts/slideLayout74.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smtClean="0"/>
              <a:t>单击此处编辑母版标题样式</a:t>
            </a:r>
            <a:endParaRPr lang="zh-CN" altLang="en-US" strike="noStrike" noProof="1"/>
          </a:p>
        </p:txBody>
      </p:sp>
      <p:sp>
        <p:nvSpPr>
          <p:cNvPr id="3" name="竖排文字占位符 2"/>
          <p:cNvSpPr>
            <a:spLocks noGrp="1"/>
          </p:cNvSpPr>
          <p:nvPr>
            <p:ph type="body" orient="vert" idx="1"/>
          </p:nvPr>
        </p:nvSpPr>
        <p:spPr/>
        <p:txBody>
          <a:bodyPr vert="eaVert"/>
          <a:lstStyle/>
          <a:p>
            <a:pPr lvl="0" fontAlgn="base"/>
            <a:r>
              <a:rPr lang="zh-CN" altLang="en-US" strike="noStrike" noProof="1" smtClean="0"/>
              <a:t>单击此处编辑母版文本样式</a:t>
            </a:r>
          </a:p>
          <a:p>
            <a:pPr lvl="1" fontAlgn="base"/>
            <a:r>
              <a:rPr lang="zh-CN" altLang="en-US" strike="noStrike" noProof="1" smtClean="0"/>
              <a:t>第二级</a:t>
            </a:r>
          </a:p>
          <a:p>
            <a:pPr lvl="2" fontAlgn="base"/>
            <a:r>
              <a:rPr lang="zh-CN" altLang="en-US" strike="noStrike" noProof="1" smtClean="0"/>
              <a:t>第三级</a:t>
            </a:r>
          </a:p>
          <a:p>
            <a:pPr lvl="3" fontAlgn="base"/>
            <a:r>
              <a:rPr lang="zh-CN" altLang="en-US" strike="noStrike" noProof="1" smtClean="0"/>
              <a:t>第四级</a:t>
            </a:r>
          </a:p>
          <a:p>
            <a:pPr lvl="4" fontAlgn="base"/>
            <a:r>
              <a:rPr lang="zh-CN" altLang="en-US" strike="noStrike" noProof="1" smtClean="0"/>
              <a:t>第五级</a:t>
            </a:r>
            <a:endParaRPr lang="zh-CN" altLang="en-US" strike="noStrike" noProof="1"/>
          </a:p>
        </p:txBody>
      </p:sp>
      <p:sp>
        <p:nvSpPr>
          <p:cNvPr id="4" name="页脚占位符 3"/>
          <p:cNvSpPr>
            <a:spLocks noGrp="1"/>
          </p:cNvSpPr>
          <p:nvPr>
            <p:ph type="ftr" sz="quarter" idx="10"/>
          </p:nvPr>
        </p:nvSpPr>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000" b="1" i="0" u="none" strike="noStrike" kern="1200" cap="none" spc="0" normalizeH="0" baseline="0" noProof="0">
              <a:ln>
                <a:noFill/>
              </a:ln>
              <a:solidFill>
                <a:schemeClr val="tx1"/>
              </a:solidFill>
              <a:effectLst/>
              <a:uLnTx/>
              <a:uFillTx/>
              <a:latin typeface="Arial" panose="020B0604020202020204" pitchFamily="34" charset="0"/>
              <a:ea typeface="华文细黑" panose="02010600040101010101" pitchFamily="2" charset="-122"/>
              <a:cs typeface="+mn-cs"/>
            </a:endParaRPr>
          </a:p>
        </p:txBody>
      </p:sp>
    </p:spTree>
  </p:cSld>
  <p:clrMapOvr>
    <a:masterClrMapping/>
  </p:clrMapOvr>
  <p:transition>
    <p:cover dir="u"/>
  </p:transition>
</p:sldLayout>
</file>

<file path=ppt/slideLayouts/slideLayout75.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705600" y="192088"/>
            <a:ext cx="2133600" cy="5813425"/>
          </a:xfrm>
        </p:spPr>
        <p:txBody>
          <a:bodyPr vert="eaVert"/>
          <a:lstStyle/>
          <a:p>
            <a:pPr fontAlgn="base"/>
            <a:r>
              <a:rPr lang="zh-CN" altLang="en-US" strike="noStrike" noProof="1" smtClean="0"/>
              <a:t>单击此处编辑母版标题样式</a:t>
            </a:r>
            <a:endParaRPr lang="zh-CN" altLang="en-US" strike="noStrike" noProof="1"/>
          </a:p>
        </p:txBody>
      </p:sp>
      <p:sp>
        <p:nvSpPr>
          <p:cNvPr id="3" name="竖排文字占位符 2"/>
          <p:cNvSpPr>
            <a:spLocks noGrp="1"/>
          </p:cNvSpPr>
          <p:nvPr>
            <p:ph type="body" orient="vert" idx="1"/>
          </p:nvPr>
        </p:nvSpPr>
        <p:spPr>
          <a:xfrm>
            <a:off x="304800" y="192088"/>
            <a:ext cx="6248400" cy="5813425"/>
          </a:xfrm>
        </p:spPr>
        <p:txBody>
          <a:bodyPr vert="eaVert"/>
          <a:lstStyle/>
          <a:p>
            <a:pPr lvl="0" fontAlgn="base"/>
            <a:r>
              <a:rPr lang="zh-CN" altLang="en-US" strike="noStrike" noProof="1" smtClean="0"/>
              <a:t>单击此处编辑母版文本样式</a:t>
            </a:r>
          </a:p>
          <a:p>
            <a:pPr lvl="1" fontAlgn="base"/>
            <a:r>
              <a:rPr lang="zh-CN" altLang="en-US" strike="noStrike" noProof="1" smtClean="0"/>
              <a:t>第二级</a:t>
            </a:r>
          </a:p>
          <a:p>
            <a:pPr lvl="2" fontAlgn="base"/>
            <a:r>
              <a:rPr lang="zh-CN" altLang="en-US" strike="noStrike" noProof="1" smtClean="0"/>
              <a:t>第三级</a:t>
            </a:r>
          </a:p>
          <a:p>
            <a:pPr lvl="3" fontAlgn="base"/>
            <a:r>
              <a:rPr lang="zh-CN" altLang="en-US" strike="noStrike" noProof="1" smtClean="0"/>
              <a:t>第四级</a:t>
            </a:r>
          </a:p>
          <a:p>
            <a:pPr lvl="4" fontAlgn="base"/>
            <a:r>
              <a:rPr lang="zh-CN" altLang="en-US" strike="noStrike" noProof="1" smtClean="0"/>
              <a:t>第五级</a:t>
            </a:r>
            <a:endParaRPr lang="zh-CN" altLang="en-US" strike="noStrike" noProof="1"/>
          </a:p>
        </p:txBody>
      </p:sp>
      <p:sp>
        <p:nvSpPr>
          <p:cNvPr id="4" name="页脚占位符 3"/>
          <p:cNvSpPr>
            <a:spLocks noGrp="1"/>
          </p:cNvSpPr>
          <p:nvPr>
            <p:ph type="ftr" sz="quarter" idx="10"/>
          </p:nvPr>
        </p:nvSpPr>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000" b="1" i="0" u="none" strike="noStrike" kern="1200" cap="none" spc="0" normalizeH="0" baseline="0" noProof="0">
              <a:ln>
                <a:noFill/>
              </a:ln>
              <a:solidFill>
                <a:schemeClr val="tx1"/>
              </a:solidFill>
              <a:effectLst/>
              <a:uLnTx/>
              <a:uFillTx/>
              <a:latin typeface="Arial" panose="020B0604020202020204" pitchFamily="34" charset="0"/>
              <a:ea typeface="华文细黑" panose="02010600040101010101" pitchFamily="2" charset="-122"/>
              <a:cs typeface="+mn-cs"/>
            </a:endParaRPr>
          </a:p>
        </p:txBody>
      </p:sp>
    </p:spTree>
  </p:cSld>
  <p:clrMapOvr>
    <a:masterClrMapping/>
  </p:clrMapOvr>
  <p:transition>
    <p:cover dir="u"/>
  </p:transition>
</p:sldLayout>
</file>

<file path=ppt/slideLayouts/slideLayout76.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2130425"/>
            <a:ext cx="7772400" cy="1470025"/>
          </a:xfrm>
        </p:spPr>
        <p:txBody>
          <a:bodyPr/>
          <a:lstStyle/>
          <a:p>
            <a:pPr fontAlgn="base"/>
            <a:r>
              <a:rPr lang="zh-CN" altLang="en-US" strike="noStrike" noProof="1" smtClean="0"/>
              <a:t>单击此处编辑母版标题样式</a:t>
            </a:r>
            <a:endParaRPr lang="zh-CN" altLang="en-US" strike="noStrike" noProof="1"/>
          </a:p>
        </p:txBody>
      </p:sp>
      <p:sp>
        <p:nvSpPr>
          <p:cNvPr id="3" name="副标题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pPr fontAlgn="base"/>
            <a:r>
              <a:rPr lang="zh-CN" altLang="en-US" strike="noStrike" noProof="1" smtClean="0"/>
              <a:t>单击此处编辑母版副标题样式</a:t>
            </a:r>
            <a:endParaRPr lang="zh-CN" altLang="en-US" strike="noStrike" noProof="1"/>
          </a:p>
        </p:txBody>
      </p:sp>
      <p:sp>
        <p:nvSpPr>
          <p:cNvPr id="4" name="页脚占位符 3"/>
          <p:cNvSpPr>
            <a:spLocks noGrp="1"/>
          </p:cNvSpPr>
          <p:nvPr>
            <p:ph type="ftr" sz="quarter" idx="10"/>
          </p:nvPr>
        </p:nvSpPr>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000" b="1" i="0" u="none" strike="noStrike" kern="1200" cap="none" spc="0" normalizeH="0" baseline="0" noProof="0">
              <a:ln>
                <a:noFill/>
              </a:ln>
              <a:solidFill>
                <a:schemeClr val="tx1"/>
              </a:solidFill>
              <a:effectLst/>
              <a:uLnTx/>
              <a:uFillTx/>
              <a:latin typeface="Arial" panose="020B0604020202020204" pitchFamily="34" charset="0"/>
              <a:ea typeface="华文细黑" panose="02010600040101010101" pitchFamily="2" charset="-122"/>
              <a:cs typeface="+mn-cs"/>
            </a:endParaRPr>
          </a:p>
        </p:txBody>
      </p:sp>
    </p:spTree>
  </p:cSld>
  <p:clrMapOvr>
    <a:masterClrMapping/>
  </p:clrMapOvr>
  <p:transition>
    <p:cover dir="u"/>
  </p:transition>
</p:sldLayout>
</file>

<file path=ppt/slideLayouts/slideLayout77.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smtClean="0"/>
              <a:t>单击此处编辑母版标题样式</a:t>
            </a:r>
            <a:endParaRPr lang="zh-CN" altLang="en-US" strike="noStrike" noProof="1"/>
          </a:p>
        </p:txBody>
      </p:sp>
      <p:sp>
        <p:nvSpPr>
          <p:cNvPr id="3" name="内容占位符 2"/>
          <p:cNvSpPr>
            <a:spLocks noGrp="1"/>
          </p:cNvSpPr>
          <p:nvPr>
            <p:ph idx="1"/>
          </p:nvPr>
        </p:nvSpPr>
        <p:spPr/>
        <p:txBody>
          <a:bodyPr/>
          <a:lstStyle/>
          <a:p>
            <a:pPr lvl="0" fontAlgn="base"/>
            <a:r>
              <a:rPr lang="zh-CN" altLang="en-US" strike="noStrike" noProof="1" smtClean="0"/>
              <a:t>单击此处编辑母版文本样式</a:t>
            </a:r>
          </a:p>
          <a:p>
            <a:pPr lvl="1" fontAlgn="base"/>
            <a:r>
              <a:rPr lang="zh-CN" altLang="en-US" strike="noStrike" noProof="1" smtClean="0"/>
              <a:t>第二级</a:t>
            </a:r>
          </a:p>
          <a:p>
            <a:pPr lvl="2" fontAlgn="base"/>
            <a:r>
              <a:rPr lang="zh-CN" altLang="en-US" strike="noStrike" noProof="1" smtClean="0"/>
              <a:t>第三级</a:t>
            </a:r>
          </a:p>
          <a:p>
            <a:pPr lvl="3" fontAlgn="base"/>
            <a:r>
              <a:rPr lang="zh-CN" altLang="en-US" strike="noStrike" noProof="1" smtClean="0"/>
              <a:t>第四级</a:t>
            </a:r>
          </a:p>
          <a:p>
            <a:pPr lvl="4" fontAlgn="base"/>
            <a:r>
              <a:rPr lang="zh-CN" altLang="en-US" strike="noStrike" noProof="1" smtClean="0"/>
              <a:t>第五级</a:t>
            </a:r>
            <a:endParaRPr lang="zh-CN" altLang="en-US" strike="noStrike" noProof="1"/>
          </a:p>
        </p:txBody>
      </p:sp>
      <p:sp>
        <p:nvSpPr>
          <p:cNvPr id="4" name="页脚占位符 3"/>
          <p:cNvSpPr>
            <a:spLocks noGrp="1"/>
          </p:cNvSpPr>
          <p:nvPr>
            <p:ph type="ftr" sz="quarter" idx="10"/>
          </p:nvPr>
        </p:nvSpPr>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000" b="1" i="0" u="none" strike="noStrike" kern="1200" cap="none" spc="0" normalizeH="0" baseline="0" noProof="0">
              <a:ln>
                <a:noFill/>
              </a:ln>
              <a:solidFill>
                <a:schemeClr val="tx1"/>
              </a:solidFill>
              <a:effectLst/>
              <a:uLnTx/>
              <a:uFillTx/>
              <a:latin typeface="Arial" panose="020B0604020202020204" pitchFamily="34" charset="0"/>
              <a:ea typeface="华文细黑" panose="02010600040101010101" pitchFamily="2" charset="-122"/>
              <a:cs typeface="+mn-cs"/>
            </a:endParaRPr>
          </a:p>
        </p:txBody>
      </p:sp>
    </p:spTree>
  </p:cSld>
  <p:clrMapOvr>
    <a:masterClrMapping/>
  </p:clrMapOvr>
  <p:transition>
    <p:cover dir="u"/>
  </p:transition>
</p:sldLayout>
</file>

<file path=ppt/slideLayouts/slideLayout78.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p:spPr>
        <p:txBody>
          <a:bodyPr anchor="t"/>
          <a:lstStyle>
            <a:lvl1pPr algn="l">
              <a:defRPr sz="4000" b="1" cap="all"/>
            </a:lvl1pPr>
          </a:lstStyle>
          <a:p>
            <a:pPr fontAlgn="base"/>
            <a:r>
              <a:rPr lang="zh-CN" altLang="en-US" strike="noStrike" noProof="1" smtClean="0"/>
              <a:t>单击此处编辑母版标题样式</a:t>
            </a:r>
            <a:endParaRPr lang="zh-CN" altLang="en-US" strike="noStrike" noProof="1"/>
          </a:p>
        </p:txBody>
      </p:sp>
      <p:sp>
        <p:nvSpPr>
          <p:cNvPr id="3" name="文本占位符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fontAlgn="base"/>
            <a:r>
              <a:rPr lang="zh-CN" altLang="en-US" strike="noStrike" noProof="1" smtClean="0"/>
              <a:t>单击此处编辑母版文本样式</a:t>
            </a:r>
          </a:p>
        </p:txBody>
      </p:sp>
      <p:sp>
        <p:nvSpPr>
          <p:cNvPr id="4" name="页脚占位符 3"/>
          <p:cNvSpPr>
            <a:spLocks noGrp="1"/>
          </p:cNvSpPr>
          <p:nvPr>
            <p:ph type="ftr" sz="quarter" idx="10"/>
          </p:nvPr>
        </p:nvSpPr>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000" b="1" i="0" u="none" strike="noStrike" kern="1200" cap="none" spc="0" normalizeH="0" baseline="0" noProof="0">
              <a:ln>
                <a:noFill/>
              </a:ln>
              <a:solidFill>
                <a:schemeClr val="tx1"/>
              </a:solidFill>
              <a:effectLst/>
              <a:uLnTx/>
              <a:uFillTx/>
              <a:latin typeface="Arial" panose="020B0604020202020204" pitchFamily="34" charset="0"/>
              <a:ea typeface="华文细黑" panose="02010600040101010101" pitchFamily="2" charset="-122"/>
              <a:cs typeface="+mn-cs"/>
            </a:endParaRPr>
          </a:p>
        </p:txBody>
      </p:sp>
    </p:spTree>
  </p:cSld>
  <p:clrMapOvr>
    <a:masterClrMapping/>
  </p:clrMapOvr>
  <p:transition>
    <p:cover dir="u"/>
  </p:transition>
</p:sldLayout>
</file>

<file path=ppt/slideLayouts/slideLayout79.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smtClean="0"/>
              <a:t>单击此处编辑母版标题样式</a:t>
            </a:r>
            <a:endParaRPr lang="zh-CN" altLang="en-US" strike="noStrike" noProof="1"/>
          </a:p>
        </p:txBody>
      </p:sp>
      <p:sp>
        <p:nvSpPr>
          <p:cNvPr id="3" name="内容占位符 2"/>
          <p:cNvSpPr>
            <a:spLocks noGrp="1"/>
          </p:cNvSpPr>
          <p:nvPr>
            <p:ph sz="half" idx="1"/>
          </p:nvPr>
        </p:nvSpPr>
        <p:spPr>
          <a:xfrm>
            <a:off x="314325" y="1614488"/>
            <a:ext cx="4186238" cy="43910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fontAlgn="base"/>
            <a:r>
              <a:rPr lang="zh-CN" altLang="en-US" strike="noStrike" noProof="1" smtClean="0"/>
              <a:t>单击此处编辑母版文本样式</a:t>
            </a:r>
          </a:p>
          <a:p>
            <a:pPr lvl="1" fontAlgn="base"/>
            <a:r>
              <a:rPr lang="zh-CN" altLang="en-US" strike="noStrike" noProof="1" smtClean="0"/>
              <a:t>第二级</a:t>
            </a:r>
          </a:p>
          <a:p>
            <a:pPr lvl="2" fontAlgn="base"/>
            <a:r>
              <a:rPr lang="zh-CN" altLang="en-US" strike="noStrike" noProof="1" smtClean="0"/>
              <a:t>第三级</a:t>
            </a:r>
          </a:p>
          <a:p>
            <a:pPr lvl="3" fontAlgn="base"/>
            <a:r>
              <a:rPr lang="zh-CN" altLang="en-US" strike="noStrike" noProof="1" smtClean="0"/>
              <a:t>第四级</a:t>
            </a:r>
          </a:p>
          <a:p>
            <a:pPr lvl="4" fontAlgn="base"/>
            <a:r>
              <a:rPr lang="zh-CN" altLang="en-US" strike="noStrike" noProof="1" smtClean="0"/>
              <a:t>第五级</a:t>
            </a:r>
            <a:endParaRPr lang="zh-CN" altLang="en-US" strike="noStrike" noProof="1"/>
          </a:p>
        </p:txBody>
      </p:sp>
      <p:sp>
        <p:nvSpPr>
          <p:cNvPr id="4" name="内容占位符 3"/>
          <p:cNvSpPr>
            <a:spLocks noGrp="1"/>
          </p:cNvSpPr>
          <p:nvPr>
            <p:ph sz="half" idx="2"/>
          </p:nvPr>
        </p:nvSpPr>
        <p:spPr>
          <a:xfrm>
            <a:off x="4652963" y="1614488"/>
            <a:ext cx="4186237" cy="43910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fontAlgn="base"/>
            <a:r>
              <a:rPr lang="zh-CN" altLang="en-US" strike="noStrike" noProof="1" smtClean="0"/>
              <a:t>单击此处编辑母版文本样式</a:t>
            </a:r>
          </a:p>
          <a:p>
            <a:pPr lvl="1" fontAlgn="base"/>
            <a:r>
              <a:rPr lang="zh-CN" altLang="en-US" strike="noStrike" noProof="1" smtClean="0"/>
              <a:t>第二级</a:t>
            </a:r>
          </a:p>
          <a:p>
            <a:pPr lvl="2" fontAlgn="base"/>
            <a:r>
              <a:rPr lang="zh-CN" altLang="en-US" strike="noStrike" noProof="1" smtClean="0"/>
              <a:t>第三级</a:t>
            </a:r>
          </a:p>
          <a:p>
            <a:pPr lvl="3" fontAlgn="base"/>
            <a:r>
              <a:rPr lang="zh-CN" altLang="en-US" strike="noStrike" noProof="1" smtClean="0"/>
              <a:t>第四级</a:t>
            </a:r>
          </a:p>
          <a:p>
            <a:pPr lvl="4" fontAlgn="base"/>
            <a:r>
              <a:rPr lang="zh-CN" altLang="en-US" strike="noStrike" noProof="1" smtClean="0"/>
              <a:t>第五级</a:t>
            </a:r>
            <a:endParaRPr lang="zh-CN" altLang="en-US" strike="noStrike" noProof="1"/>
          </a:p>
        </p:txBody>
      </p:sp>
      <p:sp>
        <p:nvSpPr>
          <p:cNvPr id="5" name="页脚占位符 4"/>
          <p:cNvSpPr>
            <a:spLocks noGrp="1"/>
          </p:cNvSpPr>
          <p:nvPr>
            <p:ph type="ftr" sz="quarter" idx="10"/>
          </p:nvPr>
        </p:nvSpPr>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000" b="1" i="0" u="none" strike="noStrike" kern="1200" cap="none" spc="0" normalizeH="0" baseline="0" noProof="0">
              <a:ln>
                <a:noFill/>
              </a:ln>
              <a:solidFill>
                <a:schemeClr val="tx1"/>
              </a:solidFill>
              <a:effectLst/>
              <a:uLnTx/>
              <a:uFillTx/>
              <a:latin typeface="Arial" panose="020B0604020202020204" pitchFamily="34" charset="0"/>
              <a:ea typeface="华文细黑" panose="02010600040101010101" pitchFamily="2" charset="-122"/>
              <a:cs typeface="+mn-cs"/>
            </a:endParaRPr>
          </a:p>
        </p:txBody>
      </p:sp>
    </p:spTree>
  </p:cSld>
  <p:clrMapOvr>
    <a:masterClrMapping/>
  </p:clrMapOvr>
  <p:transition>
    <p:cover dir="u"/>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标题和竖排文字">
    <p:bg>
      <p:bgPr>
        <a:solidFill>
          <a:schemeClr val="bg1"/>
        </a:solidFill>
        <a:effectLst/>
      </p:bgPr>
    </p:bg>
    <p:spTree>
      <p:nvGrpSpPr>
        <p:cNvPr id="1" name=""/>
        <p:cNvGrpSpPr/>
        <p:nvPr/>
      </p:nvGrpSpPr>
      <p:grpSpPr>
        <a:xfrm>
          <a:off x="0" y="0"/>
          <a:ext cx="0" cy="0"/>
          <a:chOff x="0" y="0"/>
          <a:chExt cx="0" cy="0"/>
        </a:xfrm>
      </p:grpSpPr>
      <p:pic>
        <p:nvPicPr>
          <p:cNvPr id="24581" name="图片 6" descr="2.png"/>
          <p:cNvPicPr>
            <a:picLocks noChangeAspect="1"/>
          </p:cNvPicPr>
          <p:nvPr userDrawn="1"/>
        </p:nvPicPr>
        <p:blipFill>
          <a:blip r:embed="rId2" cstate="print"/>
          <a:stretch>
            <a:fillRect/>
          </a:stretch>
        </p:blipFill>
        <p:spPr>
          <a:xfrm>
            <a:off x="0" y="0"/>
            <a:ext cx="9144000" cy="6858000"/>
          </a:xfrm>
          <a:prstGeom prst="rect">
            <a:avLst/>
          </a:prstGeom>
          <a:noFill/>
          <a:ln w="9525">
            <a:noFill/>
          </a:ln>
        </p:spPr>
      </p:pic>
    </p:spTree>
  </p:cSld>
  <p:clrMapOvr>
    <a:masterClrMapping/>
  </p:clrMapOvr>
  <p:transition>
    <p:cover dir="u"/>
  </p:transition>
</p:sldLayout>
</file>

<file path=ppt/slideLayouts/slideLayout80.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p:spPr>
        <p:txBody>
          <a:bodyPr/>
          <a:lstStyle>
            <a:lvl1pPr>
              <a:defRPr/>
            </a:lvl1pPr>
          </a:lstStyle>
          <a:p>
            <a:pPr fontAlgn="base"/>
            <a:r>
              <a:rPr lang="zh-CN" altLang="en-US" strike="noStrike" noProof="1" smtClean="0"/>
              <a:t>单击此处编辑母版标题样式</a:t>
            </a:r>
            <a:endParaRPr lang="zh-CN" altLang="en-US" strike="noStrike" noProof="1"/>
          </a:p>
        </p:txBody>
      </p:sp>
      <p:sp>
        <p:nvSpPr>
          <p:cNvPr id="3" name="文本占位符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fontAlgn="base"/>
            <a:r>
              <a:rPr lang="zh-CN" altLang="en-US" strike="noStrike" noProof="1" smtClean="0"/>
              <a:t>单击此处编辑母版文本样式</a:t>
            </a:r>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fontAlgn="base"/>
            <a:r>
              <a:rPr lang="zh-CN" altLang="en-US" strike="noStrike" noProof="1" smtClean="0"/>
              <a:t>单击此处编辑母版文本样式</a:t>
            </a:r>
          </a:p>
          <a:p>
            <a:pPr lvl="1" fontAlgn="base"/>
            <a:r>
              <a:rPr lang="zh-CN" altLang="en-US" strike="noStrike" noProof="1" smtClean="0"/>
              <a:t>第二级</a:t>
            </a:r>
          </a:p>
          <a:p>
            <a:pPr lvl="2" fontAlgn="base"/>
            <a:r>
              <a:rPr lang="zh-CN" altLang="en-US" strike="noStrike" noProof="1" smtClean="0"/>
              <a:t>第三级</a:t>
            </a:r>
          </a:p>
          <a:p>
            <a:pPr lvl="3" fontAlgn="base"/>
            <a:r>
              <a:rPr lang="zh-CN" altLang="en-US" strike="noStrike" noProof="1" smtClean="0"/>
              <a:t>第四级</a:t>
            </a:r>
          </a:p>
          <a:p>
            <a:pPr lvl="4" fontAlgn="base"/>
            <a:r>
              <a:rPr lang="zh-CN" altLang="en-US" strike="noStrike" noProof="1" smtClean="0"/>
              <a:t>第五级</a:t>
            </a:r>
            <a:endParaRPr lang="zh-CN" altLang="en-US" strike="noStrike" noProof="1"/>
          </a:p>
        </p:txBody>
      </p:sp>
      <p:sp>
        <p:nvSpPr>
          <p:cNvPr id="5" name="文本占位符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fontAlgn="base"/>
            <a:r>
              <a:rPr lang="zh-CN" altLang="en-US" strike="noStrike" noProof="1" smtClean="0"/>
              <a:t>单击此处编辑母版文本样式</a:t>
            </a:r>
          </a:p>
        </p:txBody>
      </p:sp>
      <p:sp>
        <p:nvSpPr>
          <p:cNvPr id="6" name="内容占位符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fontAlgn="base"/>
            <a:r>
              <a:rPr lang="zh-CN" altLang="en-US" strike="noStrike" noProof="1" smtClean="0"/>
              <a:t>单击此处编辑母版文本样式</a:t>
            </a:r>
          </a:p>
          <a:p>
            <a:pPr lvl="1" fontAlgn="base"/>
            <a:r>
              <a:rPr lang="zh-CN" altLang="en-US" strike="noStrike" noProof="1" smtClean="0"/>
              <a:t>第二级</a:t>
            </a:r>
          </a:p>
          <a:p>
            <a:pPr lvl="2" fontAlgn="base"/>
            <a:r>
              <a:rPr lang="zh-CN" altLang="en-US" strike="noStrike" noProof="1" smtClean="0"/>
              <a:t>第三级</a:t>
            </a:r>
          </a:p>
          <a:p>
            <a:pPr lvl="3" fontAlgn="base"/>
            <a:r>
              <a:rPr lang="zh-CN" altLang="en-US" strike="noStrike" noProof="1" smtClean="0"/>
              <a:t>第四级</a:t>
            </a:r>
          </a:p>
          <a:p>
            <a:pPr lvl="4" fontAlgn="base"/>
            <a:r>
              <a:rPr lang="zh-CN" altLang="en-US" strike="noStrike" noProof="1" smtClean="0"/>
              <a:t>第五级</a:t>
            </a:r>
            <a:endParaRPr lang="zh-CN" altLang="en-US" strike="noStrike" noProof="1"/>
          </a:p>
        </p:txBody>
      </p:sp>
      <p:sp>
        <p:nvSpPr>
          <p:cNvPr id="7" name="页脚占位符 6"/>
          <p:cNvSpPr>
            <a:spLocks noGrp="1"/>
          </p:cNvSpPr>
          <p:nvPr>
            <p:ph type="ftr" sz="quarter" idx="10"/>
          </p:nvPr>
        </p:nvSpPr>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000" b="1" i="0" u="none" strike="noStrike" kern="1200" cap="none" spc="0" normalizeH="0" baseline="0" noProof="0">
              <a:ln>
                <a:noFill/>
              </a:ln>
              <a:solidFill>
                <a:schemeClr val="tx1"/>
              </a:solidFill>
              <a:effectLst/>
              <a:uLnTx/>
              <a:uFillTx/>
              <a:latin typeface="Arial" panose="020B0604020202020204" pitchFamily="34" charset="0"/>
              <a:ea typeface="华文细黑" panose="02010600040101010101" pitchFamily="2" charset="-122"/>
              <a:cs typeface="+mn-cs"/>
            </a:endParaRPr>
          </a:p>
        </p:txBody>
      </p:sp>
    </p:spTree>
  </p:cSld>
  <p:clrMapOvr>
    <a:masterClrMapping/>
  </p:clrMapOvr>
  <p:transition>
    <p:cover dir="u"/>
  </p:transition>
</p:sldLayout>
</file>

<file path=ppt/slideLayouts/slideLayout81.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smtClean="0"/>
              <a:t>单击此处编辑母版标题样式</a:t>
            </a:r>
            <a:endParaRPr lang="zh-CN" altLang="en-US" strike="noStrike" noProof="1"/>
          </a:p>
        </p:txBody>
      </p:sp>
      <p:sp>
        <p:nvSpPr>
          <p:cNvPr id="3" name="页脚占位符 2"/>
          <p:cNvSpPr>
            <a:spLocks noGrp="1"/>
          </p:cNvSpPr>
          <p:nvPr>
            <p:ph type="ftr" sz="quarter" idx="10"/>
          </p:nvPr>
        </p:nvSpPr>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000" b="1" i="0" u="none" strike="noStrike" kern="1200" cap="none" spc="0" normalizeH="0" baseline="0" noProof="0">
              <a:ln>
                <a:noFill/>
              </a:ln>
              <a:solidFill>
                <a:schemeClr val="tx1"/>
              </a:solidFill>
              <a:effectLst/>
              <a:uLnTx/>
              <a:uFillTx/>
              <a:latin typeface="Arial" panose="020B0604020202020204" pitchFamily="34" charset="0"/>
              <a:ea typeface="华文细黑" panose="02010600040101010101" pitchFamily="2" charset="-122"/>
              <a:cs typeface="+mn-cs"/>
            </a:endParaRPr>
          </a:p>
        </p:txBody>
      </p:sp>
    </p:spTree>
  </p:cSld>
  <p:clrMapOvr>
    <a:masterClrMapping/>
  </p:clrMapOvr>
  <p:transition>
    <p:cover dir="u"/>
  </p:transition>
</p:sldLayout>
</file>

<file path=ppt/slideLayouts/slideLayout82.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页脚占位符 1"/>
          <p:cNvSpPr>
            <a:spLocks noGrp="1"/>
          </p:cNvSpPr>
          <p:nvPr>
            <p:ph type="ftr" sz="quarter" idx="10"/>
          </p:nvPr>
        </p:nvSpPr>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000" b="1" i="0" u="none" strike="noStrike" kern="1200" cap="none" spc="0" normalizeH="0" baseline="0" noProof="0">
              <a:ln>
                <a:noFill/>
              </a:ln>
              <a:solidFill>
                <a:schemeClr val="tx1"/>
              </a:solidFill>
              <a:effectLst/>
              <a:uLnTx/>
              <a:uFillTx/>
              <a:latin typeface="Arial" panose="020B0604020202020204" pitchFamily="34" charset="0"/>
              <a:ea typeface="华文细黑" panose="02010600040101010101" pitchFamily="2" charset="-122"/>
              <a:cs typeface="+mn-cs"/>
            </a:endParaRPr>
          </a:p>
        </p:txBody>
      </p:sp>
    </p:spTree>
  </p:cSld>
  <p:clrMapOvr>
    <a:masterClrMapping/>
  </p:clrMapOvr>
  <p:transition>
    <p:cover dir="u"/>
  </p:transition>
</p:sldLayout>
</file>

<file path=ppt/slideLayouts/slideLayout83.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p:spPr>
        <p:txBody>
          <a:bodyPr anchor="b"/>
          <a:lstStyle>
            <a:lvl1pPr algn="l">
              <a:defRPr sz="2000" b="1"/>
            </a:lvl1pPr>
          </a:lstStyle>
          <a:p>
            <a:pPr fontAlgn="base"/>
            <a:r>
              <a:rPr lang="zh-CN" altLang="en-US" strike="noStrike" noProof="1" smtClean="0"/>
              <a:t>单击此处编辑母版标题样式</a:t>
            </a:r>
            <a:endParaRPr lang="zh-CN" altLang="en-US" strike="noStrike" noProof="1"/>
          </a:p>
        </p:txBody>
      </p:sp>
      <p:sp>
        <p:nvSpPr>
          <p:cNvPr id="3" name="内容占位符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fontAlgn="base"/>
            <a:r>
              <a:rPr lang="zh-CN" altLang="en-US" strike="noStrike" noProof="1" smtClean="0"/>
              <a:t>单击此处编辑母版文本样式</a:t>
            </a:r>
          </a:p>
          <a:p>
            <a:pPr lvl="1" fontAlgn="base"/>
            <a:r>
              <a:rPr lang="zh-CN" altLang="en-US" strike="noStrike" noProof="1" smtClean="0"/>
              <a:t>第二级</a:t>
            </a:r>
          </a:p>
          <a:p>
            <a:pPr lvl="2" fontAlgn="base"/>
            <a:r>
              <a:rPr lang="zh-CN" altLang="en-US" strike="noStrike" noProof="1" smtClean="0"/>
              <a:t>第三级</a:t>
            </a:r>
          </a:p>
          <a:p>
            <a:pPr lvl="3" fontAlgn="base"/>
            <a:r>
              <a:rPr lang="zh-CN" altLang="en-US" strike="noStrike" noProof="1" smtClean="0"/>
              <a:t>第四级</a:t>
            </a:r>
          </a:p>
          <a:p>
            <a:pPr lvl="4" fontAlgn="base"/>
            <a:r>
              <a:rPr lang="zh-CN" altLang="en-US" strike="noStrike" noProof="1" smtClean="0"/>
              <a:t>第五级</a:t>
            </a:r>
            <a:endParaRPr lang="zh-CN" altLang="en-US" strike="noStrike" noProof="1"/>
          </a:p>
        </p:txBody>
      </p:sp>
      <p:sp>
        <p:nvSpPr>
          <p:cNvPr id="4" name="文本占位符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fontAlgn="base"/>
            <a:r>
              <a:rPr lang="zh-CN" altLang="en-US" strike="noStrike" noProof="1" smtClean="0"/>
              <a:t>单击此处编辑母版文本样式</a:t>
            </a:r>
          </a:p>
        </p:txBody>
      </p:sp>
      <p:sp>
        <p:nvSpPr>
          <p:cNvPr id="5" name="页脚占位符 4"/>
          <p:cNvSpPr>
            <a:spLocks noGrp="1"/>
          </p:cNvSpPr>
          <p:nvPr>
            <p:ph type="ftr" sz="quarter" idx="10"/>
          </p:nvPr>
        </p:nvSpPr>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000" b="1" i="0" u="none" strike="noStrike" kern="1200" cap="none" spc="0" normalizeH="0" baseline="0" noProof="0">
              <a:ln>
                <a:noFill/>
              </a:ln>
              <a:solidFill>
                <a:schemeClr val="tx1"/>
              </a:solidFill>
              <a:effectLst/>
              <a:uLnTx/>
              <a:uFillTx/>
              <a:latin typeface="Arial" panose="020B0604020202020204" pitchFamily="34" charset="0"/>
              <a:ea typeface="华文细黑" panose="02010600040101010101" pitchFamily="2" charset="-122"/>
              <a:cs typeface="+mn-cs"/>
            </a:endParaRPr>
          </a:p>
        </p:txBody>
      </p:sp>
    </p:spTree>
  </p:cSld>
  <p:clrMapOvr>
    <a:masterClrMapping/>
  </p:clrMapOvr>
  <p:transition>
    <p:cover dir="u"/>
  </p:transition>
</p:sldLayout>
</file>

<file path=ppt/slideLayouts/slideLayout84.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p:spPr>
        <p:txBody>
          <a:bodyPr anchor="b"/>
          <a:lstStyle>
            <a:lvl1pPr algn="l">
              <a:defRPr sz="2000" b="1"/>
            </a:lvl1pPr>
          </a:lstStyle>
          <a:p>
            <a:pPr fontAlgn="base"/>
            <a:r>
              <a:rPr lang="zh-CN" altLang="en-US" strike="noStrike" noProof="1" smtClean="0"/>
              <a:t>单击此处编辑母版标题样式</a:t>
            </a:r>
            <a:endParaRPr lang="zh-CN" altLang="en-US" strike="noStrike" noProof="1"/>
          </a:p>
        </p:txBody>
      </p:sp>
      <p:sp>
        <p:nvSpPr>
          <p:cNvPr id="3" name="图片占位符 2"/>
          <p:cNvSpPr>
            <a:spLocks noGrp="1"/>
          </p:cNvSpPr>
          <p:nvPr>
            <p:ph type="pic" idx="1"/>
          </p:nvPr>
        </p:nvSpPr>
        <p:spPr>
          <a:xfrm>
            <a:off x="1792288" y="612775"/>
            <a:ext cx="5486400" cy="4114800"/>
          </a:xfrm>
        </p:spPr>
        <p:txBody>
          <a:bodyPr vert="horz" wrap="square" lIns="0" tIns="45720" rIns="0" bIns="45720" numCol="1" anchor="t" anchorCtr="0" compatLnSpc="1"/>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0" marR="0" lvl="0" indent="0" algn="l" defTabSz="914400" rtl="0" eaLnBrk="0" fontAlgn="base" latinLnBrk="0" hangingPunct="0">
              <a:lnSpc>
                <a:spcPct val="100000"/>
              </a:lnSpc>
              <a:spcBef>
                <a:spcPct val="60000"/>
              </a:spcBef>
              <a:spcAft>
                <a:spcPct val="0"/>
              </a:spcAft>
              <a:buClr>
                <a:schemeClr val="accent1"/>
              </a:buClr>
              <a:buSzTx/>
              <a:buFont typeface="Wingdings" panose="05000000000000000000" pitchFamily="2" charset="2"/>
              <a:buNone/>
              <a:defRPr/>
            </a:pPr>
            <a:endParaRPr kumimoji="0" lang="zh-CN" altLang="en-US" sz="3200" b="1" i="0" u="none" strike="noStrike" kern="0" cap="none" spc="0" normalizeH="0" baseline="0" noProof="0" smtClean="0">
              <a:ln>
                <a:noFill/>
              </a:ln>
              <a:solidFill>
                <a:schemeClr val="tx1"/>
              </a:solidFill>
              <a:effectLst/>
              <a:uLnTx/>
              <a:uFillTx/>
              <a:latin typeface="+mn-lt"/>
              <a:ea typeface="+mn-ea"/>
              <a:cs typeface="Arial" panose="020B0604020202020204" pitchFamily="34" charset="0"/>
            </a:endParaRPr>
          </a:p>
        </p:txBody>
      </p:sp>
      <p:sp>
        <p:nvSpPr>
          <p:cNvPr id="4" name="文本占位符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fontAlgn="base"/>
            <a:r>
              <a:rPr lang="zh-CN" altLang="en-US" strike="noStrike" noProof="1" smtClean="0"/>
              <a:t>单击此处编辑母版文本样式</a:t>
            </a:r>
          </a:p>
        </p:txBody>
      </p:sp>
      <p:sp>
        <p:nvSpPr>
          <p:cNvPr id="5" name="页脚占位符 4"/>
          <p:cNvSpPr>
            <a:spLocks noGrp="1"/>
          </p:cNvSpPr>
          <p:nvPr>
            <p:ph type="ftr" sz="quarter" idx="10"/>
          </p:nvPr>
        </p:nvSpPr>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000" b="1" i="0" u="none" strike="noStrike" kern="1200" cap="none" spc="0" normalizeH="0" baseline="0" noProof="0">
              <a:ln>
                <a:noFill/>
              </a:ln>
              <a:solidFill>
                <a:schemeClr val="tx1"/>
              </a:solidFill>
              <a:effectLst/>
              <a:uLnTx/>
              <a:uFillTx/>
              <a:latin typeface="Arial" panose="020B0604020202020204" pitchFamily="34" charset="0"/>
              <a:ea typeface="华文细黑" panose="02010600040101010101" pitchFamily="2" charset="-122"/>
              <a:cs typeface="+mn-cs"/>
            </a:endParaRPr>
          </a:p>
        </p:txBody>
      </p:sp>
    </p:spTree>
  </p:cSld>
  <p:clrMapOvr>
    <a:masterClrMapping/>
  </p:clrMapOvr>
  <p:transition>
    <p:cover dir="u"/>
  </p:transition>
</p:sldLayout>
</file>

<file path=ppt/slideLayouts/slideLayout85.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smtClean="0"/>
              <a:t>单击此处编辑母版标题样式</a:t>
            </a:r>
            <a:endParaRPr lang="zh-CN" altLang="en-US" strike="noStrike" noProof="1"/>
          </a:p>
        </p:txBody>
      </p:sp>
      <p:sp>
        <p:nvSpPr>
          <p:cNvPr id="3" name="竖排文字占位符 2"/>
          <p:cNvSpPr>
            <a:spLocks noGrp="1"/>
          </p:cNvSpPr>
          <p:nvPr>
            <p:ph type="body" orient="vert" idx="1"/>
          </p:nvPr>
        </p:nvSpPr>
        <p:spPr/>
        <p:txBody>
          <a:bodyPr vert="eaVert"/>
          <a:lstStyle/>
          <a:p>
            <a:pPr lvl="0" fontAlgn="base"/>
            <a:r>
              <a:rPr lang="zh-CN" altLang="en-US" strike="noStrike" noProof="1" smtClean="0"/>
              <a:t>单击此处编辑母版文本样式</a:t>
            </a:r>
          </a:p>
          <a:p>
            <a:pPr lvl="1" fontAlgn="base"/>
            <a:r>
              <a:rPr lang="zh-CN" altLang="en-US" strike="noStrike" noProof="1" smtClean="0"/>
              <a:t>第二级</a:t>
            </a:r>
          </a:p>
          <a:p>
            <a:pPr lvl="2" fontAlgn="base"/>
            <a:r>
              <a:rPr lang="zh-CN" altLang="en-US" strike="noStrike" noProof="1" smtClean="0"/>
              <a:t>第三级</a:t>
            </a:r>
          </a:p>
          <a:p>
            <a:pPr lvl="3" fontAlgn="base"/>
            <a:r>
              <a:rPr lang="zh-CN" altLang="en-US" strike="noStrike" noProof="1" smtClean="0"/>
              <a:t>第四级</a:t>
            </a:r>
          </a:p>
          <a:p>
            <a:pPr lvl="4" fontAlgn="base"/>
            <a:r>
              <a:rPr lang="zh-CN" altLang="en-US" strike="noStrike" noProof="1" smtClean="0"/>
              <a:t>第五级</a:t>
            </a:r>
            <a:endParaRPr lang="zh-CN" altLang="en-US" strike="noStrike" noProof="1"/>
          </a:p>
        </p:txBody>
      </p:sp>
      <p:sp>
        <p:nvSpPr>
          <p:cNvPr id="4" name="页脚占位符 3"/>
          <p:cNvSpPr>
            <a:spLocks noGrp="1"/>
          </p:cNvSpPr>
          <p:nvPr>
            <p:ph type="ftr" sz="quarter" idx="10"/>
          </p:nvPr>
        </p:nvSpPr>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000" b="1" i="0" u="none" strike="noStrike" kern="1200" cap="none" spc="0" normalizeH="0" baseline="0" noProof="0">
              <a:ln>
                <a:noFill/>
              </a:ln>
              <a:solidFill>
                <a:schemeClr val="tx1"/>
              </a:solidFill>
              <a:effectLst/>
              <a:uLnTx/>
              <a:uFillTx/>
              <a:latin typeface="Arial" panose="020B0604020202020204" pitchFamily="34" charset="0"/>
              <a:ea typeface="华文细黑" panose="02010600040101010101" pitchFamily="2" charset="-122"/>
              <a:cs typeface="+mn-cs"/>
            </a:endParaRPr>
          </a:p>
        </p:txBody>
      </p:sp>
    </p:spTree>
  </p:cSld>
  <p:clrMapOvr>
    <a:masterClrMapping/>
  </p:clrMapOvr>
  <p:transition>
    <p:cover dir="u"/>
  </p:transition>
</p:sldLayout>
</file>

<file path=ppt/slideLayouts/slideLayout86.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705600" y="192088"/>
            <a:ext cx="2133600" cy="5813425"/>
          </a:xfrm>
        </p:spPr>
        <p:txBody>
          <a:bodyPr vert="eaVert"/>
          <a:lstStyle/>
          <a:p>
            <a:pPr fontAlgn="base"/>
            <a:r>
              <a:rPr lang="zh-CN" altLang="en-US" strike="noStrike" noProof="1" smtClean="0"/>
              <a:t>单击此处编辑母版标题样式</a:t>
            </a:r>
            <a:endParaRPr lang="zh-CN" altLang="en-US" strike="noStrike" noProof="1"/>
          </a:p>
        </p:txBody>
      </p:sp>
      <p:sp>
        <p:nvSpPr>
          <p:cNvPr id="3" name="竖排文字占位符 2"/>
          <p:cNvSpPr>
            <a:spLocks noGrp="1"/>
          </p:cNvSpPr>
          <p:nvPr>
            <p:ph type="body" orient="vert" idx="1"/>
          </p:nvPr>
        </p:nvSpPr>
        <p:spPr>
          <a:xfrm>
            <a:off x="304800" y="192088"/>
            <a:ext cx="6248400" cy="5813425"/>
          </a:xfrm>
        </p:spPr>
        <p:txBody>
          <a:bodyPr vert="eaVert"/>
          <a:lstStyle/>
          <a:p>
            <a:pPr lvl="0" fontAlgn="base"/>
            <a:r>
              <a:rPr lang="zh-CN" altLang="en-US" strike="noStrike" noProof="1" smtClean="0"/>
              <a:t>单击此处编辑母版文本样式</a:t>
            </a:r>
          </a:p>
          <a:p>
            <a:pPr lvl="1" fontAlgn="base"/>
            <a:r>
              <a:rPr lang="zh-CN" altLang="en-US" strike="noStrike" noProof="1" smtClean="0"/>
              <a:t>第二级</a:t>
            </a:r>
          </a:p>
          <a:p>
            <a:pPr lvl="2" fontAlgn="base"/>
            <a:r>
              <a:rPr lang="zh-CN" altLang="en-US" strike="noStrike" noProof="1" smtClean="0"/>
              <a:t>第三级</a:t>
            </a:r>
          </a:p>
          <a:p>
            <a:pPr lvl="3" fontAlgn="base"/>
            <a:r>
              <a:rPr lang="zh-CN" altLang="en-US" strike="noStrike" noProof="1" smtClean="0"/>
              <a:t>第四级</a:t>
            </a:r>
          </a:p>
          <a:p>
            <a:pPr lvl="4" fontAlgn="base"/>
            <a:r>
              <a:rPr lang="zh-CN" altLang="en-US" strike="noStrike" noProof="1" smtClean="0"/>
              <a:t>第五级</a:t>
            </a:r>
            <a:endParaRPr lang="zh-CN" altLang="en-US" strike="noStrike" noProof="1"/>
          </a:p>
        </p:txBody>
      </p:sp>
      <p:sp>
        <p:nvSpPr>
          <p:cNvPr id="4" name="页脚占位符 3"/>
          <p:cNvSpPr>
            <a:spLocks noGrp="1"/>
          </p:cNvSpPr>
          <p:nvPr>
            <p:ph type="ftr" sz="quarter" idx="10"/>
          </p:nvPr>
        </p:nvSpPr>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000" b="1" i="0" u="none" strike="noStrike" kern="1200" cap="none" spc="0" normalizeH="0" baseline="0" noProof="0">
              <a:ln>
                <a:noFill/>
              </a:ln>
              <a:solidFill>
                <a:schemeClr val="tx1"/>
              </a:solidFill>
              <a:effectLst/>
              <a:uLnTx/>
              <a:uFillTx/>
              <a:latin typeface="Arial" panose="020B0604020202020204" pitchFamily="34" charset="0"/>
              <a:ea typeface="华文细黑" panose="02010600040101010101" pitchFamily="2" charset="-122"/>
              <a:cs typeface="+mn-cs"/>
            </a:endParaRPr>
          </a:p>
        </p:txBody>
      </p:sp>
    </p:spTree>
  </p:cSld>
  <p:clrMapOvr>
    <a:masterClrMapping/>
  </p:clrMapOvr>
  <p:transition>
    <p:cover dir="u"/>
  </p:transition>
</p:sldLayout>
</file>

<file path=ppt/slideLayouts/slideLayout87.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2130425"/>
            <a:ext cx="7772400" cy="1470025"/>
          </a:xfrm>
        </p:spPr>
        <p:txBody>
          <a:bodyPr/>
          <a:lstStyle/>
          <a:p>
            <a:pPr fontAlgn="base"/>
            <a:r>
              <a:rPr lang="zh-CN" altLang="en-US" strike="noStrike" noProof="1" smtClean="0"/>
              <a:t>单击此处编辑母版标题样式</a:t>
            </a:r>
            <a:endParaRPr lang="zh-CN" altLang="en-US" strike="noStrike" noProof="1"/>
          </a:p>
        </p:txBody>
      </p:sp>
      <p:sp>
        <p:nvSpPr>
          <p:cNvPr id="3" name="副标题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pPr fontAlgn="base"/>
            <a:r>
              <a:rPr lang="zh-CN" altLang="en-US" strike="noStrike" noProof="1" smtClean="0"/>
              <a:t>单击此处编辑母版副标题样式</a:t>
            </a:r>
            <a:endParaRPr lang="zh-CN" altLang="en-US" strike="noStrike" noProof="1"/>
          </a:p>
        </p:txBody>
      </p:sp>
      <p:sp>
        <p:nvSpPr>
          <p:cNvPr id="4" name="页脚占位符 3"/>
          <p:cNvSpPr>
            <a:spLocks noGrp="1"/>
          </p:cNvSpPr>
          <p:nvPr>
            <p:ph type="ftr" sz="quarter" idx="10"/>
          </p:nvPr>
        </p:nvSpPr>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000" b="1" i="0" u="none" strike="noStrike" kern="1200" cap="none" spc="0" normalizeH="0" baseline="0" noProof="0">
              <a:ln>
                <a:noFill/>
              </a:ln>
              <a:solidFill>
                <a:schemeClr val="tx1"/>
              </a:solidFill>
              <a:effectLst/>
              <a:uLnTx/>
              <a:uFillTx/>
              <a:latin typeface="Arial" panose="020B0604020202020204" pitchFamily="34" charset="0"/>
              <a:ea typeface="华文细黑" panose="02010600040101010101" pitchFamily="2" charset="-122"/>
              <a:cs typeface="+mn-cs"/>
            </a:endParaRPr>
          </a:p>
        </p:txBody>
      </p:sp>
    </p:spTree>
  </p:cSld>
  <p:clrMapOvr>
    <a:masterClrMapping/>
  </p:clrMapOvr>
  <p:transition>
    <p:cover dir="u"/>
  </p:transition>
</p:sldLayout>
</file>

<file path=ppt/slideLayouts/slideLayout88.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smtClean="0"/>
              <a:t>单击此处编辑母版标题样式</a:t>
            </a:r>
            <a:endParaRPr lang="zh-CN" altLang="en-US" strike="noStrike" noProof="1"/>
          </a:p>
        </p:txBody>
      </p:sp>
      <p:sp>
        <p:nvSpPr>
          <p:cNvPr id="3" name="内容占位符 2"/>
          <p:cNvSpPr>
            <a:spLocks noGrp="1"/>
          </p:cNvSpPr>
          <p:nvPr>
            <p:ph idx="1"/>
          </p:nvPr>
        </p:nvSpPr>
        <p:spPr/>
        <p:txBody>
          <a:bodyPr/>
          <a:lstStyle/>
          <a:p>
            <a:pPr lvl="0" fontAlgn="base"/>
            <a:r>
              <a:rPr lang="zh-CN" altLang="en-US" strike="noStrike" noProof="1" smtClean="0"/>
              <a:t>单击此处编辑母版文本样式</a:t>
            </a:r>
          </a:p>
          <a:p>
            <a:pPr lvl="1" fontAlgn="base"/>
            <a:r>
              <a:rPr lang="zh-CN" altLang="en-US" strike="noStrike" noProof="1" smtClean="0"/>
              <a:t>第二级</a:t>
            </a:r>
          </a:p>
          <a:p>
            <a:pPr lvl="2" fontAlgn="base"/>
            <a:r>
              <a:rPr lang="zh-CN" altLang="en-US" strike="noStrike" noProof="1" smtClean="0"/>
              <a:t>第三级</a:t>
            </a:r>
          </a:p>
          <a:p>
            <a:pPr lvl="3" fontAlgn="base"/>
            <a:r>
              <a:rPr lang="zh-CN" altLang="en-US" strike="noStrike" noProof="1" smtClean="0"/>
              <a:t>第四级</a:t>
            </a:r>
          </a:p>
          <a:p>
            <a:pPr lvl="4" fontAlgn="base"/>
            <a:r>
              <a:rPr lang="zh-CN" altLang="en-US" strike="noStrike" noProof="1" smtClean="0"/>
              <a:t>第五级</a:t>
            </a:r>
            <a:endParaRPr lang="zh-CN" altLang="en-US" strike="noStrike" noProof="1"/>
          </a:p>
        </p:txBody>
      </p:sp>
      <p:sp>
        <p:nvSpPr>
          <p:cNvPr id="4" name="页脚占位符 3"/>
          <p:cNvSpPr>
            <a:spLocks noGrp="1"/>
          </p:cNvSpPr>
          <p:nvPr>
            <p:ph type="ftr" sz="quarter" idx="10"/>
          </p:nvPr>
        </p:nvSpPr>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000" b="1" i="0" u="none" strike="noStrike" kern="1200" cap="none" spc="0" normalizeH="0" baseline="0" noProof="0">
              <a:ln>
                <a:noFill/>
              </a:ln>
              <a:solidFill>
                <a:schemeClr val="tx1"/>
              </a:solidFill>
              <a:effectLst/>
              <a:uLnTx/>
              <a:uFillTx/>
              <a:latin typeface="Arial" panose="020B0604020202020204" pitchFamily="34" charset="0"/>
              <a:ea typeface="华文细黑" panose="02010600040101010101" pitchFamily="2" charset="-122"/>
              <a:cs typeface="+mn-cs"/>
            </a:endParaRPr>
          </a:p>
        </p:txBody>
      </p:sp>
    </p:spTree>
  </p:cSld>
  <p:clrMapOvr>
    <a:masterClrMapping/>
  </p:clrMapOvr>
  <p:transition>
    <p:cover dir="u"/>
  </p:transition>
</p:sldLayout>
</file>

<file path=ppt/slideLayouts/slideLayout89.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p:spPr>
        <p:txBody>
          <a:bodyPr anchor="t"/>
          <a:lstStyle>
            <a:lvl1pPr algn="l">
              <a:defRPr sz="4000" b="1" cap="all"/>
            </a:lvl1pPr>
          </a:lstStyle>
          <a:p>
            <a:pPr fontAlgn="base"/>
            <a:r>
              <a:rPr lang="zh-CN" altLang="en-US" strike="noStrike" noProof="1" smtClean="0"/>
              <a:t>单击此处编辑母版标题样式</a:t>
            </a:r>
            <a:endParaRPr lang="zh-CN" altLang="en-US" strike="noStrike" noProof="1"/>
          </a:p>
        </p:txBody>
      </p:sp>
      <p:sp>
        <p:nvSpPr>
          <p:cNvPr id="3" name="文本占位符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fontAlgn="base"/>
            <a:r>
              <a:rPr lang="zh-CN" altLang="en-US" strike="noStrike" noProof="1" smtClean="0"/>
              <a:t>单击此处编辑母版文本样式</a:t>
            </a:r>
          </a:p>
        </p:txBody>
      </p:sp>
      <p:sp>
        <p:nvSpPr>
          <p:cNvPr id="4" name="页脚占位符 3"/>
          <p:cNvSpPr>
            <a:spLocks noGrp="1"/>
          </p:cNvSpPr>
          <p:nvPr>
            <p:ph type="ftr" sz="quarter" idx="10"/>
          </p:nvPr>
        </p:nvSpPr>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000" b="1" i="0" u="none" strike="noStrike" kern="1200" cap="none" spc="0" normalizeH="0" baseline="0" noProof="0">
              <a:ln>
                <a:noFill/>
              </a:ln>
              <a:solidFill>
                <a:schemeClr val="tx1"/>
              </a:solidFill>
              <a:effectLst/>
              <a:uLnTx/>
              <a:uFillTx/>
              <a:latin typeface="Arial" panose="020B0604020202020204" pitchFamily="34" charset="0"/>
              <a:ea typeface="华文细黑" panose="02010600040101010101" pitchFamily="2" charset="-122"/>
              <a:cs typeface="+mn-cs"/>
            </a:endParaRPr>
          </a:p>
        </p:txBody>
      </p:sp>
    </p:spTree>
  </p:cSld>
  <p:clrMapOvr>
    <a:masterClrMapping/>
  </p:clrMapOvr>
  <p:transition>
    <p:cover dir="u"/>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垂直排列标题与文本">
    <p:bg>
      <p:bgPr>
        <a:solidFill>
          <a:schemeClr val="bg1"/>
        </a:solidFill>
        <a:effectLst/>
      </p:bgPr>
    </p:bg>
    <p:spTree>
      <p:nvGrpSpPr>
        <p:cNvPr id="1" name=""/>
        <p:cNvGrpSpPr/>
        <p:nvPr/>
      </p:nvGrpSpPr>
      <p:grpSpPr>
        <a:xfrm>
          <a:off x="0" y="0"/>
          <a:ext cx="0" cy="0"/>
          <a:chOff x="0" y="0"/>
          <a:chExt cx="0" cy="0"/>
        </a:xfrm>
      </p:grpSpPr>
      <p:pic>
        <p:nvPicPr>
          <p:cNvPr id="25605" name="图片 6" descr="3.png"/>
          <p:cNvPicPr>
            <a:picLocks noChangeAspect="1"/>
          </p:cNvPicPr>
          <p:nvPr userDrawn="1"/>
        </p:nvPicPr>
        <p:blipFill>
          <a:blip r:embed="rId2" cstate="print"/>
          <a:stretch>
            <a:fillRect/>
          </a:stretch>
        </p:blipFill>
        <p:spPr>
          <a:xfrm>
            <a:off x="0" y="0"/>
            <a:ext cx="9144000" cy="6858000"/>
          </a:xfrm>
          <a:prstGeom prst="rect">
            <a:avLst/>
          </a:prstGeom>
          <a:noFill/>
          <a:ln w="9525">
            <a:noFill/>
          </a:ln>
        </p:spPr>
      </p:pic>
      <p:pic>
        <p:nvPicPr>
          <p:cNvPr id="25606" name="图片 7" descr="w42.png"/>
          <p:cNvPicPr>
            <a:picLocks noChangeAspect="1"/>
          </p:cNvPicPr>
          <p:nvPr userDrawn="1"/>
        </p:nvPicPr>
        <p:blipFill>
          <a:blip r:embed="rId3" cstate="print"/>
          <a:stretch>
            <a:fillRect/>
          </a:stretch>
        </p:blipFill>
        <p:spPr>
          <a:xfrm>
            <a:off x="0" y="0"/>
            <a:ext cx="9144000" cy="6858000"/>
          </a:xfrm>
          <a:prstGeom prst="rect">
            <a:avLst/>
          </a:prstGeom>
          <a:noFill/>
          <a:ln w="9525">
            <a:noFill/>
          </a:ln>
        </p:spPr>
      </p:pic>
    </p:spTree>
  </p:cSld>
  <p:clrMapOvr>
    <a:masterClrMapping/>
  </p:clrMapOvr>
  <p:transition>
    <p:cover dir="u"/>
  </p:transition>
</p:sldLayout>
</file>

<file path=ppt/slideLayouts/slideLayout90.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smtClean="0"/>
              <a:t>单击此处编辑母版标题样式</a:t>
            </a:r>
            <a:endParaRPr lang="zh-CN" altLang="en-US" strike="noStrike" noProof="1"/>
          </a:p>
        </p:txBody>
      </p:sp>
      <p:sp>
        <p:nvSpPr>
          <p:cNvPr id="3" name="内容占位符 2"/>
          <p:cNvSpPr>
            <a:spLocks noGrp="1"/>
          </p:cNvSpPr>
          <p:nvPr>
            <p:ph sz="half" idx="1"/>
          </p:nvPr>
        </p:nvSpPr>
        <p:spPr>
          <a:xfrm>
            <a:off x="314325" y="1614488"/>
            <a:ext cx="4186238" cy="43910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fontAlgn="base"/>
            <a:r>
              <a:rPr lang="zh-CN" altLang="en-US" strike="noStrike" noProof="1" smtClean="0"/>
              <a:t>单击此处编辑母版文本样式</a:t>
            </a:r>
          </a:p>
          <a:p>
            <a:pPr lvl="1" fontAlgn="base"/>
            <a:r>
              <a:rPr lang="zh-CN" altLang="en-US" strike="noStrike" noProof="1" smtClean="0"/>
              <a:t>第二级</a:t>
            </a:r>
          </a:p>
          <a:p>
            <a:pPr lvl="2" fontAlgn="base"/>
            <a:r>
              <a:rPr lang="zh-CN" altLang="en-US" strike="noStrike" noProof="1" smtClean="0"/>
              <a:t>第三级</a:t>
            </a:r>
          </a:p>
          <a:p>
            <a:pPr lvl="3" fontAlgn="base"/>
            <a:r>
              <a:rPr lang="zh-CN" altLang="en-US" strike="noStrike" noProof="1" smtClean="0"/>
              <a:t>第四级</a:t>
            </a:r>
          </a:p>
          <a:p>
            <a:pPr lvl="4" fontAlgn="base"/>
            <a:r>
              <a:rPr lang="zh-CN" altLang="en-US" strike="noStrike" noProof="1" smtClean="0"/>
              <a:t>第五级</a:t>
            </a:r>
            <a:endParaRPr lang="zh-CN" altLang="en-US" strike="noStrike" noProof="1"/>
          </a:p>
        </p:txBody>
      </p:sp>
      <p:sp>
        <p:nvSpPr>
          <p:cNvPr id="4" name="内容占位符 3"/>
          <p:cNvSpPr>
            <a:spLocks noGrp="1"/>
          </p:cNvSpPr>
          <p:nvPr>
            <p:ph sz="half" idx="2"/>
          </p:nvPr>
        </p:nvSpPr>
        <p:spPr>
          <a:xfrm>
            <a:off x="4652963" y="1614488"/>
            <a:ext cx="4186237" cy="43910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fontAlgn="base"/>
            <a:r>
              <a:rPr lang="zh-CN" altLang="en-US" strike="noStrike" noProof="1" smtClean="0"/>
              <a:t>单击此处编辑母版文本样式</a:t>
            </a:r>
          </a:p>
          <a:p>
            <a:pPr lvl="1" fontAlgn="base"/>
            <a:r>
              <a:rPr lang="zh-CN" altLang="en-US" strike="noStrike" noProof="1" smtClean="0"/>
              <a:t>第二级</a:t>
            </a:r>
          </a:p>
          <a:p>
            <a:pPr lvl="2" fontAlgn="base"/>
            <a:r>
              <a:rPr lang="zh-CN" altLang="en-US" strike="noStrike" noProof="1" smtClean="0"/>
              <a:t>第三级</a:t>
            </a:r>
          </a:p>
          <a:p>
            <a:pPr lvl="3" fontAlgn="base"/>
            <a:r>
              <a:rPr lang="zh-CN" altLang="en-US" strike="noStrike" noProof="1" smtClean="0"/>
              <a:t>第四级</a:t>
            </a:r>
          </a:p>
          <a:p>
            <a:pPr lvl="4" fontAlgn="base"/>
            <a:r>
              <a:rPr lang="zh-CN" altLang="en-US" strike="noStrike" noProof="1" smtClean="0"/>
              <a:t>第五级</a:t>
            </a:r>
            <a:endParaRPr lang="zh-CN" altLang="en-US" strike="noStrike" noProof="1"/>
          </a:p>
        </p:txBody>
      </p:sp>
      <p:sp>
        <p:nvSpPr>
          <p:cNvPr id="5" name="页脚占位符 4"/>
          <p:cNvSpPr>
            <a:spLocks noGrp="1"/>
          </p:cNvSpPr>
          <p:nvPr>
            <p:ph type="ftr" sz="quarter" idx="10"/>
          </p:nvPr>
        </p:nvSpPr>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000" b="1" i="0" u="none" strike="noStrike" kern="1200" cap="none" spc="0" normalizeH="0" baseline="0" noProof="0">
              <a:ln>
                <a:noFill/>
              </a:ln>
              <a:solidFill>
                <a:schemeClr val="tx1"/>
              </a:solidFill>
              <a:effectLst/>
              <a:uLnTx/>
              <a:uFillTx/>
              <a:latin typeface="Arial" panose="020B0604020202020204" pitchFamily="34" charset="0"/>
              <a:ea typeface="华文细黑" panose="02010600040101010101" pitchFamily="2" charset="-122"/>
              <a:cs typeface="+mn-cs"/>
            </a:endParaRPr>
          </a:p>
        </p:txBody>
      </p:sp>
    </p:spTree>
  </p:cSld>
  <p:clrMapOvr>
    <a:masterClrMapping/>
  </p:clrMapOvr>
  <p:transition>
    <p:cover dir="u"/>
  </p:transition>
</p:sldLayout>
</file>

<file path=ppt/slideLayouts/slideLayout91.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p:spPr>
        <p:txBody>
          <a:bodyPr/>
          <a:lstStyle>
            <a:lvl1pPr>
              <a:defRPr/>
            </a:lvl1pPr>
          </a:lstStyle>
          <a:p>
            <a:pPr fontAlgn="base"/>
            <a:r>
              <a:rPr lang="zh-CN" altLang="en-US" strike="noStrike" noProof="1" smtClean="0"/>
              <a:t>单击此处编辑母版标题样式</a:t>
            </a:r>
            <a:endParaRPr lang="zh-CN" altLang="en-US" strike="noStrike" noProof="1"/>
          </a:p>
        </p:txBody>
      </p:sp>
      <p:sp>
        <p:nvSpPr>
          <p:cNvPr id="3" name="文本占位符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fontAlgn="base"/>
            <a:r>
              <a:rPr lang="zh-CN" altLang="en-US" strike="noStrike" noProof="1" smtClean="0"/>
              <a:t>单击此处编辑母版文本样式</a:t>
            </a:r>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fontAlgn="base"/>
            <a:r>
              <a:rPr lang="zh-CN" altLang="en-US" strike="noStrike" noProof="1" smtClean="0"/>
              <a:t>单击此处编辑母版文本样式</a:t>
            </a:r>
          </a:p>
          <a:p>
            <a:pPr lvl="1" fontAlgn="base"/>
            <a:r>
              <a:rPr lang="zh-CN" altLang="en-US" strike="noStrike" noProof="1" smtClean="0"/>
              <a:t>第二级</a:t>
            </a:r>
          </a:p>
          <a:p>
            <a:pPr lvl="2" fontAlgn="base"/>
            <a:r>
              <a:rPr lang="zh-CN" altLang="en-US" strike="noStrike" noProof="1" smtClean="0"/>
              <a:t>第三级</a:t>
            </a:r>
          </a:p>
          <a:p>
            <a:pPr lvl="3" fontAlgn="base"/>
            <a:r>
              <a:rPr lang="zh-CN" altLang="en-US" strike="noStrike" noProof="1" smtClean="0"/>
              <a:t>第四级</a:t>
            </a:r>
          </a:p>
          <a:p>
            <a:pPr lvl="4" fontAlgn="base"/>
            <a:r>
              <a:rPr lang="zh-CN" altLang="en-US" strike="noStrike" noProof="1" smtClean="0"/>
              <a:t>第五级</a:t>
            </a:r>
            <a:endParaRPr lang="zh-CN" altLang="en-US" strike="noStrike" noProof="1"/>
          </a:p>
        </p:txBody>
      </p:sp>
      <p:sp>
        <p:nvSpPr>
          <p:cNvPr id="5" name="文本占位符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fontAlgn="base"/>
            <a:r>
              <a:rPr lang="zh-CN" altLang="en-US" strike="noStrike" noProof="1" smtClean="0"/>
              <a:t>单击此处编辑母版文本样式</a:t>
            </a:r>
          </a:p>
        </p:txBody>
      </p:sp>
      <p:sp>
        <p:nvSpPr>
          <p:cNvPr id="6" name="内容占位符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fontAlgn="base"/>
            <a:r>
              <a:rPr lang="zh-CN" altLang="en-US" strike="noStrike" noProof="1" smtClean="0"/>
              <a:t>单击此处编辑母版文本样式</a:t>
            </a:r>
          </a:p>
          <a:p>
            <a:pPr lvl="1" fontAlgn="base"/>
            <a:r>
              <a:rPr lang="zh-CN" altLang="en-US" strike="noStrike" noProof="1" smtClean="0"/>
              <a:t>第二级</a:t>
            </a:r>
          </a:p>
          <a:p>
            <a:pPr lvl="2" fontAlgn="base"/>
            <a:r>
              <a:rPr lang="zh-CN" altLang="en-US" strike="noStrike" noProof="1" smtClean="0"/>
              <a:t>第三级</a:t>
            </a:r>
          </a:p>
          <a:p>
            <a:pPr lvl="3" fontAlgn="base"/>
            <a:r>
              <a:rPr lang="zh-CN" altLang="en-US" strike="noStrike" noProof="1" smtClean="0"/>
              <a:t>第四级</a:t>
            </a:r>
          </a:p>
          <a:p>
            <a:pPr lvl="4" fontAlgn="base"/>
            <a:r>
              <a:rPr lang="zh-CN" altLang="en-US" strike="noStrike" noProof="1" smtClean="0"/>
              <a:t>第五级</a:t>
            </a:r>
            <a:endParaRPr lang="zh-CN" altLang="en-US" strike="noStrike" noProof="1"/>
          </a:p>
        </p:txBody>
      </p:sp>
      <p:sp>
        <p:nvSpPr>
          <p:cNvPr id="7" name="页脚占位符 6"/>
          <p:cNvSpPr>
            <a:spLocks noGrp="1"/>
          </p:cNvSpPr>
          <p:nvPr>
            <p:ph type="ftr" sz="quarter" idx="10"/>
          </p:nvPr>
        </p:nvSpPr>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000" b="1" i="0" u="none" strike="noStrike" kern="1200" cap="none" spc="0" normalizeH="0" baseline="0" noProof="0">
              <a:ln>
                <a:noFill/>
              </a:ln>
              <a:solidFill>
                <a:schemeClr val="tx1"/>
              </a:solidFill>
              <a:effectLst/>
              <a:uLnTx/>
              <a:uFillTx/>
              <a:latin typeface="Arial" panose="020B0604020202020204" pitchFamily="34" charset="0"/>
              <a:ea typeface="华文细黑" panose="02010600040101010101" pitchFamily="2" charset="-122"/>
              <a:cs typeface="+mn-cs"/>
            </a:endParaRPr>
          </a:p>
        </p:txBody>
      </p:sp>
    </p:spTree>
  </p:cSld>
  <p:clrMapOvr>
    <a:masterClrMapping/>
  </p:clrMapOvr>
  <p:transition>
    <p:cover dir="u"/>
  </p:transition>
</p:sldLayout>
</file>

<file path=ppt/slideLayouts/slideLayout92.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smtClean="0"/>
              <a:t>单击此处编辑母版标题样式</a:t>
            </a:r>
            <a:endParaRPr lang="zh-CN" altLang="en-US" strike="noStrike" noProof="1"/>
          </a:p>
        </p:txBody>
      </p:sp>
      <p:sp>
        <p:nvSpPr>
          <p:cNvPr id="3" name="页脚占位符 2"/>
          <p:cNvSpPr>
            <a:spLocks noGrp="1"/>
          </p:cNvSpPr>
          <p:nvPr>
            <p:ph type="ftr" sz="quarter" idx="10"/>
          </p:nvPr>
        </p:nvSpPr>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000" b="1" i="0" u="none" strike="noStrike" kern="1200" cap="none" spc="0" normalizeH="0" baseline="0" noProof="0">
              <a:ln>
                <a:noFill/>
              </a:ln>
              <a:solidFill>
                <a:schemeClr val="tx1"/>
              </a:solidFill>
              <a:effectLst/>
              <a:uLnTx/>
              <a:uFillTx/>
              <a:latin typeface="Arial" panose="020B0604020202020204" pitchFamily="34" charset="0"/>
              <a:ea typeface="华文细黑" panose="02010600040101010101" pitchFamily="2" charset="-122"/>
              <a:cs typeface="+mn-cs"/>
            </a:endParaRPr>
          </a:p>
        </p:txBody>
      </p:sp>
    </p:spTree>
  </p:cSld>
  <p:clrMapOvr>
    <a:masterClrMapping/>
  </p:clrMapOvr>
  <p:transition>
    <p:cover dir="u"/>
  </p:transition>
</p:sldLayout>
</file>

<file path=ppt/slideLayouts/slideLayout93.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页脚占位符 1"/>
          <p:cNvSpPr>
            <a:spLocks noGrp="1"/>
          </p:cNvSpPr>
          <p:nvPr>
            <p:ph type="ftr" sz="quarter" idx="10"/>
          </p:nvPr>
        </p:nvSpPr>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000" b="1" i="0" u="none" strike="noStrike" kern="1200" cap="none" spc="0" normalizeH="0" baseline="0" noProof="0">
              <a:ln>
                <a:noFill/>
              </a:ln>
              <a:solidFill>
                <a:schemeClr val="tx1"/>
              </a:solidFill>
              <a:effectLst/>
              <a:uLnTx/>
              <a:uFillTx/>
              <a:latin typeface="Arial" panose="020B0604020202020204" pitchFamily="34" charset="0"/>
              <a:ea typeface="华文细黑" panose="02010600040101010101" pitchFamily="2" charset="-122"/>
              <a:cs typeface="+mn-cs"/>
            </a:endParaRPr>
          </a:p>
        </p:txBody>
      </p:sp>
    </p:spTree>
  </p:cSld>
  <p:clrMapOvr>
    <a:masterClrMapping/>
  </p:clrMapOvr>
  <p:transition>
    <p:cover dir="u"/>
  </p:transition>
</p:sldLayout>
</file>

<file path=ppt/slideLayouts/slideLayout94.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p:spPr>
        <p:txBody>
          <a:bodyPr anchor="b"/>
          <a:lstStyle>
            <a:lvl1pPr algn="l">
              <a:defRPr sz="2000" b="1"/>
            </a:lvl1pPr>
          </a:lstStyle>
          <a:p>
            <a:pPr fontAlgn="base"/>
            <a:r>
              <a:rPr lang="zh-CN" altLang="en-US" strike="noStrike" noProof="1" smtClean="0"/>
              <a:t>单击此处编辑母版标题样式</a:t>
            </a:r>
            <a:endParaRPr lang="zh-CN" altLang="en-US" strike="noStrike" noProof="1"/>
          </a:p>
        </p:txBody>
      </p:sp>
      <p:sp>
        <p:nvSpPr>
          <p:cNvPr id="3" name="内容占位符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fontAlgn="base"/>
            <a:r>
              <a:rPr lang="zh-CN" altLang="en-US" strike="noStrike" noProof="1" smtClean="0"/>
              <a:t>单击此处编辑母版文本样式</a:t>
            </a:r>
          </a:p>
          <a:p>
            <a:pPr lvl="1" fontAlgn="base"/>
            <a:r>
              <a:rPr lang="zh-CN" altLang="en-US" strike="noStrike" noProof="1" smtClean="0"/>
              <a:t>第二级</a:t>
            </a:r>
          </a:p>
          <a:p>
            <a:pPr lvl="2" fontAlgn="base"/>
            <a:r>
              <a:rPr lang="zh-CN" altLang="en-US" strike="noStrike" noProof="1" smtClean="0"/>
              <a:t>第三级</a:t>
            </a:r>
          </a:p>
          <a:p>
            <a:pPr lvl="3" fontAlgn="base"/>
            <a:r>
              <a:rPr lang="zh-CN" altLang="en-US" strike="noStrike" noProof="1" smtClean="0"/>
              <a:t>第四级</a:t>
            </a:r>
          </a:p>
          <a:p>
            <a:pPr lvl="4" fontAlgn="base"/>
            <a:r>
              <a:rPr lang="zh-CN" altLang="en-US" strike="noStrike" noProof="1" smtClean="0"/>
              <a:t>第五级</a:t>
            </a:r>
            <a:endParaRPr lang="zh-CN" altLang="en-US" strike="noStrike" noProof="1"/>
          </a:p>
        </p:txBody>
      </p:sp>
      <p:sp>
        <p:nvSpPr>
          <p:cNvPr id="4" name="文本占位符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fontAlgn="base"/>
            <a:r>
              <a:rPr lang="zh-CN" altLang="en-US" strike="noStrike" noProof="1" smtClean="0"/>
              <a:t>单击此处编辑母版文本样式</a:t>
            </a:r>
          </a:p>
        </p:txBody>
      </p:sp>
      <p:sp>
        <p:nvSpPr>
          <p:cNvPr id="5" name="页脚占位符 4"/>
          <p:cNvSpPr>
            <a:spLocks noGrp="1"/>
          </p:cNvSpPr>
          <p:nvPr>
            <p:ph type="ftr" sz="quarter" idx="10"/>
          </p:nvPr>
        </p:nvSpPr>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000" b="1" i="0" u="none" strike="noStrike" kern="1200" cap="none" spc="0" normalizeH="0" baseline="0" noProof="0">
              <a:ln>
                <a:noFill/>
              </a:ln>
              <a:solidFill>
                <a:schemeClr val="tx1"/>
              </a:solidFill>
              <a:effectLst/>
              <a:uLnTx/>
              <a:uFillTx/>
              <a:latin typeface="Arial" panose="020B0604020202020204" pitchFamily="34" charset="0"/>
              <a:ea typeface="华文细黑" panose="02010600040101010101" pitchFamily="2" charset="-122"/>
              <a:cs typeface="+mn-cs"/>
            </a:endParaRPr>
          </a:p>
        </p:txBody>
      </p:sp>
    </p:spTree>
  </p:cSld>
  <p:clrMapOvr>
    <a:masterClrMapping/>
  </p:clrMapOvr>
  <p:transition>
    <p:cover dir="u"/>
  </p:transition>
</p:sldLayout>
</file>

<file path=ppt/slideLayouts/slideLayout95.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p:spPr>
        <p:txBody>
          <a:bodyPr anchor="b"/>
          <a:lstStyle>
            <a:lvl1pPr algn="l">
              <a:defRPr sz="2000" b="1"/>
            </a:lvl1pPr>
          </a:lstStyle>
          <a:p>
            <a:pPr fontAlgn="base"/>
            <a:r>
              <a:rPr lang="zh-CN" altLang="en-US" strike="noStrike" noProof="1" smtClean="0"/>
              <a:t>单击此处编辑母版标题样式</a:t>
            </a:r>
            <a:endParaRPr lang="zh-CN" altLang="en-US" strike="noStrike" noProof="1"/>
          </a:p>
        </p:txBody>
      </p:sp>
      <p:sp>
        <p:nvSpPr>
          <p:cNvPr id="3" name="图片占位符 2"/>
          <p:cNvSpPr>
            <a:spLocks noGrp="1"/>
          </p:cNvSpPr>
          <p:nvPr>
            <p:ph type="pic" idx="1"/>
          </p:nvPr>
        </p:nvSpPr>
        <p:spPr>
          <a:xfrm>
            <a:off x="1792288" y="612775"/>
            <a:ext cx="5486400" cy="4114800"/>
          </a:xfrm>
        </p:spPr>
        <p:txBody>
          <a:bodyPr vert="horz" wrap="square" lIns="0" tIns="45720" rIns="0" bIns="45720" numCol="1" anchor="t" anchorCtr="0" compatLnSpc="1"/>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0" marR="0" lvl="0" indent="0" algn="l" defTabSz="914400" rtl="0" eaLnBrk="0" fontAlgn="base" latinLnBrk="0" hangingPunct="0">
              <a:lnSpc>
                <a:spcPct val="100000"/>
              </a:lnSpc>
              <a:spcBef>
                <a:spcPct val="60000"/>
              </a:spcBef>
              <a:spcAft>
                <a:spcPct val="0"/>
              </a:spcAft>
              <a:buClr>
                <a:schemeClr val="accent1"/>
              </a:buClr>
              <a:buSzTx/>
              <a:buFont typeface="Wingdings" panose="05000000000000000000" pitchFamily="2" charset="2"/>
              <a:buNone/>
              <a:defRPr/>
            </a:pPr>
            <a:endParaRPr kumimoji="0" lang="zh-CN" altLang="en-US" sz="3200" b="1" i="0" u="none" strike="noStrike" kern="0" cap="none" spc="0" normalizeH="0" baseline="0" noProof="0" smtClean="0">
              <a:ln>
                <a:noFill/>
              </a:ln>
              <a:solidFill>
                <a:schemeClr val="tx1"/>
              </a:solidFill>
              <a:effectLst/>
              <a:uLnTx/>
              <a:uFillTx/>
              <a:latin typeface="+mn-lt"/>
              <a:ea typeface="+mn-ea"/>
              <a:cs typeface="Arial" panose="020B0604020202020204" pitchFamily="34" charset="0"/>
            </a:endParaRPr>
          </a:p>
        </p:txBody>
      </p:sp>
      <p:sp>
        <p:nvSpPr>
          <p:cNvPr id="4" name="文本占位符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fontAlgn="base"/>
            <a:r>
              <a:rPr lang="zh-CN" altLang="en-US" strike="noStrike" noProof="1" smtClean="0"/>
              <a:t>单击此处编辑母版文本样式</a:t>
            </a:r>
          </a:p>
        </p:txBody>
      </p:sp>
      <p:sp>
        <p:nvSpPr>
          <p:cNvPr id="5" name="页脚占位符 4"/>
          <p:cNvSpPr>
            <a:spLocks noGrp="1"/>
          </p:cNvSpPr>
          <p:nvPr>
            <p:ph type="ftr" sz="quarter" idx="10"/>
          </p:nvPr>
        </p:nvSpPr>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000" b="1" i="0" u="none" strike="noStrike" kern="1200" cap="none" spc="0" normalizeH="0" baseline="0" noProof="0">
              <a:ln>
                <a:noFill/>
              </a:ln>
              <a:solidFill>
                <a:schemeClr val="tx1"/>
              </a:solidFill>
              <a:effectLst/>
              <a:uLnTx/>
              <a:uFillTx/>
              <a:latin typeface="Arial" panose="020B0604020202020204" pitchFamily="34" charset="0"/>
              <a:ea typeface="华文细黑" panose="02010600040101010101" pitchFamily="2" charset="-122"/>
              <a:cs typeface="+mn-cs"/>
            </a:endParaRPr>
          </a:p>
        </p:txBody>
      </p:sp>
    </p:spTree>
  </p:cSld>
  <p:clrMapOvr>
    <a:masterClrMapping/>
  </p:clrMapOvr>
  <p:transition>
    <p:cover dir="u"/>
  </p:transition>
</p:sldLayout>
</file>

<file path=ppt/slideLayouts/slideLayout96.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smtClean="0"/>
              <a:t>单击此处编辑母版标题样式</a:t>
            </a:r>
            <a:endParaRPr lang="zh-CN" altLang="en-US" strike="noStrike" noProof="1"/>
          </a:p>
        </p:txBody>
      </p:sp>
      <p:sp>
        <p:nvSpPr>
          <p:cNvPr id="3" name="竖排文字占位符 2"/>
          <p:cNvSpPr>
            <a:spLocks noGrp="1"/>
          </p:cNvSpPr>
          <p:nvPr>
            <p:ph type="body" orient="vert" idx="1"/>
          </p:nvPr>
        </p:nvSpPr>
        <p:spPr/>
        <p:txBody>
          <a:bodyPr vert="eaVert"/>
          <a:lstStyle/>
          <a:p>
            <a:pPr lvl="0" fontAlgn="base"/>
            <a:r>
              <a:rPr lang="zh-CN" altLang="en-US" strike="noStrike" noProof="1" smtClean="0"/>
              <a:t>单击此处编辑母版文本样式</a:t>
            </a:r>
          </a:p>
          <a:p>
            <a:pPr lvl="1" fontAlgn="base"/>
            <a:r>
              <a:rPr lang="zh-CN" altLang="en-US" strike="noStrike" noProof="1" smtClean="0"/>
              <a:t>第二级</a:t>
            </a:r>
          </a:p>
          <a:p>
            <a:pPr lvl="2" fontAlgn="base"/>
            <a:r>
              <a:rPr lang="zh-CN" altLang="en-US" strike="noStrike" noProof="1" smtClean="0"/>
              <a:t>第三级</a:t>
            </a:r>
          </a:p>
          <a:p>
            <a:pPr lvl="3" fontAlgn="base"/>
            <a:r>
              <a:rPr lang="zh-CN" altLang="en-US" strike="noStrike" noProof="1" smtClean="0"/>
              <a:t>第四级</a:t>
            </a:r>
          </a:p>
          <a:p>
            <a:pPr lvl="4" fontAlgn="base"/>
            <a:r>
              <a:rPr lang="zh-CN" altLang="en-US" strike="noStrike" noProof="1" smtClean="0"/>
              <a:t>第五级</a:t>
            </a:r>
            <a:endParaRPr lang="zh-CN" altLang="en-US" strike="noStrike" noProof="1"/>
          </a:p>
        </p:txBody>
      </p:sp>
      <p:sp>
        <p:nvSpPr>
          <p:cNvPr id="4" name="页脚占位符 3"/>
          <p:cNvSpPr>
            <a:spLocks noGrp="1"/>
          </p:cNvSpPr>
          <p:nvPr>
            <p:ph type="ftr" sz="quarter" idx="10"/>
          </p:nvPr>
        </p:nvSpPr>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000" b="1" i="0" u="none" strike="noStrike" kern="1200" cap="none" spc="0" normalizeH="0" baseline="0" noProof="0">
              <a:ln>
                <a:noFill/>
              </a:ln>
              <a:solidFill>
                <a:schemeClr val="tx1"/>
              </a:solidFill>
              <a:effectLst/>
              <a:uLnTx/>
              <a:uFillTx/>
              <a:latin typeface="Arial" panose="020B0604020202020204" pitchFamily="34" charset="0"/>
              <a:ea typeface="华文细黑" panose="02010600040101010101" pitchFamily="2" charset="-122"/>
              <a:cs typeface="+mn-cs"/>
            </a:endParaRPr>
          </a:p>
        </p:txBody>
      </p:sp>
    </p:spTree>
  </p:cSld>
  <p:clrMapOvr>
    <a:masterClrMapping/>
  </p:clrMapOvr>
  <p:transition>
    <p:cover dir="u"/>
  </p:transition>
</p:sldLayout>
</file>

<file path=ppt/slideLayouts/slideLayout97.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705600" y="192088"/>
            <a:ext cx="2133600" cy="5813425"/>
          </a:xfrm>
        </p:spPr>
        <p:txBody>
          <a:bodyPr vert="eaVert"/>
          <a:lstStyle/>
          <a:p>
            <a:pPr fontAlgn="base"/>
            <a:r>
              <a:rPr lang="zh-CN" altLang="en-US" strike="noStrike" noProof="1" smtClean="0"/>
              <a:t>单击此处编辑母版标题样式</a:t>
            </a:r>
            <a:endParaRPr lang="zh-CN" altLang="en-US" strike="noStrike" noProof="1"/>
          </a:p>
        </p:txBody>
      </p:sp>
      <p:sp>
        <p:nvSpPr>
          <p:cNvPr id="3" name="竖排文字占位符 2"/>
          <p:cNvSpPr>
            <a:spLocks noGrp="1"/>
          </p:cNvSpPr>
          <p:nvPr>
            <p:ph type="body" orient="vert" idx="1"/>
          </p:nvPr>
        </p:nvSpPr>
        <p:spPr>
          <a:xfrm>
            <a:off x="304800" y="192088"/>
            <a:ext cx="6248400" cy="5813425"/>
          </a:xfrm>
        </p:spPr>
        <p:txBody>
          <a:bodyPr vert="eaVert"/>
          <a:lstStyle/>
          <a:p>
            <a:pPr lvl="0" fontAlgn="base"/>
            <a:r>
              <a:rPr lang="zh-CN" altLang="en-US" strike="noStrike" noProof="1" smtClean="0"/>
              <a:t>单击此处编辑母版文本样式</a:t>
            </a:r>
          </a:p>
          <a:p>
            <a:pPr lvl="1" fontAlgn="base"/>
            <a:r>
              <a:rPr lang="zh-CN" altLang="en-US" strike="noStrike" noProof="1" smtClean="0"/>
              <a:t>第二级</a:t>
            </a:r>
          </a:p>
          <a:p>
            <a:pPr lvl="2" fontAlgn="base"/>
            <a:r>
              <a:rPr lang="zh-CN" altLang="en-US" strike="noStrike" noProof="1" smtClean="0"/>
              <a:t>第三级</a:t>
            </a:r>
          </a:p>
          <a:p>
            <a:pPr lvl="3" fontAlgn="base"/>
            <a:r>
              <a:rPr lang="zh-CN" altLang="en-US" strike="noStrike" noProof="1" smtClean="0"/>
              <a:t>第四级</a:t>
            </a:r>
          </a:p>
          <a:p>
            <a:pPr lvl="4" fontAlgn="base"/>
            <a:r>
              <a:rPr lang="zh-CN" altLang="en-US" strike="noStrike" noProof="1" smtClean="0"/>
              <a:t>第五级</a:t>
            </a:r>
            <a:endParaRPr lang="zh-CN" altLang="en-US" strike="noStrike" noProof="1"/>
          </a:p>
        </p:txBody>
      </p:sp>
      <p:sp>
        <p:nvSpPr>
          <p:cNvPr id="4" name="页脚占位符 3"/>
          <p:cNvSpPr>
            <a:spLocks noGrp="1"/>
          </p:cNvSpPr>
          <p:nvPr>
            <p:ph type="ftr" sz="quarter" idx="10"/>
          </p:nvPr>
        </p:nvSpPr>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000" b="1" i="0" u="none" strike="noStrike" kern="1200" cap="none" spc="0" normalizeH="0" baseline="0" noProof="0">
              <a:ln>
                <a:noFill/>
              </a:ln>
              <a:solidFill>
                <a:schemeClr val="tx1"/>
              </a:solidFill>
              <a:effectLst/>
              <a:uLnTx/>
              <a:uFillTx/>
              <a:latin typeface="Arial" panose="020B0604020202020204" pitchFamily="34" charset="0"/>
              <a:ea typeface="华文细黑" panose="02010600040101010101" pitchFamily="2" charset="-122"/>
              <a:cs typeface="+mn-cs"/>
            </a:endParaRPr>
          </a:p>
        </p:txBody>
      </p:sp>
    </p:spTree>
  </p:cSld>
  <p:clrMapOvr>
    <a:masterClrMapping/>
  </p:clrMapOvr>
  <p:transition>
    <p:cover dir="u"/>
  </p:transition>
</p:sldLayout>
</file>

<file path=ppt/slideLayouts/slideLayout98.xml><?xml version="1.0" encoding="utf-8"?>
<p:sldLayout xmlns:a="http://schemas.openxmlformats.org/drawingml/2006/main" xmlns:r="http://schemas.openxmlformats.org/officeDocument/2006/relationships" xmlns:p="http://schemas.openxmlformats.org/presentationml/2006/main" preserve="1" userDrawn="1">
  <p:cSld name="1_仅标题">
    <p:bg>
      <p:bgPr>
        <a:solidFill>
          <a:schemeClr val="bg1"/>
        </a:solidFill>
        <a:effectLst/>
      </p:bgPr>
    </p:bg>
    <p:spTree>
      <p:nvGrpSpPr>
        <p:cNvPr id="1" name=""/>
        <p:cNvGrpSpPr/>
        <p:nvPr/>
      </p:nvGrpSpPr>
      <p:grpSpPr>
        <a:xfrm>
          <a:off x="0" y="0"/>
          <a:ext cx="0" cy="0"/>
          <a:chOff x="0" y="0"/>
          <a:chExt cx="0" cy="0"/>
        </a:xfrm>
      </p:grpSpPr>
      <p:sp>
        <p:nvSpPr>
          <p:cNvPr id="7" name="空心弧 6"/>
          <p:cNvSpPr/>
          <p:nvPr/>
        </p:nvSpPr>
        <p:spPr bwMode="auto">
          <a:xfrm rot="7086271">
            <a:off x="5078413" y="2563813"/>
            <a:ext cx="1482725" cy="1482725"/>
          </a:xfrm>
          <a:prstGeom prst="blockArc">
            <a:avLst>
              <a:gd name="adj1" fmla="val 5502533"/>
              <a:gd name="adj2" fmla="val 1980318"/>
              <a:gd name="adj3" fmla="val 1053"/>
            </a:avLst>
          </a:prstGeom>
          <a:solidFill>
            <a:schemeClr val="accent1"/>
          </a:solidFill>
          <a:ln w="31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ts val="0"/>
              </a:spcBef>
              <a:spcAft>
                <a:spcPts val="0"/>
              </a:spcAft>
              <a:buClrTx/>
              <a:buSzTx/>
              <a:buFont typeface="Arial" panose="020B0604020202020204" pitchFamily="34" charset="0"/>
              <a:buNone/>
              <a:defRPr/>
            </a:pPr>
            <a:endParaRPr kumimoji="0" lang="zh-CN" altLang="en-US" sz="1800" b="1" i="0" u="none" strike="noStrike" kern="1200" cap="none" spc="0" normalizeH="0" baseline="0" noProof="1">
              <a:ln>
                <a:noFill/>
              </a:ln>
              <a:solidFill>
                <a:schemeClr val="tx1"/>
              </a:solidFill>
              <a:effectLst/>
              <a:uLnTx/>
              <a:uFillTx/>
              <a:latin typeface="+mn-lt"/>
              <a:ea typeface="+mn-ea"/>
              <a:cs typeface="+mn-cs"/>
            </a:endParaRPr>
          </a:p>
        </p:txBody>
      </p:sp>
      <p:sp>
        <p:nvSpPr>
          <p:cNvPr id="3" name="标题 2"/>
          <p:cNvSpPr>
            <a:spLocks noGrp="1"/>
          </p:cNvSpPr>
          <p:nvPr>
            <p:ph type="title"/>
          </p:nvPr>
        </p:nvSpPr>
        <p:spPr>
          <a:xfrm>
            <a:off x="2743200" y="2869200"/>
            <a:ext cx="3276000" cy="1008000"/>
          </a:xfrm>
        </p:spPr>
        <p:txBody>
          <a:bodyPr anchor="t">
            <a:normAutofit/>
          </a:bodyPr>
          <a:lstStyle>
            <a:lvl1pPr>
              <a:defRPr sz="6000" b="0"/>
            </a:lvl1pPr>
          </a:lstStyle>
          <a:p>
            <a:pPr fontAlgn="base"/>
            <a:r>
              <a:rPr lang="zh-CN" altLang="en-US" strike="noStrike" noProof="1" smtClean="0"/>
              <a:t>单击此处编辑母版标题样式</a:t>
            </a:r>
            <a:endParaRPr lang="zh-CN" altLang="en-US" strike="noStrike" noProof="1"/>
          </a:p>
        </p:txBody>
      </p:sp>
      <p:sp>
        <p:nvSpPr>
          <p:cNvPr id="5" name="文本占位符 4"/>
          <p:cNvSpPr>
            <a:spLocks noGrp="1"/>
          </p:cNvSpPr>
          <p:nvPr>
            <p:ph type="body" sz="quarter" idx="10"/>
          </p:nvPr>
        </p:nvSpPr>
        <p:spPr>
          <a:xfrm>
            <a:off x="3024000" y="3916799"/>
            <a:ext cx="2192400" cy="527615"/>
          </a:xfrm>
        </p:spPr>
        <p:txBody>
          <a:bodyPr>
            <a:normAutofit/>
          </a:bodyPr>
          <a:lstStyle>
            <a:lvl1pPr marL="0" indent="0" algn="dist">
              <a:buNone/>
              <a:defRPr sz="1800">
                <a:solidFill>
                  <a:schemeClr val="accent2"/>
                </a:solidFill>
              </a:defRPr>
            </a:lvl1pPr>
          </a:lstStyle>
          <a:p>
            <a:pPr lvl="0" fontAlgn="base"/>
            <a:r>
              <a:rPr lang="zh-CN" altLang="en-US" strike="noStrike" noProof="1" smtClean="0"/>
              <a:t>单击此处编辑母版文本样式</a:t>
            </a:r>
          </a:p>
        </p:txBody>
      </p:sp>
      <p:sp>
        <p:nvSpPr>
          <p:cNvPr id="8" name="日期占位符 7"/>
          <p:cNvSpPr>
            <a:spLocks noGrp="1"/>
          </p:cNvSpPr>
          <p:nvPr>
            <p:ph type="dt" sz="half" idx="2"/>
          </p:nvPr>
        </p:nvSpPr>
        <p:spPr>
          <a:xfrm>
            <a:off x="628650" y="6356350"/>
            <a:ext cx="2057400" cy="365125"/>
          </a:xfrm>
          <a:prstGeom prst="rect">
            <a:avLst/>
          </a:prstGeom>
        </p:spPr>
        <p:txBody>
          <a:bodyPr/>
          <a:lstStyle>
            <a:lvl1pPr>
              <a:buFont typeface="Arial" panose="020B0604020202020204" pitchFamily="34" charset="0"/>
              <a:buNone/>
              <a:defRPr>
                <a:latin typeface="Arial" panose="020B0604020202020204" pitchFamily="34" charset="0"/>
              </a:defRPr>
            </a:lvl1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1" i="0" u="none" strike="noStrike" kern="1200" cap="none" spc="0" normalizeH="0" baseline="0" noProof="0">
              <a:ln>
                <a:noFill/>
              </a:ln>
              <a:solidFill>
                <a:schemeClr val="tx1"/>
              </a:solidFill>
              <a:effectLst/>
              <a:uLnTx/>
              <a:uFillTx/>
              <a:latin typeface="Arial" panose="020B0604020202020204" pitchFamily="34" charset="0"/>
              <a:ea typeface="华文细黑" panose="02010600040101010101" pitchFamily="2" charset="-122"/>
              <a:cs typeface="+mn-cs"/>
            </a:endParaRPr>
          </a:p>
        </p:txBody>
      </p:sp>
      <p:sp>
        <p:nvSpPr>
          <p:cNvPr id="9" name="页脚占位符 8"/>
          <p:cNvSpPr>
            <a:spLocks noGrp="1"/>
          </p:cNvSpPr>
          <p:nvPr>
            <p:ph type="ftr" sz="quarter" idx="3"/>
          </p:nvPr>
        </p:nvSpPr>
        <p:spPr bwMode="auto">
          <a:xfrm>
            <a:off x="219075" y="6408738"/>
            <a:ext cx="1343025" cy="247650"/>
          </a:xfrm>
          <a:prstGeom prst="rect">
            <a:avLst/>
          </a:prstGeom>
          <a:noFill/>
          <a:ln w="9525">
            <a:noFill/>
            <a:miter lim="800000"/>
          </a:ln>
        </p:spPr>
        <p:txBody>
          <a:bodyPr vert="horz" wrap="square" lIns="91440" tIns="45720" rIns="91440" bIns="45720" numCol="1" anchor="t" anchorCtr="0" compatLnSpc="1"/>
          <a:lstStyle>
            <a:lvl1pPr>
              <a:defRPr/>
            </a:lvl1pPr>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b="1" i="0" kern="1200" cap="none" spc="0" normalizeH="0" baseline="0" noProof="0">
              <a:solidFill>
                <a:schemeClr val="tx1"/>
              </a:solidFill>
              <a:latin typeface="Arial" panose="020B0604020202020204" pitchFamily="34" charset="0"/>
              <a:ea typeface="华文细黑" panose="02010600040101010101" pitchFamily="2" charset="-122"/>
              <a:cs typeface="+mn-cs"/>
            </a:endParaRPr>
          </a:p>
        </p:txBody>
      </p:sp>
      <p:sp>
        <p:nvSpPr>
          <p:cNvPr id="10" name="灯片编号占位符 9"/>
          <p:cNvSpPr>
            <a:spLocks noGrp="1"/>
          </p:cNvSpPr>
          <p:nvPr>
            <p:ph type="sldNum" sz="quarter" idx="4"/>
          </p:nvPr>
        </p:nvSpPr>
        <p:spPr>
          <a:xfrm>
            <a:off x="6457950" y="6356350"/>
            <a:ext cx="2057400" cy="365125"/>
          </a:xfrm>
          <a:prstGeom prst="rect">
            <a:avLst/>
          </a:prstGeom>
        </p:spPr>
        <p:txBody>
          <a:bodyPr vert="horz" wrap="square" lIns="91440" tIns="45720" rIns="91440" bIns="45720" numCol="1" anchor="t" anchorCtr="0" compatLnSpc="1"/>
          <a:lstStyle/>
          <a:p>
            <a:pPr lvl="0" eaLnBrk="1" fontAlgn="base" hangingPunct="1"/>
            <a:fld id="{9A0DB2DC-4C9A-4742-B13C-FB6460FD3503}" type="slidenum">
              <a:rPr lang="zh-CN" altLang="en-US" strike="noStrike" noProof="1" dirty="0">
                <a:latin typeface="Arial" panose="020B0604020202020204" pitchFamily="34" charset="0"/>
                <a:ea typeface="Arial" panose="020B0604020202020204" pitchFamily="34" charset="0"/>
                <a:cs typeface="+mn-ea"/>
              </a:rPr>
              <a:pPr lvl="0" eaLnBrk="1" fontAlgn="base" hangingPunct="1"/>
              <a:t>‹#›</a:t>
            </a:fld>
            <a:endParaRPr lang="zh-CN" altLang="en-US" strike="noStrike" noProof="1">
              <a:ea typeface="Arial" panose="020B0604020202020204" pitchFamily="34" charset="0"/>
            </a:endParaRPr>
          </a:p>
        </p:txBody>
      </p:sp>
    </p:spTree>
  </p:cSld>
  <p:clrMapOvr>
    <a:masterClrMapping/>
  </p:clrMapOvr>
  <p:transition>
    <p:cover dir="u"/>
  </p:transition>
</p:sldLayout>
</file>

<file path=ppt/slideLayouts/slideLayout99.xml><?xml version="1.0" encoding="utf-8"?>
<p:sldLayout xmlns:a="http://schemas.openxmlformats.org/drawingml/2006/main" xmlns:r="http://schemas.openxmlformats.org/officeDocument/2006/relationships" xmlns:p="http://schemas.openxmlformats.org/presentationml/2006/main" preserve="1" userDrawn="1">
  <p:cSld name="内容">
    <p:bg>
      <p:bgPr>
        <a:blipFill rotWithShape="0">
          <a:blip r:embed="rId2" cstate="print"/>
          <a:stretch>
            <a:fillRect/>
          </a:stretch>
        </a:blipFill>
        <a:effectLst/>
      </p:bgPr>
    </p:bg>
    <p:spTree>
      <p:nvGrpSpPr>
        <p:cNvPr id="1" name=""/>
        <p:cNvGrpSpPr/>
        <p:nvPr/>
      </p:nvGrpSpPr>
      <p:grpSpPr>
        <a:xfrm>
          <a:off x="0" y="0"/>
          <a:ext cx="0" cy="0"/>
          <a:chOff x="0" y="0"/>
          <a:chExt cx="0" cy="0"/>
        </a:xfrm>
      </p:grpSpPr>
      <p:sp>
        <p:nvSpPr>
          <p:cNvPr id="3" name="内容占位符 2"/>
          <p:cNvSpPr>
            <a:spLocks noGrp="1"/>
          </p:cNvSpPr>
          <p:nvPr>
            <p:ph idx="1"/>
          </p:nvPr>
        </p:nvSpPr>
        <p:spPr>
          <a:xfrm>
            <a:off x="628200" y="408675"/>
            <a:ext cx="7887600" cy="5810400"/>
          </a:xfrm>
        </p:spPr>
        <p:txBody>
          <a:bodyPr/>
          <a:lstStyle>
            <a:lvl1pPr>
              <a:defRPr sz="2400"/>
            </a:lvl1pPr>
            <a:lvl2pPr>
              <a:defRPr sz="2000"/>
            </a:lvl2pPr>
            <a:lvl3pPr>
              <a:defRPr sz="1800"/>
            </a:lvl3pPr>
            <a:lvl4pPr>
              <a:defRPr sz="1800"/>
            </a:lvl4pPr>
            <a:lvl5pPr>
              <a:defRPr sz="1800"/>
            </a:lvl5pPr>
          </a:lstStyle>
          <a:p>
            <a:pPr lvl="0" fontAlgn="base"/>
            <a:r>
              <a:rPr lang="zh-CN" altLang="en-US" strike="noStrike" noProof="1" smtClean="0"/>
              <a:t>单击此处编辑母版文本样式</a:t>
            </a:r>
          </a:p>
          <a:p>
            <a:pPr lvl="1" fontAlgn="base"/>
            <a:r>
              <a:rPr lang="zh-CN" altLang="en-US" strike="noStrike" noProof="1" smtClean="0"/>
              <a:t>第二级</a:t>
            </a:r>
          </a:p>
          <a:p>
            <a:pPr lvl="2" fontAlgn="base"/>
            <a:r>
              <a:rPr lang="zh-CN" altLang="en-US" strike="noStrike" noProof="1" smtClean="0"/>
              <a:t>第三级</a:t>
            </a:r>
          </a:p>
          <a:p>
            <a:pPr lvl="3" fontAlgn="base"/>
            <a:r>
              <a:rPr lang="zh-CN" altLang="en-US" strike="noStrike" noProof="1" smtClean="0"/>
              <a:t>第四级</a:t>
            </a:r>
          </a:p>
          <a:p>
            <a:pPr lvl="4" fontAlgn="base"/>
            <a:r>
              <a:rPr lang="zh-CN" altLang="en-US" strike="noStrike" noProof="1" smtClean="0"/>
              <a:t>第五级</a:t>
            </a:r>
            <a:endParaRPr lang="zh-CN" altLang="en-US" strike="noStrike" noProof="1"/>
          </a:p>
        </p:txBody>
      </p:sp>
      <p:sp>
        <p:nvSpPr>
          <p:cNvPr id="7" name="日期占位符 6"/>
          <p:cNvSpPr>
            <a:spLocks noGrp="1"/>
          </p:cNvSpPr>
          <p:nvPr>
            <p:ph type="dt" sz="half" idx="2"/>
          </p:nvPr>
        </p:nvSpPr>
        <p:spPr>
          <a:xfrm>
            <a:off x="628650" y="6356350"/>
            <a:ext cx="2057400" cy="365125"/>
          </a:xfrm>
          <a:prstGeom prst="rect">
            <a:avLst/>
          </a:prstGeom>
        </p:spPr>
        <p:txBody>
          <a:bodyPr/>
          <a:lstStyle>
            <a:lvl1pPr>
              <a:buFont typeface="Arial" panose="020B0604020202020204" pitchFamily="34" charset="0"/>
              <a:buNone/>
              <a:defRPr>
                <a:latin typeface="Arial" panose="020B0604020202020204" pitchFamily="34" charset="0"/>
              </a:defRPr>
            </a:lvl1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1" i="0" u="none" strike="noStrike" kern="1200" cap="none" spc="0" normalizeH="0" baseline="0" noProof="0">
              <a:ln>
                <a:noFill/>
              </a:ln>
              <a:solidFill>
                <a:schemeClr val="tx1"/>
              </a:solidFill>
              <a:effectLst/>
              <a:uLnTx/>
              <a:uFillTx/>
              <a:latin typeface="Arial" panose="020B0604020202020204" pitchFamily="34" charset="0"/>
              <a:ea typeface="华文细黑" panose="02010600040101010101" pitchFamily="2" charset="-122"/>
              <a:cs typeface="+mn-cs"/>
            </a:endParaRPr>
          </a:p>
        </p:txBody>
      </p:sp>
      <p:sp>
        <p:nvSpPr>
          <p:cNvPr id="8" name="页脚占位符 7"/>
          <p:cNvSpPr>
            <a:spLocks noGrp="1"/>
          </p:cNvSpPr>
          <p:nvPr>
            <p:ph type="ftr" sz="quarter" idx="3"/>
          </p:nvPr>
        </p:nvSpPr>
        <p:spPr bwMode="auto">
          <a:xfrm>
            <a:off x="219075" y="6408738"/>
            <a:ext cx="1343025" cy="247650"/>
          </a:xfrm>
          <a:prstGeom prst="rect">
            <a:avLst/>
          </a:prstGeom>
          <a:noFill/>
          <a:ln w="9525">
            <a:noFill/>
            <a:miter lim="800000"/>
          </a:ln>
        </p:spPr>
        <p:txBody>
          <a:bodyPr vert="horz" wrap="square" lIns="91440" tIns="45720" rIns="91440" bIns="45720" numCol="1" anchor="t" anchorCtr="0" compatLnSpc="1"/>
          <a:lstStyle>
            <a:lvl1pPr>
              <a:defRPr/>
            </a:lvl1pPr>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b="1" i="0" kern="1200" cap="none" spc="0" normalizeH="0" baseline="0" noProof="0">
              <a:solidFill>
                <a:schemeClr val="tx1"/>
              </a:solidFill>
              <a:latin typeface="Arial" panose="020B0604020202020204" pitchFamily="34" charset="0"/>
              <a:ea typeface="华文细黑" panose="02010600040101010101" pitchFamily="2" charset="-122"/>
              <a:cs typeface="+mn-cs"/>
            </a:endParaRPr>
          </a:p>
        </p:txBody>
      </p:sp>
      <p:sp>
        <p:nvSpPr>
          <p:cNvPr id="9" name="灯片编号占位符 8"/>
          <p:cNvSpPr>
            <a:spLocks noGrp="1"/>
          </p:cNvSpPr>
          <p:nvPr>
            <p:ph type="sldNum" sz="quarter" idx="4"/>
          </p:nvPr>
        </p:nvSpPr>
        <p:spPr>
          <a:xfrm>
            <a:off x="6457950" y="6356350"/>
            <a:ext cx="2057400" cy="365125"/>
          </a:xfrm>
          <a:prstGeom prst="rect">
            <a:avLst/>
          </a:prstGeom>
        </p:spPr>
        <p:txBody>
          <a:bodyPr vert="horz" wrap="square" lIns="91440" tIns="45720" rIns="91440" bIns="45720" numCol="1" anchor="t" anchorCtr="0" compatLnSpc="1"/>
          <a:lstStyle/>
          <a:p>
            <a:pPr lvl="0" eaLnBrk="1" fontAlgn="base" hangingPunct="1"/>
            <a:fld id="{9A0DB2DC-4C9A-4742-B13C-FB6460FD3503}" type="slidenum">
              <a:rPr lang="zh-CN" altLang="en-US" strike="noStrike" noProof="1" dirty="0">
                <a:latin typeface="Arial" panose="020B0604020202020204" pitchFamily="34" charset="0"/>
                <a:ea typeface="Arial" panose="020B0604020202020204" pitchFamily="34" charset="0"/>
                <a:cs typeface="+mn-ea"/>
              </a:rPr>
              <a:pPr lvl="0" eaLnBrk="1" fontAlgn="base" hangingPunct="1"/>
              <a:t>‹#›</a:t>
            </a:fld>
            <a:endParaRPr lang="zh-CN" altLang="en-US" strike="noStrike" noProof="1">
              <a:ea typeface="Arial" panose="020B0604020202020204" pitchFamily="34" charset="0"/>
            </a:endParaRPr>
          </a:p>
        </p:txBody>
      </p:sp>
    </p:spTree>
  </p:cSld>
  <p:clrMapOvr>
    <a:masterClrMapping/>
  </p:clrMapOvr>
  <p:transition>
    <p:cover dir="u"/>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jpe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07.xml"/><Relationship Id="rId13" Type="http://schemas.openxmlformats.org/officeDocument/2006/relationships/image" Target="../media/image13.jpeg"/><Relationship Id="rId3" Type="http://schemas.openxmlformats.org/officeDocument/2006/relationships/slideLayout" Target="../slideLayouts/slideLayout102.xml"/><Relationship Id="rId7" Type="http://schemas.openxmlformats.org/officeDocument/2006/relationships/slideLayout" Target="../slideLayouts/slideLayout106.xml"/><Relationship Id="rId12" Type="http://schemas.openxmlformats.org/officeDocument/2006/relationships/theme" Target="../theme/theme10.xml"/><Relationship Id="rId2" Type="http://schemas.openxmlformats.org/officeDocument/2006/relationships/slideLayout" Target="../slideLayouts/slideLayout101.xml"/><Relationship Id="rId1" Type="http://schemas.openxmlformats.org/officeDocument/2006/relationships/slideLayout" Target="../slideLayouts/slideLayout100.xml"/><Relationship Id="rId6" Type="http://schemas.openxmlformats.org/officeDocument/2006/relationships/slideLayout" Target="../slideLayouts/slideLayout105.xml"/><Relationship Id="rId11" Type="http://schemas.openxmlformats.org/officeDocument/2006/relationships/slideLayout" Target="../slideLayouts/slideLayout110.xml"/><Relationship Id="rId5" Type="http://schemas.openxmlformats.org/officeDocument/2006/relationships/slideLayout" Target="../slideLayouts/slideLayout104.xml"/><Relationship Id="rId10" Type="http://schemas.openxmlformats.org/officeDocument/2006/relationships/slideLayout" Target="../slideLayouts/slideLayout109.xml"/><Relationship Id="rId4" Type="http://schemas.openxmlformats.org/officeDocument/2006/relationships/slideLayout" Target="../slideLayouts/slideLayout103.xml"/><Relationship Id="rId9" Type="http://schemas.openxmlformats.org/officeDocument/2006/relationships/slideLayout" Target="../slideLayouts/slideLayout108.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18.xml"/><Relationship Id="rId13" Type="http://schemas.openxmlformats.org/officeDocument/2006/relationships/image" Target="../media/image13.jpeg"/><Relationship Id="rId3" Type="http://schemas.openxmlformats.org/officeDocument/2006/relationships/slideLayout" Target="../slideLayouts/slideLayout113.xml"/><Relationship Id="rId7" Type="http://schemas.openxmlformats.org/officeDocument/2006/relationships/slideLayout" Target="../slideLayouts/slideLayout117.xml"/><Relationship Id="rId12" Type="http://schemas.openxmlformats.org/officeDocument/2006/relationships/theme" Target="../theme/theme11.xml"/><Relationship Id="rId2" Type="http://schemas.openxmlformats.org/officeDocument/2006/relationships/slideLayout" Target="../slideLayouts/slideLayout112.xml"/><Relationship Id="rId1" Type="http://schemas.openxmlformats.org/officeDocument/2006/relationships/slideLayout" Target="../slideLayouts/slideLayout111.xml"/><Relationship Id="rId6" Type="http://schemas.openxmlformats.org/officeDocument/2006/relationships/slideLayout" Target="../slideLayouts/slideLayout116.xml"/><Relationship Id="rId11" Type="http://schemas.openxmlformats.org/officeDocument/2006/relationships/slideLayout" Target="../slideLayouts/slideLayout121.xml"/><Relationship Id="rId5" Type="http://schemas.openxmlformats.org/officeDocument/2006/relationships/slideLayout" Target="../slideLayouts/slideLayout115.xml"/><Relationship Id="rId10" Type="http://schemas.openxmlformats.org/officeDocument/2006/relationships/slideLayout" Target="../slideLayouts/slideLayout120.xml"/><Relationship Id="rId4" Type="http://schemas.openxmlformats.org/officeDocument/2006/relationships/slideLayout" Target="../slideLayouts/slideLayout114.xml"/><Relationship Id="rId9" Type="http://schemas.openxmlformats.org/officeDocument/2006/relationships/slideLayout" Target="../slideLayouts/slideLayout119.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29.xml"/><Relationship Id="rId13" Type="http://schemas.openxmlformats.org/officeDocument/2006/relationships/image" Target="../media/image13.jpeg"/><Relationship Id="rId3" Type="http://schemas.openxmlformats.org/officeDocument/2006/relationships/slideLayout" Target="../slideLayouts/slideLayout124.xml"/><Relationship Id="rId7" Type="http://schemas.openxmlformats.org/officeDocument/2006/relationships/slideLayout" Target="../slideLayouts/slideLayout128.xml"/><Relationship Id="rId12" Type="http://schemas.openxmlformats.org/officeDocument/2006/relationships/theme" Target="../theme/theme12.xml"/><Relationship Id="rId2" Type="http://schemas.openxmlformats.org/officeDocument/2006/relationships/slideLayout" Target="../slideLayouts/slideLayout123.xml"/><Relationship Id="rId1" Type="http://schemas.openxmlformats.org/officeDocument/2006/relationships/slideLayout" Target="../slideLayouts/slideLayout122.xml"/><Relationship Id="rId6" Type="http://schemas.openxmlformats.org/officeDocument/2006/relationships/slideLayout" Target="../slideLayouts/slideLayout127.xml"/><Relationship Id="rId11" Type="http://schemas.openxmlformats.org/officeDocument/2006/relationships/slideLayout" Target="../slideLayouts/slideLayout132.xml"/><Relationship Id="rId5" Type="http://schemas.openxmlformats.org/officeDocument/2006/relationships/slideLayout" Target="../slideLayouts/slideLayout126.xml"/><Relationship Id="rId10" Type="http://schemas.openxmlformats.org/officeDocument/2006/relationships/slideLayout" Target="../slideLayouts/slideLayout131.xml"/><Relationship Id="rId4" Type="http://schemas.openxmlformats.org/officeDocument/2006/relationships/slideLayout" Target="../slideLayouts/slideLayout125.xml"/><Relationship Id="rId9" Type="http://schemas.openxmlformats.org/officeDocument/2006/relationships/slideLayout" Target="../slideLayouts/slideLayout130.xml"/></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140.xml"/><Relationship Id="rId13" Type="http://schemas.openxmlformats.org/officeDocument/2006/relationships/image" Target="../media/image13.jpeg"/><Relationship Id="rId3" Type="http://schemas.openxmlformats.org/officeDocument/2006/relationships/slideLayout" Target="../slideLayouts/slideLayout135.xml"/><Relationship Id="rId7" Type="http://schemas.openxmlformats.org/officeDocument/2006/relationships/slideLayout" Target="../slideLayouts/slideLayout139.xml"/><Relationship Id="rId12" Type="http://schemas.openxmlformats.org/officeDocument/2006/relationships/theme" Target="../theme/theme13.xml"/><Relationship Id="rId2" Type="http://schemas.openxmlformats.org/officeDocument/2006/relationships/slideLayout" Target="../slideLayouts/slideLayout134.xml"/><Relationship Id="rId1" Type="http://schemas.openxmlformats.org/officeDocument/2006/relationships/slideLayout" Target="../slideLayouts/slideLayout133.xml"/><Relationship Id="rId6" Type="http://schemas.openxmlformats.org/officeDocument/2006/relationships/slideLayout" Target="../slideLayouts/slideLayout138.xml"/><Relationship Id="rId11" Type="http://schemas.openxmlformats.org/officeDocument/2006/relationships/slideLayout" Target="../slideLayouts/slideLayout143.xml"/><Relationship Id="rId5" Type="http://schemas.openxmlformats.org/officeDocument/2006/relationships/slideLayout" Target="../slideLayouts/slideLayout137.xml"/><Relationship Id="rId10" Type="http://schemas.openxmlformats.org/officeDocument/2006/relationships/slideLayout" Target="../slideLayouts/slideLayout142.xml"/><Relationship Id="rId4" Type="http://schemas.openxmlformats.org/officeDocument/2006/relationships/slideLayout" Target="../slideLayouts/slideLayout136.xml"/><Relationship Id="rId9" Type="http://schemas.openxmlformats.org/officeDocument/2006/relationships/slideLayout" Target="../slideLayouts/slideLayout141.xml"/></Relationships>
</file>

<file path=ppt/slideMasters/_rels/slideMaster14.xml.rels><?xml version="1.0" encoding="UTF-8" standalone="yes"?>
<Relationships xmlns="http://schemas.openxmlformats.org/package/2006/relationships"><Relationship Id="rId8" Type="http://schemas.openxmlformats.org/officeDocument/2006/relationships/slideLayout" Target="../slideLayouts/slideLayout151.xml"/><Relationship Id="rId13" Type="http://schemas.openxmlformats.org/officeDocument/2006/relationships/image" Target="../media/image13.jpeg"/><Relationship Id="rId3" Type="http://schemas.openxmlformats.org/officeDocument/2006/relationships/slideLayout" Target="../slideLayouts/slideLayout146.xml"/><Relationship Id="rId7" Type="http://schemas.openxmlformats.org/officeDocument/2006/relationships/slideLayout" Target="../slideLayouts/slideLayout150.xml"/><Relationship Id="rId12" Type="http://schemas.openxmlformats.org/officeDocument/2006/relationships/theme" Target="../theme/theme14.xml"/><Relationship Id="rId2" Type="http://schemas.openxmlformats.org/officeDocument/2006/relationships/slideLayout" Target="../slideLayouts/slideLayout145.xml"/><Relationship Id="rId1" Type="http://schemas.openxmlformats.org/officeDocument/2006/relationships/slideLayout" Target="../slideLayouts/slideLayout144.xml"/><Relationship Id="rId6" Type="http://schemas.openxmlformats.org/officeDocument/2006/relationships/slideLayout" Target="../slideLayouts/slideLayout149.xml"/><Relationship Id="rId11" Type="http://schemas.openxmlformats.org/officeDocument/2006/relationships/slideLayout" Target="../slideLayouts/slideLayout154.xml"/><Relationship Id="rId5" Type="http://schemas.openxmlformats.org/officeDocument/2006/relationships/slideLayout" Target="../slideLayouts/slideLayout148.xml"/><Relationship Id="rId10" Type="http://schemas.openxmlformats.org/officeDocument/2006/relationships/slideLayout" Target="../slideLayouts/slideLayout153.xml"/><Relationship Id="rId4" Type="http://schemas.openxmlformats.org/officeDocument/2006/relationships/slideLayout" Target="../slideLayouts/slideLayout147.xml"/><Relationship Id="rId9" Type="http://schemas.openxmlformats.org/officeDocument/2006/relationships/slideLayout" Target="../slideLayouts/slideLayout152.xml"/></Relationships>
</file>

<file path=ppt/slideMasters/_rels/slideMaster15.xml.rels><?xml version="1.0" encoding="UTF-8" standalone="yes"?>
<Relationships xmlns="http://schemas.openxmlformats.org/package/2006/relationships"><Relationship Id="rId8" Type="http://schemas.openxmlformats.org/officeDocument/2006/relationships/slideLayout" Target="../slideLayouts/slideLayout162.xml"/><Relationship Id="rId13" Type="http://schemas.openxmlformats.org/officeDocument/2006/relationships/image" Target="../media/image13.jpeg"/><Relationship Id="rId3" Type="http://schemas.openxmlformats.org/officeDocument/2006/relationships/slideLayout" Target="../slideLayouts/slideLayout157.xml"/><Relationship Id="rId7" Type="http://schemas.openxmlformats.org/officeDocument/2006/relationships/slideLayout" Target="../slideLayouts/slideLayout161.xml"/><Relationship Id="rId12" Type="http://schemas.openxmlformats.org/officeDocument/2006/relationships/theme" Target="../theme/theme15.xml"/><Relationship Id="rId2" Type="http://schemas.openxmlformats.org/officeDocument/2006/relationships/slideLayout" Target="../slideLayouts/slideLayout156.xml"/><Relationship Id="rId1" Type="http://schemas.openxmlformats.org/officeDocument/2006/relationships/slideLayout" Target="../slideLayouts/slideLayout155.xml"/><Relationship Id="rId6" Type="http://schemas.openxmlformats.org/officeDocument/2006/relationships/slideLayout" Target="../slideLayouts/slideLayout160.xml"/><Relationship Id="rId11" Type="http://schemas.openxmlformats.org/officeDocument/2006/relationships/slideLayout" Target="../slideLayouts/slideLayout165.xml"/><Relationship Id="rId5" Type="http://schemas.openxmlformats.org/officeDocument/2006/relationships/slideLayout" Target="../slideLayouts/slideLayout159.xml"/><Relationship Id="rId10" Type="http://schemas.openxmlformats.org/officeDocument/2006/relationships/slideLayout" Target="../slideLayouts/slideLayout164.xml"/><Relationship Id="rId4" Type="http://schemas.openxmlformats.org/officeDocument/2006/relationships/slideLayout" Target="../slideLayouts/slideLayout158.xml"/><Relationship Id="rId9" Type="http://schemas.openxmlformats.org/officeDocument/2006/relationships/slideLayout" Target="../slideLayouts/slideLayout163.xml"/></Relationships>
</file>

<file path=ppt/slideMasters/_rels/slideMaster16.xml.rels><?xml version="1.0" encoding="UTF-8" standalone="yes"?>
<Relationships xmlns="http://schemas.openxmlformats.org/package/2006/relationships"><Relationship Id="rId8" Type="http://schemas.openxmlformats.org/officeDocument/2006/relationships/slideLayout" Target="../slideLayouts/slideLayout173.xml"/><Relationship Id="rId13" Type="http://schemas.openxmlformats.org/officeDocument/2006/relationships/slideLayout" Target="../slideLayouts/slideLayout178.xml"/><Relationship Id="rId18" Type="http://schemas.openxmlformats.org/officeDocument/2006/relationships/slideLayout" Target="../slideLayouts/slideLayout183.xml"/><Relationship Id="rId26" Type="http://schemas.openxmlformats.org/officeDocument/2006/relationships/slideLayout" Target="../slideLayouts/slideLayout191.xml"/><Relationship Id="rId39" Type="http://schemas.openxmlformats.org/officeDocument/2006/relationships/slideLayout" Target="../slideLayouts/slideLayout204.xml"/><Relationship Id="rId3" Type="http://schemas.openxmlformats.org/officeDocument/2006/relationships/slideLayout" Target="../slideLayouts/slideLayout168.xml"/><Relationship Id="rId21" Type="http://schemas.openxmlformats.org/officeDocument/2006/relationships/slideLayout" Target="../slideLayouts/slideLayout186.xml"/><Relationship Id="rId34" Type="http://schemas.openxmlformats.org/officeDocument/2006/relationships/slideLayout" Target="../slideLayouts/slideLayout199.xml"/><Relationship Id="rId42" Type="http://schemas.openxmlformats.org/officeDocument/2006/relationships/slideLayout" Target="../slideLayouts/slideLayout207.xml"/><Relationship Id="rId7" Type="http://schemas.openxmlformats.org/officeDocument/2006/relationships/slideLayout" Target="../slideLayouts/slideLayout172.xml"/><Relationship Id="rId12" Type="http://schemas.openxmlformats.org/officeDocument/2006/relationships/slideLayout" Target="../slideLayouts/slideLayout177.xml"/><Relationship Id="rId17" Type="http://schemas.openxmlformats.org/officeDocument/2006/relationships/slideLayout" Target="../slideLayouts/slideLayout182.xml"/><Relationship Id="rId25" Type="http://schemas.openxmlformats.org/officeDocument/2006/relationships/slideLayout" Target="../slideLayouts/slideLayout190.xml"/><Relationship Id="rId33" Type="http://schemas.openxmlformats.org/officeDocument/2006/relationships/slideLayout" Target="../slideLayouts/slideLayout198.xml"/><Relationship Id="rId38" Type="http://schemas.openxmlformats.org/officeDocument/2006/relationships/slideLayout" Target="../slideLayouts/slideLayout203.xml"/><Relationship Id="rId2" Type="http://schemas.openxmlformats.org/officeDocument/2006/relationships/slideLayout" Target="../slideLayouts/slideLayout167.xml"/><Relationship Id="rId16" Type="http://schemas.openxmlformats.org/officeDocument/2006/relationships/slideLayout" Target="../slideLayouts/slideLayout181.xml"/><Relationship Id="rId20" Type="http://schemas.openxmlformats.org/officeDocument/2006/relationships/slideLayout" Target="../slideLayouts/slideLayout185.xml"/><Relationship Id="rId29" Type="http://schemas.openxmlformats.org/officeDocument/2006/relationships/slideLayout" Target="../slideLayouts/slideLayout194.xml"/><Relationship Id="rId41" Type="http://schemas.openxmlformats.org/officeDocument/2006/relationships/slideLayout" Target="../slideLayouts/slideLayout206.xml"/><Relationship Id="rId1" Type="http://schemas.openxmlformats.org/officeDocument/2006/relationships/slideLayout" Target="../slideLayouts/slideLayout166.xml"/><Relationship Id="rId6" Type="http://schemas.openxmlformats.org/officeDocument/2006/relationships/slideLayout" Target="../slideLayouts/slideLayout171.xml"/><Relationship Id="rId11" Type="http://schemas.openxmlformats.org/officeDocument/2006/relationships/slideLayout" Target="../slideLayouts/slideLayout176.xml"/><Relationship Id="rId24" Type="http://schemas.openxmlformats.org/officeDocument/2006/relationships/slideLayout" Target="../slideLayouts/slideLayout189.xml"/><Relationship Id="rId32" Type="http://schemas.openxmlformats.org/officeDocument/2006/relationships/slideLayout" Target="../slideLayouts/slideLayout197.xml"/><Relationship Id="rId37" Type="http://schemas.openxmlformats.org/officeDocument/2006/relationships/slideLayout" Target="../slideLayouts/slideLayout202.xml"/><Relationship Id="rId40" Type="http://schemas.openxmlformats.org/officeDocument/2006/relationships/slideLayout" Target="../slideLayouts/slideLayout205.xml"/><Relationship Id="rId5" Type="http://schemas.openxmlformats.org/officeDocument/2006/relationships/slideLayout" Target="../slideLayouts/slideLayout170.xml"/><Relationship Id="rId15" Type="http://schemas.openxmlformats.org/officeDocument/2006/relationships/slideLayout" Target="../slideLayouts/slideLayout180.xml"/><Relationship Id="rId23" Type="http://schemas.openxmlformats.org/officeDocument/2006/relationships/slideLayout" Target="../slideLayouts/slideLayout188.xml"/><Relationship Id="rId28" Type="http://schemas.openxmlformats.org/officeDocument/2006/relationships/slideLayout" Target="../slideLayouts/slideLayout193.xml"/><Relationship Id="rId36" Type="http://schemas.openxmlformats.org/officeDocument/2006/relationships/slideLayout" Target="../slideLayouts/slideLayout201.xml"/><Relationship Id="rId10" Type="http://schemas.openxmlformats.org/officeDocument/2006/relationships/slideLayout" Target="../slideLayouts/slideLayout175.xml"/><Relationship Id="rId19" Type="http://schemas.openxmlformats.org/officeDocument/2006/relationships/slideLayout" Target="../slideLayouts/slideLayout184.xml"/><Relationship Id="rId31" Type="http://schemas.openxmlformats.org/officeDocument/2006/relationships/slideLayout" Target="../slideLayouts/slideLayout196.xml"/><Relationship Id="rId44" Type="http://schemas.openxmlformats.org/officeDocument/2006/relationships/image" Target="../media/image1.jpeg"/><Relationship Id="rId4" Type="http://schemas.openxmlformats.org/officeDocument/2006/relationships/slideLayout" Target="../slideLayouts/slideLayout169.xml"/><Relationship Id="rId9" Type="http://schemas.openxmlformats.org/officeDocument/2006/relationships/slideLayout" Target="../slideLayouts/slideLayout174.xml"/><Relationship Id="rId14" Type="http://schemas.openxmlformats.org/officeDocument/2006/relationships/slideLayout" Target="../slideLayouts/slideLayout179.xml"/><Relationship Id="rId22" Type="http://schemas.openxmlformats.org/officeDocument/2006/relationships/slideLayout" Target="../slideLayouts/slideLayout187.xml"/><Relationship Id="rId27" Type="http://schemas.openxmlformats.org/officeDocument/2006/relationships/slideLayout" Target="../slideLayouts/slideLayout192.xml"/><Relationship Id="rId30" Type="http://schemas.openxmlformats.org/officeDocument/2006/relationships/slideLayout" Target="../slideLayouts/slideLayout195.xml"/><Relationship Id="rId35" Type="http://schemas.openxmlformats.org/officeDocument/2006/relationships/slideLayout" Target="../slideLayouts/slideLayout200.xml"/><Relationship Id="rId43" Type="http://schemas.openxmlformats.org/officeDocument/2006/relationships/theme" Target="../theme/theme16.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8.xml"/><Relationship Id="rId3" Type="http://schemas.openxmlformats.org/officeDocument/2006/relationships/slideLayout" Target="../slideLayouts/slideLayout13.xml"/><Relationship Id="rId7" Type="http://schemas.openxmlformats.org/officeDocument/2006/relationships/slideLayout" Target="../slideLayouts/slideLayout17.xml"/><Relationship Id="rId12" Type="http://schemas.openxmlformats.org/officeDocument/2006/relationships/image" Target="../media/image11.jpeg"/><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slideLayout" Target="../slideLayouts/slideLayout16.xml"/><Relationship Id="rId11" Type="http://schemas.openxmlformats.org/officeDocument/2006/relationships/theme" Target="../theme/theme2.xml"/><Relationship Id="rId5" Type="http://schemas.openxmlformats.org/officeDocument/2006/relationships/slideLayout" Target="../slideLayouts/slideLayout15.xml"/><Relationship Id="rId10" Type="http://schemas.openxmlformats.org/officeDocument/2006/relationships/slideLayout" Target="../slideLayouts/slideLayout20.xml"/><Relationship Id="rId4" Type="http://schemas.openxmlformats.org/officeDocument/2006/relationships/slideLayout" Target="../slideLayouts/slideLayout14.xml"/><Relationship Id="rId9" Type="http://schemas.openxmlformats.org/officeDocument/2006/relationships/slideLayout" Target="../slideLayouts/slideLayout19.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8.xml"/><Relationship Id="rId13" Type="http://schemas.openxmlformats.org/officeDocument/2006/relationships/image" Target="../media/image13.jpeg"/><Relationship Id="rId3" Type="http://schemas.openxmlformats.org/officeDocument/2006/relationships/slideLayout" Target="../slideLayouts/slideLayout23.xml"/><Relationship Id="rId7" Type="http://schemas.openxmlformats.org/officeDocument/2006/relationships/slideLayout" Target="../slideLayouts/slideLayout27.xml"/><Relationship Id="rId12" Type="http://schemas.openxmlformats.org/officeDocument/2006/relationships/theme" Target="../theme/theme3.xml"/><Relationship Id="rId2" Type="http://schemas.openxmlformats.org/officeDocument/2006/relationships/slideLayout" Target="../slideLayouts/slideLayout22.xml"/><Relationship Id="rId1" Type="http://schemas.openxmlformats.org/officeDocument/2006/relationships/slideLayout" Target="../slideLayouts/slideLayout21.xml"/><Relationship Id="rId6" Type="http://schemas.openxmlformats.org/officeDocument/2006/relationships/slideLayout" Target="../slideLayouts/slideLayout26.xml"/><Relationship Id="rId11" Type="http://schemas.openxmlformats.org/officeDocument/2006/relationships/slideLayout" Target="../slideLayouts/slideLayout31.xml"/><Relationship Id="rId5" Type="http://schemas.openxmlformats.org/officeDocument/2006/relationships/slideLayout" Target="../slideLayouts/slideLayout25.xml"/><Relationship Id="rId10" Type="http://schemas.openxmlformats.org/officeDocument/2006/relationships/slideLayout" Target="../slideLayouts/slideLayout30.xml"/><Relationship Id="rId4" Type="http://schemas.openxmlformats.org/officeDocument/2006/relationships/slideLayout" Target="../slideLayouts/slideLayout24.xml"/><Relationship Id="rId9" Type="http://schemas.openxmlformats.org/officeDocument/2006/relationships/slideLayout" Target="../slideLayouts/slideLayout29.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9.xml"/><Relationship Id="rId13" Type="http://schemas.openxmlformats.org/officeDocument/2006/relationships/image" Target="../media/image14.jpeg"/><Relationship Id="rId3" Type="http://schemas.openxmlformats.org/officeDocument/2006/relationships/slideLayout" Target="../slideLayouts/slideLayout34.xml"/><Relationship Id="rId7" Type="http://schemas.openxmlformats.org/officeDocument/2006/relationships/slideLayout" Target="../slideLayouts/slideLayout38.xml"/><Relationship Id="rId12" Type="http://schemas.openxmlformats.org/officeDocument/2006/relationships/theme" Target="../theme/theme4.xml"/><Relationship Id="rId2" Type="http://schemas.openxmlformats.org/officeDocument/2006/relationships/slideLayout" Target="../slideLayouts/slideLayout33.xml"/><Relationship Id="rId1" Type="http://schemas.openxmlformats.org/officeDocument/2006/relationships/slideLayout" Target="../slideLayouts/slideLayout32.xml"/><Relationship Id="rId6" Type="http://schemas.openxmlformats.org/officeDocument/2006/relationships/slideLayout" Target="../slideLayouts/slideLayout37.xml"/><Relationship Id="rId11" Type="http://schemas.openxmlformats.org/officeDocument/2006/relationships/slideLayout" Target="../slideLayouts/slideLayout42.xml"/><Relationship Id="rId5" Type="http://schemas.openxmlformats.org/officeDocument/2006/relationships/slideLayout" Target="../slideLayouts/slideLayout36.xml"/><Relationship Id="rId10" Type="http://schemas.openxmlformats.org/officeDocument/2006/relationships/slideLayout" Target="../slideLayouts/slideLayout41.xml"/><Relationship Id="rId4" Type="http://schemas.openxmlformats.org/officeDocument/2006/relationships/slideLayout" Target="../slideLayouts/slideLayout35.xml"/><Relationship Id="rId9" Type="http://schemas.openxmlformats.org/officeDocument/2006/relationships/slideLayout" Target="../slideLayouts/slideLayout40.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0.xml"/><Relationship Id="rId13" Type="http://schemas.openxmlformats.org/officeDocument/2006/relationships/image" Target="../media/image15.jpeg"/><Relationship Id="rId3" Type="http://schemas.openxmlformats.org/officeDocument/2006/relationships/slideLayout" Target="../slideLayouts/slideLayout45.xml"/><Relationship Id="rId7" Type="http://schemas.openxmlformats.org/officeDocument/2006/relationships/slideLayout" Target="../slideLayouts/slideLayout49.xml"/><Relationship Id="rId12" Type="http://schemas.openxmlformats.org/officeDocument/2006/relationships/theme" Target="../theme/theme5.xml"/><Relationship Id="rId2" Type="http://schemas.openxmlformats.org/officeDocument/2006/relationships/slideLayout" Target="../slideLayouts/slideLayout44.xml"/><Relationship Id="rId1" Type="http://schemas.openxmlformats.org/officeDocument/2006/relationships/slideLayout" Target="../slideLayouts/slideLayout43.xml"/><Relationship Id="rId6" Type="http://schemas.openxmlformats.org/officeDocument/2006/relationships/slideLayout" Target="../slideLayouts/slideLayout48.xml"/><Relationship Id="rId11" Type="http://schemas.openxmlformats.org/officeDocument/2006/relationships/slideLayout" Target="../slideLayouts/slideLayout53.xml"/><Relationship Id="rId5" Type="http://schemas.openxmlformats.org/officeDocument/2006/relationships/slideLayout" Target="../slideLayouts/slideLayout47.xml"/><Relationship Id="rId10" Type="http://schemas.openxmlformats.org/officeDocument/2006/relationships/slideLayout" Target="../slideLayouts/slideLayout52.xml"/><Relationship Id="rId4" Type="http://schemas.openxmlformats.org/officeDocument/2006/relationships/slideLayout" Target="../slideLayouts/slideLayout46.xml"/><Relationship Id="rId9" Type="http://schemas.openxmlformats.org/officeDocument/2006/relationships/slideLayout" Target="../slideLayouts/slideLayout51.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1.xml"/><Relationship Id="rId13" Type="http://schemas.openxmlformats.org/officeDocument/2006/relationships/image" Target="../media/image13.jpeg"/><Relationship Id="rId3" Type="http://schemas.openxmlformats.org/officeDocument/2006/relationships/slideLayout" Target="../slideLayouts/slideLayout56.xml"/><Relationship Id="rId7" Type="http://schemas.openxmlformats.org/officeDocument/2006/relationships/slideLayout" Target="../slideLayouts/slideLayout60.xml"/><Relationship Id="rId12" Type="http://schemas.openxmlformats.org/officeDocument/2006/relationships/theme" Target="../theme/theme6.xml"/><Relationship Id="rId2" Type="http://schemas.openxmlformats.org/officeDocument/2006/relationships/slideLayout" Target="../slideLayouts/slideLayout55.xml"/><Relationship Id="rId1" Type="http://schemas.openxmlformats.org/officeDocument/2006/relationships/slideLayout" Target="../slideLayouts/slideLayout54.xml"/><Relationship Id="rId6" Type="http://schemas.openxmlformats.org/officeDocument/2006/relationships/slideLayout" Target="../slideLayouts/slideLayout59.xml"/><Relationship Id="rId11" Type="http://schemas.openxmlformats.org/officeDocument/2006/relationships/slideLayout" Target="../slideLayouts/slideLayout64.xml"/><Relationship Id="rId5" Type="http://schemas.openxmlformats.org/officeDocument/2006/relationships/slideLayout" Target="../slideLayouts/slideLayout58.xml"/><Relationship Id="rId10" Type="http://schemas.openxmlformats.org/officeDocument/2006/relationships/slideLayout" Target="../slideLayouts/slideLayout63.xml"/><Relationship Id="rId4" Type="http://schemas.openxmlformats.org/officeDocument/2006/relationships/slideLayout" Target="../slideLayouts/slideLayout57.xml"/><Relationship Id="rId9" Type="http://schemas.openxmlformats.org/officeDocument/2006/relationships/slideLayout" Target="../slideLayouts/slideLayout62.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2.xml"/><Relationship Id="rId13" Type="http://schemas.openxmlformats.org/officeDocument/2006/relationships/image" Target="../media/image13.jpeg"/><Relationship Id="rId3" Type="http://schemas.openxmlformats.org/officeDocument/2006/relationships/slideLayout" Target="../slideLayouts/slideLayout67.xml"/><Relationship Id="rId7" Type="http://schemas.openxmlformats.org/officeDocument/2006/relationships/slideLayout" Target="../slideLayouts/slideLayout71.xml"/><Relationship Id="rId12" Type="http://schemas.openxmlformats.org/officeDocument/2006/relationships/theme" Target="../theme/theme7.xml"/><Relationship Id="rId2" Type="http://schemas.openxmlformats.org/officeDocument/2006/relationships/slideLayout" Target="../slideLayouts/slideLayout66.xml"/><Relationship Id="rId1" Type="http://schemas.openxmlformats.org/officeDocument/2006/relationships/slideLayout" Target="../slideLayouts/slideLayout65.xml"/><Relationship Id="rId6" Type="http://schemas.openxmlformats.org/officeDocument/2006/relationships/slideLayout" Target="../slideLayouts/slideLayout70.xml"/><Relationship Id="rId11" Type="http://schemas.openxmlformats.org/officeDocument/2006/relationships/slideLayout" Target="../slideLayouts/slideLayout75.xml"/><Relationship Id="rId5" Type="http://schemas.openxmlformats.org/officeDocument/2006/relationships/slideLayout" Target="../slideLayouts/slideLayout69.xml"/><Relationship Id="rId10" Type="http://schemas.openxmlformats.org/officeDocument/2006/relationships/slideLayout" Target="../slideLayouts/slideLayout74.xml"/><Relationship Id="rId4" Type="http://schemas.openxmlformats.org/officeDocument/2006/relationships/slideLayout" Target="../slideLayouts/slideLayout68.xml"/><Relationship Id="rId9" Type="http://schemas.openxmlformats.org/officeDocument/2006/relationships/slideLayout" Target="../slideLayouts/slideLayout73.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3.xml"/><Relationship Id="rId13" Type="http://schemas.openxmlformats.org/officeDocument/2006/relationships/image" Target="../media/image13.jpeg"/><Relationship Id="rId3" Type="http://schemas.openxmlformats.org/officeDocument/2006/relationships/slideLayout" Target="../slideLayouts/slideLayout78.xml"/><Relationship Id="rId7" Type="http://schemas.openxmlformats.org/officeDocument/2006/relationships/slideLayout" Target="../slideLayouts/slideLayout82.xml"/><Relationship Id="rId12" Type="http://schemas.openxmlformats.org/officeDocument/2006/relationships/theme" Target="../theme/theme8.xml"/><Relationship Id="rId2" Type="http://schemas.openxmlformats.org/officeDocument/2006/relationships/slideLayout" Target="../slideLayouts/slideLayout77.xml"/><Relationship Id="rId1" Type="http://schemas.openxmlformats.org/officeDocument/2006/relationships/slideLayout" Target="../slideLayouts/slideLayout76.xml"/><Relationship Id="rId6" Type="http://schemas.openxmlformats.org/officeDocument/2006/relationships/slideLayout" Target="../slideLayouts/slideLayout81.xml"/><Relationship Id="rId11" Type="http://schemas.openxmlformats.org/officeDocument/2006/relationships/slideLayout" Target="../slideLayouts/slideLayout86.xml"/><Relationship Id="rId5" Type="http://schemas.openxmlformats.org/officeDocument/2006/relationships/slideLayout" Target="../slideLayouts/slideLayout80.xml"/><Relationship Id="rId10" Type="http://schemas.openxmlformats.org/officeDocument/2006/relationships/slideLayout" Target="../slideLayouts/slideLayout85.xml"/><Relationship Id="rId4" Type="http://schemas.openxmlformats.org/officeDocument/2006/relationships/slideLayout" Target="../slideLayouts/slideLayout79.xml"/><Relationship Id="rId9" Type="http://schemas.openxmlformats.org/officeDocument/2006/relationships/slideLayout" Target="../slideLayouts/slideLayout84.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94.xml"/><Relationship Id="rId13" Type="http://schemas.openxmlformats.org/officeDocument/2006/relationships/slideLayout" Target="../slideLayouts/slideLayout99.xml"/><Relationship Id="rId3" Type="http://schemas.openxmlformats.org/officeDocument/2006/relationships/slideLayout" Target="../slideLayouts/slideLayout89.xml"/><Relationship Id="rId7" Type="http://schemas.openxmlformats.org/officeDocument/2006/relationships/slideLayout" Target="../slideLayouts/slideLayout93.xml"/><Relationship Id="rId12" Type="http://schemas.openxmlformats.org/officeDocument/2006/relationships/slideLayout" Target="../slideLayouts/slideLayout98.xml"/><Relationship Id="rId2" Type="http://schemas.openxmlformats.org/officeDocument/2006/relationships/slideLayout" Target="../slideLayouts/slideLayout88.xml"/><Relationship Id="rId1" Type="http://schemas.openxmlformats.org/officeDocument/2006/relationships/slideLayout" Target="../slideLayouts/slideLayout87.xml"/><Relationship Id="rId6" Type="http://schemas.openxmlformats.org/officeDocument/2006/relationships/slideLayout" Target="../slideLayouts/slideLayout92.xml"/><Relationship Id="rId11" Type="http://schemas.openxmlformats.org/officeDocument/2006/relationships/slideLayout" Target="../slideLayouts/slideLayout97.xml"/><Relationship Id="rId5" Type="http://schemas.openxmlformats.org/officeDocument/2006/relationships/slideLayout" Target="../slideLayouts/slideLayout91.xml"/><Relationship Id="rId15" Type="http://schemas.openxmlformats.org/officeDocument/2006/relationships/image" Target="../media/image13.jpeg"/><Relationship Id="rId10" Type="http://schemas.openxmlformats.org/officeDocument/2006/relationships/slideLayout" Target="../slideLayouts/slideLayout96.xml"/><Relationship Id="rId4" Type="http://schemas.openxmlformats.org/officeDocument/2006/relationships/slideLayout" Target="../slideLayouts/slideLayout90.xml"/><Relationship Id="rId9" Type="http://schemas.openxmlformats.org/officeDocument/2006/relationships/slideLayout" Target="../slideLayouts/slideLayout95.xml"/><Relationship Id="rId14" Type="http://schemas.openxmlformats.org/officeDocument/2006/relationships/theme" Target="../theme/theme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ChangeArrowheads="1"/>
          </p:cNvSpPr>
          <p:nvPr/>
        </p:nvSpPr>
        <p:spPr bwMode="auto">
          <a:xfrm>
            <a:off x="0" y="0"/>
            <a:ext cx="9144000" cy="6858000"/>
          </a:xfrm>
          <a:prstGeom prst="rect">
            <a:avLst/>
          </a:prstGeom>
          <a:blipFill dpi="0" rotWithShape="1">
            <a:blip r:embed="rId12" cstate="print"/>
            <a:srcRect/>
            <a:stretch>
              <a:fillRect/>
            </a:stretch>
          </a:blipFill>
          <a:ln w="9525">
            <a:noFill/>
            <a:miter lim="800000"/>
          </a:ln>
        </p:spPr>
        <p:txBody>
          <a:bodyPr wrap="none" anchor="ct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1" i="1" u="none" strike="noStrike" kern="1200" cap="none" spc="0" normalizeH="0" baseline="0" noProof="0">
              <a:ln>
                <a:noFill/>
              </a:ln>
              <a:solidFill>
                <a:schemeClr val="tx1"/>
              </a:solidFill>
              <a:effectLst/>
              <a:uLnTx/>
              <a:uFillTx/>
              <a:latin typeface="Arial" panose="020B0604020202020204" pitchFamily="34" charset="0"/>
              <a:ea typeface="华文细黑" panose="02010600040101010101" pitchFamily="2" charset="-122"/>
              <a:cs typeface="+mn-cs"/>
            </a:endParaRPr>
          </a:p>
        </p:txBody>
      </p:sp>
      <p:sp>
        <p:nvSpPr>
          <p:cNvPr id="1027" name="Rectangle 31"/>
          <p:cNvSpPr>
            <a:spLocks noGrp="1"/>
          </p:cNvSpPr>
          <p:nvPr>
            <p:ph type="body"/>
          </p:nvPr>
        </p:nvSpPr>
        <p:spPr>
          <a:xfrm>
            <a:off x="468313" y="1125538"/>
            <a:ext cx="8207375" cy="5183187"/>
          </a:xfrm>
          <a:prstGeom prst="rect">
            <a:avLst/>
          </a:prstGeom>
          <a:noFill/>
          <a:ln w="9525">
            <a:noFill/>
          </a:ln>
        </p:spPr>
        <p:txBody>
          <a:bodyPr anchor="t"/>
          <a:lstStyle/>
          <a:p>
            <a:pPr lvl="0" indent="-342900"/>
            <a:r>
              <a:rPr lang="zh-CN" altLang="en-US" dirty="0"/>
              <a:t>单击此处编辑母版文本样式</a:t>
            </a:r>
          </a:p>
          <a:p>
            <a:pPr lvl="1" indent="-285750"/>
            <a:r>
              <a:rPr lang="zh-CN" altLang="en-US" dirty="0"/>
              <a:t>第二级</a:t>
            </a:r>
          </a:p>
          <a:p>
            <a:pPr lvl="2" indent="-228600"/>
            <a:r>
              <a:rPr lang="zh-CN" altLang="en-US" dirty="0"/>
              <a:t>第三级</a:t>
            </a:r>
          </a:p>
          <a:p>
            <a:pPr lvl="3" indent="-228600"/>
            <a:r>
              <a:rPr lang="zh-CN" altLang="en-US" dirty="0"/>
              <a:t>第四级</a:t>
            </a:r>
          </a:p>
        </p:txBody>
      </p:sp>
      <p:sp>
        <p:nvSpPr>
          <p:cNvPr id="1028" name="Rectangle 27"/>
          <p:cNvSpPr>
            <a:spLocks noGrp="1"/>
          </p:cNvSpPr>
          <p:nvPr>
            <p:ph type="title"/>
          </p:nvPr>
        </p:nvSpPr>
        <p:spPr>
          <a:xfrm>
            <a:off x="468313" y="188913"/>
            <a:ext cx="8207375" cy="574675"/>
          </a:xfrm>
          <a:prstGeom prst="rect">
            <a:avLst/>
          </a:prstGeom>
          <a:noFill/>
          <a:ln w="9525">
            <a:noFill/>
          </a:ln>
        </p:spPr>
        <p:txBody>
          <a:bodyPr anchor="ctr"/>
          <a:lstStyle/>
          <a:p>
            <a:pPr lvl="0"/>
            <a:r>
              <a:rPr lang="zh-CN" altLang="en-US" dirty="0"/>
              <a:t>单击此处编辑母版标题样式</a:t>
            </a:r>
          </a:p>
        </p:txBody>
      </p:sp>
      <p:sp>
        <p:nvSpPr>
          <p:cNvPr id="1029" name="Rectangle 5"/>
          <p:cNvSpPr/>
          <p:nvPr/>
        </p:nvSpPr>
        <p:spPr>
          <a:xfrm>
            <a:off x="3851275" y="6524625"/>
            <a:ext cx="1439863" cy="196850"/>
          </a:xfrm>
          <a:prstGeom prst="rect">
            <a:avLst/>
          </a:prstGeom>
          <a:noFill/>
          <a:ln w="9525">
            <a:noFill/>
          </a:ln>
        </p:spPr>
        <p:txBody>
          <a:bodyPr anchor="t"/>
          <a:lstStyle/>
          <a:p>
            <a:pPr lvl="0" indent="0" algn="ctr"/>
            <a:r>
              <a:rPr lang="de-DE" altLang="en-US" sz="1000" i="1" dirty="0">
                <a:latin typeface="Arial" panose="020B0604020202020204" pitchFamily="34" charset="0"/>
                <a:ea typeface="华文细黑" panose="02010600040101010101" pitchFamily="2" charset="-122"/>
              </a:rPr>
              <a:t>Page </a:t>
            </a:r>
            <a:r>
              <a:rPr lang="de-DE" altLang="en-US" sz="1000" i="1" dirty="0">
                <a:latin typeface="Arial" panose="020B0604020202020204" pitchFamily="34" charset="0"/>
                <a:ea typeface="华文细黑" panose="02010600040101010101" pitchFamily="2" charset="-122"/>
                <a:sym typeface="MS UI Gothic" panose="020B0600070205080204" pitchFamily="34" charset="-128"/>
              </a:rPr>
              <a:t></a:t>
            </a:r>
            <a:r>
              <a:rPr lang="de-DE" altLang="en-US" sz="1000" i="1" dirty="0">
                <a:latin typeface="Arial" panose="020B0604020202020204" pitchFamily="34" charset="0"/>
                <a:ea typeface="华文细黑" panose="02010600040101010101" pitchFamily="2" charset="-122"/>
              </a:rPr>
              <a:t> </a:t>
            </a:r>
            <a:fld id="{9A0DB2DC-4C9A-4742-B13C-FB6460FD3503}" type="slidenum">
              <a:rPr lang="zh-CN" altLang="en-US" sz="1000" i="1" dirty="0">
                <a:latin typeface="Arial" panose="020B0604020202020204" pitchFamily="34" charset="0"/>
                <a:ea typeface="华文细黑" panose="02010600040101010101" pitchFamily="2" charset="-122"/>
              </a:rPr>
              <a:pPr lvl="0" indent="0" algn="ctr"/>
              <a:t>‹#›</a:t>
            </a:fld>
            <a:endParaRPr lang="zh-CN" altLang="en-US" sz="1000" i="1" dirty="0">
              <a:latin typeface="Arial" panose="020B0604020202020204" pitchFamily="34" charset="0"/>
              <a:ea typeface="华文细黑" panose="02010600040101010101" pitchFamily="2" charset="-122"/>
            </a:endParaRPr>
          </a:p>
        </p:txBody>
      </p:sp>
      <p:sp>
        <p:nvSpPr>
          <p:cNvPr id="1030" name="Rectangle 7"/>
          <p:cNvSpPr>
            <a:spLocks noChangeArrowheads="1"/>
          </p:cNvSpPr>
          <p:nvPr/>
        </p:nvSpPr>
        <p:spPr bwMode="auto">
          <a:xfrm>
            <a:off x="468313" y="260350"/>
            <a:ext cx="1389063" cy="349250"/>
          </a:xfrm>
          <a:prstGeom prst="rect">
            <a:avLst/>
          </a:prstGeom>
          <a:gradFill rotWithShape="1">
            <a:gsLst>
              <a:gs pos="0">
                <a:srgbClr val="FFFFFF"/>
              </a:gs>
              <a:gs pos="100000">
                <a:srgbClr val="DDDDDD"/>
              </a:gs>
            </a:gsLst>
            <a:lin ang="0" scaled="1"/>
          </a:gradFill>
          <a:ln w="9525">
            <a:solidFill>
              <a:srgbClr val="969696"/>
            </a:solidFill>
            <a:prstDash val="dash"/>
            <a:miter lim="800000"/>
          </a:ln>
        </p:spPr>
        <p:txBody>
          <a:bodyPr wrap="none" anchor="ctr"/>
          <a:lstStyle/>
          <a:p>
            <a:pPr marL="0" marR="0" lvl="0" indent="0" algn="ctr" defTabSz="914400" rtl="0" eaLnBrk="0" fontAlgn="base" latinLnBrk="0" hangingPunct="0">
              <a:lnSpc>
                <a:spcPct val="100000"/>
              </a:lnSpc>
              <a:spcBef>
                <a:spcPct val="0"/>
              </a:spcBef>
              <a:spcAft>
                <a:spcPct val="0"/>
              </a:spcAft>
              <a:buClrTx/>
              <a:buSzTx/>
              <a:buFont typeface="Arial" panose="020B0604020202020204" pitchFamily="34" charset="0"/>
              <a:buNone/>
              <a:defRPr/>
            </a:pPr>
            <a:r>
              <a:rPr kumimoji="0" lang="de-DE" altLang="en-US" sz="1400" b="1" i="1" u="none" strike="noStrike" kern="1200" cap="none" spc="0" normalizeH="0" baseline="0" noProof="0">
                <a:ln>
                  <a:noFill/>
                </a:ln>
                <a:solidFill>
                  <a:schemeClr val="tx1"/>
                </a:solidFill>
                <a:effectLst/>
                <a:uLnTx/>
                <a:uFillTx/>
                <a:latin typeface="Arial" panose="020B0604020202020204" pitchFamily="34" charset="0"/>
                <a:ea typeface="华文细黑" panose="02010600040101010101" pitchFamily="2" charset="-122"/>
                <a:cs typeface="+mn-cs"/>
              </a:rPr>
              <a:t>LOGO</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Lst>
  <p:transition>
    <p:cover dir="u"/>
  </p:transition>
  <p:hf sldNum="0" hdr="0" ftr="0" dt="0"/>
  <p:txStyles>
    <p:titleStyle>
      <a:lvl1pPr algn="ctr" rtl="0" eaLnBrk="0" fontAlgn="base" hangingPunct="0">
        <a:spcBef>
          <a:spcPct val="0"/>
        </a:spcBef>
        <a:spcAft>
          <a:spcPct val="0"/>
        </a:spcAft>
        <a:defRPr sz="2600" b="1">
          <a:solidFill>
            <a:schemeClr val="bg1"/>
          </a:solidFill>
          <a:latin typeface="+mj-lt"/>
          <a:ea typeface="+mj-ea"/>
          <a:cs typeface="+mj-cs"/>
        </a:defRPr>
      </a:lvl1pPr>
      <a:lvl2pPr algn="ctr" rtl="0" eaLnBrk="0" fontAlgn="base" hangingPunct="0">
        <a:spcBef>
          <a:spcPct val="0"/>
        </a:spcBef>
        <a:spcAft>
          <a:spcPct val="0"/>
        </a:spcAft>
        <a:defRPr sz="2600" b="1">
          <a:solidFill>
            <a:schemeClr val="bg1"/>
          </a:solidFill>
          <a:latin typeface="Arial" panose="020B0604020202020204" pitchFamily="34" charset="0"/>
          <a:ea typeface="黑体" panose="02010609060101010101" pitchFamily="49" charset="-122"/>
        </a:defRPr>
      </a:lvl2pPr>
      <a:lvl3pPr algn="ctr" rtl="0" eaLnBrk="0" fontAlgn="base" hangingPunct="0">
        <a:spcBef>
          <a:spcPct val="0"/>
        </a:spcBef>
        <a:spcAft>
          <a:spcPct val="0"/>
        </a:spcAft>
        <a:defRPr sz="2600" b="1">
          <a:solidFill>
            <a:schemeClr val="bg1"/>
          </a:solidFill>
          <a:latin typeface="Arial" panose="020B0604020202020204" pitchFamily="34" charset="0"/>
          <a:ea typeface="黑体" panose="02010609060101010101" pitchFamily="49" charset="-122"/>
        </a:defRPr>
      </a:lvl3pPr>
      <a:lvl4pPr algn="ctr" rtl="0" eaLnBrk="0" fontAlgn="base" hangingPunct="0">
        <a:spcBef>
          <a:spcPct val="0"/>
        </a:spcBef>
        <a:spcAft>
          <a:spcPct val="0"/>
        </a:spcAft>
        <a:defRPr sz="2600" b="1">
          <a:solidFill>
            <a:schemeClr val="bg1"/>
          </a:solidFill>
          <a:latin typeface="Arial" panose="020B0604020202020204" pitchFamily="34" charset="0"/>
          <a:ea typeface="黑体" panose="02010609060101010101" pitchFamily="49" charset="-122"/>
        </a:defRPr>
      </a:lvl4pPr>
      <a:lvl5pPr algn="ctr" rtl="0" eaLnBrk="0" fontAlgn="base" hangingPunct="0">
        <a:spcBef>
          <a:spcPct val="0"/>
        </a:spcBef>
        <a:spcAft>
          <a:spcPct val="0"/>
        </a:spcAft>
        <a:defRPr sz="2600" b="1">
          <a:solidFill>
            <a:schemeClr val="bg1"/>
          </a:solidFill>
          <a:latin typeface="Arial" panose="020B0604020202020204" pitchFamily="34" charset="0"/>
          <a:ea typeface="黑体" panose="02010609060101010101" pitchFamily="49" charset="-122"/>
        </a:defRPr>
      </a:lvl5pPr>
      <a:lvl6pPr marL="457200" algn="ctr" rtl="0" eaLnBrk="0" fontAlgn="base" hangingPunct="0">
        <a:spcBef>
          <a:spcPct val="0"/>
        </a:spcBef>
        <a:spcAft>
          <a:spcPct val="0"/>
        </a:spcAft>
        <a:defRPr sz="2600" b="1">
          <a:solidFill>
            <a:schemeClr val="bg1"/>
          </a:solidFill>
          <a:latin typeface="Arial" panose="020B0604020202020204" pitchFamily="34" charset="0"/>
          <a:ea typeface="黑体" panose="02010609060101010101" pitchFamily="49" charset="-122"/>
        </a:defRPr>
      </a:lvl6pPr>
      <a:lvl7pPr marL="914400" algn="ctr" rtl="0" eaLnBrk="0" fontAlgn="base" hangingPunct="0">
        <a:spcBef>
          <a:spcPct val="0"/>
        </a:spcBef>
        <a:spcAft>
          <a:spcPct val="0"/>
        </a:spcAft>
        <a:defRPr sz="2600" b="1">
          <a:solidFill>
            <a:schemeClr val="bg1"/>
          </a:solidFill>
          <a:latin typeface="Arial" panose="020B0604020202020204" pitchFamily="34" charset="0"/>
          <a:ea typeface="黑体" panose="02010609060101010101" pitchFamily="49" charset="-122"/>
        </a:defRPr>
      </a:lvl7pPr>
      <a:lvl8pPr marL="1371600" algn="ctr" rtl="0" eaLnBrk="0" fontAlgn="base" hangingPunct="0">
        <a:spcBef>
          <a:spcPct val="0"/>
        </a:spcBef>
        <a:spcAft>
          <a:spcPct val="0"/>
        </a:spcAft>
        <a:defRPr sz="2600" b="1">
          <a:solidFill>
            <a:schemeClr val="bg1"/>
          </a:solidFill>
          <a:latin typeface="Arial" panose="020B0604020202020204" pitchFamily="34" charset="0"/>
          <a:ea typeface="黑体" panose="02010609060101010101" pitchFamily="49" charset="-122"/>
        </a:defRPr>
      </a:lvl8pPr>
      <a:lvl9pPr marL="1828800" algn="ctr" rtl="0" eaLnBrk="0" fontAlgn="base" hangingPunct="0">
        <a:spcBef>
          <a:spcPct val="0"/>
        </a:spcBef>
        <a:spcAft>
          <a:spcPct val="0"/>
        </a:spcAft>
        <a:defRPr sz="2600" b="1">
          <a:solidFill>
            <a:schemeClr val="bg1"/>
          </a:solidFill>
          <a:latin typeface="Arial" panose="020B0604020202020204" pitchFamily="34" charset="0"/>
          <a:ea typeface="黑体" panose="02010609060101010101" pitchFamily="49" charset="-122"/>
        </a:defRPr>
      </a:lvl9pPr>
    </p:titleStyle>
    <p:bodyStyle>
      <a:lvl1pPr marL="342900" indent="-342900" algn="l" rtl="0" eaLnBrk="0" fontAlgn="base" hangingPunct="0">
        <a:lnSpc>
          <a:spcPct val="120000"/>
        </a:lnSpc>
        <a:spcBef>
          <a:spcPct val="20000"/>
        </a:spcBef>
        <a:spcAft>
          <a:spcPct val="0"/>
        </a:spcAft>
        <a:buClr>
          <a:schemeClr val="accent1"/>
        </a:buClr>
        <a:buFont typeface="Wingdings" panose="05000000000000000000" pitchFamily="2" charset="2"/>
        <a:buChar char="n"/>
        <a:defRPr sz="2000" b="1">
          <a:solidFill>
            <a:schemeClr val="tx1"/>
          </a:solidFill>
          <a:latin typeface="+mn-lt"/>
          <a:ea typeface="+mn-ea"/>
          <a:cs typeface="+mn-cs"/>
        </a:defRPr>
      </a:lvl1pPr>
      <a:lvl2pPr marL="742950" indent="-285750" algn="l" rtl="0" eaLnBrk="0" fontAlgn="base" hangingPunct="0">
        <a:lnSpc>
          <a:spcPct val="120000"/>
        </a:lnSpc>
        <a:spcBef>
          <a:spcPct val="20000"/>
        </a:spcBef>
        <a:spcAft>
          <a:spcPct val="0"/>
        </a:spcAft>
        <a:buClr>
          <a:schemeClr val="accent1"/>
        </a:buClr>
        <a:buFont typeface="Wingdings" panose="05000000000000000000" pitchFamily="2" charset="2"/>
        <a:buChar char="n"/>
        <a:defRPr sz="2800" b="1">
          <a:solidFill>
            <a:schemeClr val="tx1"/>
          </a:solidFill>
          <a:latin typeface="+mn-lt"/>
          <a:ea typeface="+mn-ea"/>
        </a:defRPr>
      </a:lvl2pPr>
      <a:lvl3pPr marL="1143000" indent="-228600" algn="l" rtl="0" eaLnBrk="0" fontAlgn="base" hangingPunct="0">
        <a:lnSpc>
          <a:spcPct val="120000"/>
        </a:lnSpc>
        <a:spcBef>
          <a:spcPct val="20000"/>
        </a:spcBef>
        <a:spcAft>
          <a:spcPct val="0"/>
        </a:spcAft>
        <a:buClr>
          <a:schemeClr val="accent1"/>
        </a:buClr>
        <a:buFont typeface="Wingdings" panose="05000000000000000000" pitchFamily="2" charset="2"/>
        <a:buChar char="n"/>
        <a:defRPr sz="1600" b="1">
          <a:solidFill>
            <a:schemeClr val="tx1"/>
          </a:solidFill>
          <a:latin typeface="+mn-lt"/>
          <a:ea typeface="+mn-ea"/>
        </a:defRPr>
      </a:lvl3pPr>
      <a:lvl4pPr marL="1600200" indent="-228600" algn="l" rtl="0" eaLnBrk="0" fontAlgn="base" hangingPunct="0">
        <a:lnSpc>
          <a:spcPct val="120000"/>
        </a:lnSpc>
        <a:spcBef>
          <a:spcPct val="20000"/>
        </a:spcBef>
        <a:spcAft>
          <a:spcPct val="0"/>
        </a:spcAft>
        <a:buClr>
          <a:schemeClr val="accent1"/>
        </a:buClr>
        <a:buFont typeface="Wingdings" panose="05000000000000000000" pitchFamily="2" charset="2"/>
        <a:buChar char="n"/>
        <a:defRPr sz="1400" b="1">
          <a:solidFill>
            <a:schemeClr val="tx1"/>
          </a:solidFill>
          <a:latin typeface="+mn-lt"/>
          <a:ea typeface="+mn-ea"/>
        </a:defRPr>
      </a:lvl4pPr>
      <a:lvl5pPr marL="2057400" indent="-228600" algn="l" rtl="0" eaLnBrk="0" fontAlgn="base" hangingPunct="0">
        <a:lnSpc>
          <a:spcPct val="120000"/>
        </a:lnSpc>
        <a:spcBef>
          <a:spcPct val="20000"/>
        </a:spcBef>
        <a:spcAft>
          <a:spcPct val="0"/>
        </a:spcAft>
        <a:buFont typeface="Wingdings" panose="05000000000000000000" pitchFamily="2" charset="2"/>
        <a:buChar char="»"/>
        <a:defRPr sz="2000" b="1">
          <a:solidFill>
            <a:schemeClr val="tx1"/>
          </a:solidFill>
          <a:latin typeface="+mn-lt"/>
          <a:ea typeface="+mn-ea"/>
        </a:defRPr>
      </a:lvl5pPr>
      <a:lvl6pPr marL="2514600" indent="-228600" algn="l" rtl="0" eaLnBrk="0" fontAlgn="base" hangingPunct="0">
        <a:spcBef>
          <a:spcPct val="20000"/>
        </a:spcBef>
        <a:spcAft>
          <a:spcPct val="0"/>
        </a:spcAft>
        <a:buFont typeface="Wingdings" panose="05000000000000000000" pitchFamily="2" charset="2"/>
        <a:buChar char="»"/>
        <a:defRPr sz="2000" b="1">
          <a:solidFill>
            <a:schemeClr val="tx1"/>
          </a:solidFill>
          <a:latin typeface="+mn-lt"/>
          <a:ea typeface="+mn-ea"/>
        </a:defRPr>
      </a:lvl6pPr>
      <a:lvl7pPr marL="2971800" indent="-228600" algn="l" rtl="0" eaLnBrk="0" fontAlgn="base" hangingPunct="0">
        <a:spcBef>
          <a:spcPct val="20000"/>
        </a:spcBef>
        <a:spcAft>
          <a:spcPct val="0"/>
        </a:spcAft>
        <a:buFont typeface="Wingdings" panose="05000000000000000000" pitchFamily="2" charset="2"/>
        <a:buChar char="»"/>
        <a:defRPr sz="2000" b="1">
          <a:solidFill>
            <a:schemeClr val="tx1"/>
          </a:solidFill>
          <a:latin typeface="+mn-lt"/>
          <a:ea typeface="+mn-ea"/>
        </a:defRPr>
      </a:lvl7pPr>
      <a:lvl8pPr marL="3429000" indent="-228600" algn="l" rtl="0" eaLnBrk="0" fontAlgn="base" hangingPunct="0">
        <a:spcBef>
          <a:spcPct val="20000"/>
        </a:spcBef>
        <a:spcAft>
          <a:spcPct val="0"/>
        </a:spcAft>
        <a:buFont typeface="Wingdings" panose="05000000000000000000" pitchFamily="2" charset="2"/>
        <a:buChar char="»"/>
        <a:defRPr sz="2000" b="1">
          <a:solidFill>
            <a:schemeClr val="tx1"/>
          </a:solidFill>
          <a:latin typeface="+mn-lt"/>
          <a:ea typeface="+mn-ea"/>
        </a:defRPr>
      </a:lvl8pPr>
      <a:lvl9pPr marL="3886200" indent="-228600" algn="l" rtl="0" eaLnBrk="0" fontAlgn="base" hangingPunct="0">
        <a:spcBef>
          <a:spcPct val="20000"/>
        </a:spcBef>
        <a:spcAft>
          <a:spcPct val="0"/>
        </a:spcAft>
        <a:buFont typeface="Wingdings" panose="05000000000000000000" pitchFamily="2" charset="2"/>
        <a:buChar char="»"/>
        <a:defRPr sz="2000" b="1">
          <a:solidFill>
            <a:schemeClr val="tx1"/>
          </a:solidFill>
          <a:latin typeface="+mn-lt"/>
          <a:ea typeface="+mn-ea"/>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Pr>
        <a:blipFill rotWithShape="0">
          <a:blip r:embed="rId13" cstate="print"/>
          <a:stretch>
            <a:fillRect/>
          </a:stretch>
        </a:blipFill>
        <a:effectLst/>
      </p:bgPr>
    </p:bg>
    <p:spTree>
      <p:nvGrpSpPr>
        <p:cNvPr id="1" name=""/>
        <p:cNvGrpSpPr/>
        <p:nvPr/>
      </p:nvGrpSpPr>
      <p:grpSpPr>
        <a:xfrm>
          <a:off x="0" y="0"/>
          <a:ext cx="0" cy="0"/>
          <a:chOff x="0" y="0"/>
          <a:chExt cx="0" cy="0"/>
        </a:xfrm>
      </p:grpSpPr>
      <p:sp>
        <p:nvSpPr>
          <p:cNvPr id="10242" name="Rectangle 5"/>
          <p:cNvSpPr>
            <a:spLocks noChangeArrowheads="1"/>
          </p:cNvSpPr>
          <p:nvPr/>
        </p:nvSpPr>
        <p:spPr bwMode="auto">
          <a:xfrm>
            <a:off x="2162175" y="6408738"/>
            <a:ext cx="4784725" cy="247650"/>
          </a:xfrm>
          <a:prstGeom prst="rect">
            <a:avLst/>
          </a:prstGeom>
          <a:noFill/>
          <a:ln w="9525">
            <a:noFill/>
            <a:miter lim="800000"/>
          </a:ln>
        </p:spPr>
        <p:txBody>
          <a:body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000" b="1" i="0" u="none" strike="noStrike" kern="1200" cap="none" spc="0" normalizeH="0" baseline="0" noProof="1">
              <a:ln>
                <a:noFill/>
              </a:ln>
              <a:solidFill>
                <a:schemeClr val="tx1"/>
              </a:solidFill>
              <a:effectLst/>
              <a:uLnTx/>
              <a:uFillTx/>
              <a:latin typeface="Arial" panose="020B0604020202020204" pitchFamily="34" charset="0"/>
              <a:ea typeface="华文细黑" panose="02010600040101010101" pitchFamily="2" charset="-122"/>
              <a:cs typeface="+mn-cs"/>
            </a:endParaRPr>
          </a:p>
        </p:txBody>
      </p:sp>
      <p:sp>
        <p:nvSpPr>
          <p:cNvPr id="10243" name="Rectangle 7"/>
          <p:cNvSpPr>
            <a:spLocks noChangeArrowheads="1"/>
          </p:cNvSpPr>
          <p:nvPr/>
        </p:nvSpPr>
        <p:spPr bwMode="auto">
          <a:xfrm>
            <a:off x="7188200" y="6184900"/>
            <a:ext cx="1646238" cy="377825"/>
          </a:xfrm>
          <a:prstGeom prst="rect">
            <a:avLst/>
          </a:prstGeom>
          <a:gradFill rotWithShape="1">
            <a:gsLst>
              <a:gs pos="0">
                <a:srgbClr val="FFFFFF"/>
              </a:gs>
              <a:gs pos="100000">
                <a:srgbClr val="DDDDDD"/>
              </a:gs>
            </a:gsLst>
            <a:lin ang="0" scaled="1"/>
          </a:gradFill>
          <a:ln w="9525">
            <a:solidFill>
              <a:srgbClr val="969696"/>
            </a:solidFill>
            <a:miter lim="800000"/>
          </a:ln>
        </p:spPr>
        <p:txBody>
          <a:bodyPr wrap="none" anchor="ctr"/>
          <a:lstStyle/>
          <a:p>
            <a:pPr marL="0" marR="0" lvl="0" indent="0" algn="ctr" defTabSz="914400" rtl="0" eaLnBrk="0" fontAlgn="base" latinLnBrk="0" hangingPunct="0">
              <a:lnSpc>
                <a:spcPct val="100000"/>
              </a:lnSpc>
              <a:spcBef>
                <a:spcPct val="0"/>
              </a:spcBef>
              <a:spcAft>
                <a:spcPct val="0"/>
              </a:spcAft>
              <a:buClrTx/>
              <a:buSzTx/>
              <a:buFont typeface="Arial" panose="020B0604020202020204" pitchFamily="34" charset="0"/>
              <a:buNone/>
              <a:defRPr/>
            </a:pPr>
            <a:r>
              <a:rPr kumimoji="0" lang="de-DE" altLang="en-US" sz="1600" b="1" i="0" u="none" strike="noStrike" kern="1200" cap="none" spc="0" normalizeH="0" baseline="0" noProof="0">
                <a:ln>
                  <a:noFill/>
                </a:ln>
                <a:solidFill>
                  <a:schemeClr val="tx1"/>
                </a:solidFill>
                <a:effectLst/>
                <a:uLnTx/>
                <a:uFillTx/>
                <a:latin typeface="Arial" panose="020B0604020202020204" pitchFamily="34" charset="0"/>
                <a:ea typeface="华文细黑" panose="02010600040101010101" pitchFamily="2" charset="-122"/>
                <a:cs typeface="+mn-cs"/>
              </a:rPr>
              <a:t>YOUR LOGO</a:t>
            </a:r>
          </a:p>
        </p:txBody>
      </p:sp>
      <p:sp>
        <p:nvSpPr>
          <p:cNvPr id="10244" name="Rectangle 7"/>
          <p:cNvSpPr>
            <a:spLocks noGrp="1"/>
          </p:cNvSpPr>
          <p:nvPr>
            <p:ph type="title"/>
          </p:nvPr>
        </p:nvSpPr>
        <p:spPr>
          <a:xfrm>
            <a:off x="304800" y="192088"/>
            <a:ext cx="5540375" cy="600075"/>
          </a:xfrm>
          <a:prstGeom prst="rect">
            <a:avLst/>
          </a:prstGeom>
          <a:noFill/>
          <a:ln w="9525">
            <a:noFill/>
          </a:ln>
        </p:spPr>
        <p:txBody>
          <a:bodyPr lIns="0" rIns="0" anchor="ctr"/>
          <a:lstStyle/>
          <a:p>
            <a:pPr lvl="0"/>
            <a:r>
              <a:rPr lang="zh-CN" altLang="zh-CN" dirty="0"/>
              <a:t>Klicken Sie, um das Titelformat zu bearbeiten</a:t>
            </a:r>
          </a:p>
        </p:txBody>
      </p:sp>
      <p:sp>
        <p:nvSpPr>
          <p:cNvPr id="10245" name="Rectangle 12"/>
          <p:cNvSpPr>
            <a:spLocks noGrp="1"/>
          </p:cNvSpPr>
          <p:nvPr>
            <p:ph type="body"/>
          </p:nvPr>
        </p:nvSpPr>
        <p:spPr>
          <a:xfrm>
            <a:off x="314325" y="1614488"/>
            <a:ext cx="8524875" cy="4391025"/>
          </a:xfrm>
          <a:prstGeom prst="rect">
            <a:avLst/>
          </a:prstGeom>
          <a:noFill/>
          <a:ln w="9525">
            <a:noFill/>
          </a:ln>
        </p:spPr>
        <p:txBody>
          <a:bodyPr lIns="0" rIns="0" anchor="t"/>
          <a:lstStyle/>
          <a:p>
            <a:pPr lvl="0" indent="-190500"/>
            <a:r>
              <a:rPr lang="zh-CN" altLang="zh-CN" dirty="0"/>
              <a:t>Klicken Sie, um die Formate des Vorlagentextes zu bearbeiten</a:t>
            </a:r>
          </a:p>
          <a:p>
            <a:pPr lvl="1" indent="-188595"/>
            <a:r>
              <a:rPr lang="zh-CN" altLang="zh-CN" dirty="0"/>
              <a:t>Zweite Ebene</a:t>
            </a:r>
          </a:p>
          <a:p>
            <a:pPr lvl="2" indent="-179070"/>
            <a:r>
              <a:rPr lang="zh-CN" altLang="zh-CN" dirty="0"/>
              <a:t>Dritte Ebene</a:t>
            </a:r>
          </a:p>
          <a:p>
            <a:pPr lvl="3" indent="-204470"/>
            <a:r>
              <a:rPr lang="zh-CN" altLang="zh-CN" dirty="0"/>
              <a:t>Vierte Ebene</a:t>
            </a:r>
          </a:p>
        </p:txBody>
      </p:sp>
      <p:sp>
        <p:nvSpPr>
          <p:cNvPr id="10246" name="Rectangle 10"/>
          <p:cNvSpPr>
            <a:spLocks noGrp="1" noChangeArrowheads="1"/>
          </p:cNvSpPr>
          <p:nvPr>
            <p:ph type="ftr" sz="quarter" idx="3"/>
          </p:nvPr>
        </p:nvSpPr>
        <p:spPr bwMode="auto">
          <a:xfrm>
            <a:off x="219075" y="6408738"/>
            <a:ext cx="1343025" cy="247650"/>
          </a:xfrm>
          <a:prstGeom prst="rect">
            <a:avLst/>
          </a:prstGeom>
          <a:noFill/>
          <a:ln w="9525">
            <a:noFill/>
            <a:miter lim="800000"/>
          </a:ln>
        </p:spPr>
        <p:txBody>
          <a:bodyPr vert="horz" wrap="square" lIns="91440" tIns="45720" rIns="91440" bIns="45720" numCol="1" anchor="t" anchorCtr="0" compatLnSpc="1"/>
          <a:lstStyle>
            <a:lvl1pPr>
              <a:buFont typeface="Arial" panose="020B0604020202020204" pitchFamily="34" charset="0"/>
              <a:buNone/>
              <a:defRPr sz="1000">
                <a:latin typeface="Arial" panose="020B0604020202020204" pitchFamily="34" charset="0"/>
              </a:defRPr>
            </a:lvl1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000" b="1" i="0" u="none" strike="noStrike" kern="1200" cap="none" spc="0" normalizeH="0" baseline="0" noProof="0">
              <a:ln>
                <a:noFill/>
              </a:ln>
              <a:solidFill>
                <a:schemeClr val="tx1"/>
              </a:solidFill>
              <a:effectLst/>
              <a:uLnTx/>
              <a:uFillTx/>
              <a:latin typeface="Arial" panose="020B0604020202020204" pitchFamily="34" charset="0"/>
              <a:ea typeface="华文细黑" panose="02010600040101010101" pitchFamily="2" charset="-122"/>
              <a:cs typeface="+mn-cs"/>
            </a:endParaRPr>
          </a:p>
        </p:txBody>
      </p:sp>
    </p:spTree>
  </p:cSld>
  <p:clrMap bg1="lt1" tx1="dk1" bg2="lt2" tx2="dk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62" r:id="rId6"/>
    <p:sldLayoutId id="2147483763" r:id="rId7"/>
    <p:sldLayoutId id="2147483764" r:id="rId8"/>
    <p:sldLayoutId id="2147483765" r:id="rId9"/>
    <p:sldLayoutId id="2147483766" r:id="rId10"/>
    <p:sldLayoutId id="2147483767" r:id="rId11"/>
  </p:sldLayoutIdLst>
  <p:transition>
    <p:cover dir="u"/>
  </p:transition>
  <p:hf sldNum="0" hdr="0" ftr="0" dt="0"/>
  <p:txStyles>
    <p:titleStyle>
      <a:lvl1pPr algn="l" rtl="0" eaLnBrk="0" fontAlgn="base" hangingPunct="0">
        <a:lnSpc>
          <a:spcPct val="95000"/>
        </a:lnSpc>
        <a:spcBef>
          <a:spcPct val="0"/>
        </a:spcBef>
        <a:spcAft>
          <a:spcPct val="0"/>
        </a:spcAft>
        <a:defRPr sz="2400" b="1">
          <a:solidFill>
            <a:schemeClr val="tx1"/>
          </a:solidFill>
          <a:latin typeface="+mj-lt"/>
          <a:ea typeface="+mj-ea"/>
          <a:cs typeface="Arial" panose="020B0604020202020204" pitchFamily="34" charset="0"/>
        </a:defRPr>
      </a:lvl1pPr>
      <a:lvl2pPr algn="l" rtl="0" eaLnBrk="0" fontAlgn="base" hangingPunct="0">
        <a:lnSpc>
          <a:spcPct val="95000"/>
        </a:lnSpc>
        <a:spcBef>
          <a:spcPct val="0"/>
        </a:spcBef>
        <a:spcAft>
          <a:spcPct val="0"/>
        </a:spcAft>
        <a:defRPr sz="2400" b="1">
          <a:solidFill>
            <a:schemeClr val="tx1"/>
          </a:solidFill>
          <a:latin typeface="Arial" panose="020B0604020202020204" pitchFamily="34" charset="0"/>
          <a:cs typeface="Arial" panose="020B0604020202020204" pitchFamily="34" charset="0"/>
        </a:defRPr>
      </a:lvl2pPr>
      <a:lvl3pPr algn="l" rtl="0" eaLnBrk="0" fontAlgn="base" hangingPunct="0">
        <a:lnSpc>
          <a:spcPct val="95000"/>
        </a:lnSpc>
        <a:spcBef>
          <a:spcPct val="0"/>
        </a:spcBef>
        <a:spcAft>
          <a:spcPct val="0"/>
        </a:spcAft>
        <a:defRPr sz="2400" b="1">
          <a:solidFill>
            <a:schemeClr val="tx1"/>
          </a:solidFill>
          <a:latin typeface="Arial" panose="020B0604020202020204" pitchFamily="34" charset="0"/>
          <a:cs typeface="Arial" panose="020B0604020202020204" pitchFamily="34" charset="0"/>
        </a:defRPr>
      </a:lvl3pPr>
      <a:lvl4pPr algn="l" rtl="0" eaLnBrk="0" fontAlgn="base" hangingPunct="0">
        <a:lnSpc>
          <a:spcPct val="95000"/>
        </a:lnSpc>
        <a:spcBef>
          <a:spcPct val="0"/>
        </a:spcBef>
        <a:spcAft>
          <a:spcPct val="0"/>
        </a:spcAft>
        <a:defRPr sz="2400" b="1">
          <a:solidFill>
            <a:schemeClr val="tx1"/>
          </a:solidFill>
          <a:latin typeface="Arial" panose="020B0604020202020204" pitchFamily="34" charset="0"/>
          <a:cs typeface="Arial" panose="020B0604020202020204" pitchFamily="34" charset="0"/>
        </a:defRPr>
      </a:lvl4pPr>
      <a:lvl5pPr algn="l" rtl="0" eaLnBrk="0" fontAlgn="base" hangingPunct="0">
        <a:lnSpc>
          <a:spcPct val="95000"/>
        </a:lnSpc>
        <a:spcBef>
          <a:spcPct val="0"/>
        </a:spcBef>
        <a:spcAft>
          <a:spcPct val="0"/>
        </a:spcAft>
        <a:defRPr sz="2400" b="1">
          <a:solidFill>
            <a:schemeClr val="tx1"/>
          </a:solidFill>
          <a:latin typeface="Arial" panose="020B0604020202020204" pitchFamily="34" charset="0"/>
          <a:cs typeface="Arial" panose="020B0604020202020204" pitchFamily="34" charset="0"/>
        </a:defRPr>
      </a:lvl5pPr>
      <a:lvl6pPr marL="457200" algn="l" rtl="0" eaLnBrk="0" fontAlgn="base" hangingPunct="0">
        <a:lnSpc>
          <a:spcPct val="95000"/>
        </a:lnSpc>
        <a:spcBef>
          <a:spcPct val="0"/>
        </a:spcBef>
        <a:spcAft>
          <a:spcPct val="0"/>
        </a:spcAft>
        <a:defRPr sz="2400" b="1">
          <a:solidFill>
            <a:schemeClr val="tx1"/>
          </a:solidFill>
          <a:latin typeface="Arial" panose="020B0604020202020204" pitchFamily="34" charset="0"/>
        </a:defRPr>
      </a:lvl6pPr>
      <a:lvl7pPr marL="914400" algn="l" rtl="0" eaLnBrk="0" fontAlgn="base" hangingPunct="0">
        <a:lnSpc>
          <a:spcPct val="95000"/>
        </a:lnSpc>
        <a:spcBef>
          <a:spcPct val="0"/>
        </a:spcBef>
        <a:spcAft>
          <a:spcPct val="0"/>
        </a:spcAft>
        <a:defRPr sz="2400" b="1">
          <a:solidFill>
            <a:schemeClr val="tx1"/>
          </a:solidFill>
          <a:latin typeface="Arial" panose="020B0604020202020204" pitchFamily="34" charset="0"/>
        </a:defRPr>
      </a:lvl7pPr>
      <a:lvl8pPr marL="1371600" algn="l" rtl="0" eaLnBrk="0" fontAlgn="base" hangingPunct="0">
        <a:lnSpc>
          <a:spcPct val="95000"/>
        </a:lnSpc>
        <a:spcBef>
          <a:spcPct val="0"/>
        </a:spcBef>
        <a:spcAft>
          <a:spcPct val="0"/>
        </a:spcAft>
        <a:defRPr sz="2400" b="1">
          <a:solidFill>
            <a:schemeClr val="tx1"/>
          </a:solidFill>
          <a:latin typeface="Arial" panose="020B0604020202020204" pitchFamily="34" charset="0"/>
        </a:defRPr>
      </a:lvl8pPr>
      <a:lvl9pPr marL="1828800" algn="l" rtl="0" eaLnBrk="0" fontAlgn="base" hangingPunct="0">
        <a:lnSpc>
          <a:spcPct val="95000"/>
        </a:lnSpc>
        <a:spcBef>
          <a:spcPct val="0"/>
        </a:spcBef>
        <a:spcAft>
          <a:spcPct val="0"/>
        </a:spcAft>
        <a:defRPr sz="2400" b="1">
          <a:solidFill>
            <a:schemeClr val="tx1"/>
          </a:solidFill>
          <a:latin typeface="Arial" panose="020B0604020202020204" pitchFamily="34" charset="0"/>
        </a:defRPr>
      </a:lvl9pPr>
    </p:titleStyle>
    <p:bodyStyle>
      <a:lvl1pPr marL="190500" indent="-190500" algn="l" rtl="0" eaLnBrk="0" fontAlgn="base" hangingPunct="0">
        <a:spcBef>
          <a:spcPct val="60000"/>
        </a:spcBef>
        <a:spcAft>
          <a:spcPct val="0"/>
        </a:spcAft>
        <a:buClr>
          <a:schemeClr val="accent1"/>
        </a:buClr>
        <a:buFont typeface="Wingdings" panose="05000000000000000000" pitchFamily="2" charset="2"/>
        <a:buChar char="§"/>
        <a:defRPr sz="2000" b="1">
          <a:solidFill>
            <a:schemeClr val="tx1"/>
          </a:solidFill>
          <a:latin typeface="+mn-lt"/>
          <a:ea typeface="+mn-ea"/>
          <a:cs typeface="Arial" panose="020B0604020202020204" pitchFamily="34" charset="0"/>
        </a:defRPr>
      </a:lvl1pPr>
      <a:lvl2pPr marL="381000" indent="-189230" algn="l" rtl="0" eaLnBrk="0" fontAlgn="base" hangingPunct="0">
        <a:spcBef>
          <a:spcPct val="30000"/>
        </a:spcBef>
        <a:spcAft>
          <a:spcPct val="0"/>
        </a:spcAft>
        <a:buClr>
          <a:schemeClr val="accent1"/>
        </a:buClr>
        <a:buFont typeface="Wingdings" panose="05000000000000000000" pitchFamily="2" charset="2"/>
        <a:buChar char="-"/>
        <a:defRPr sz="2800">
          <a:solidFill>
            <a:schemeClr val="tx1"/>
          </a:solidFill>
          <a:latin typeface="+mn-lt"/>
          <a:cs typeface="Arial" panose="020B0604020202020204" pitchFamily="34" charset="0"/>
        </a:defRPr>
      </a:lvl2pPr>
      <a:lvl3pPr marL="561975" indent="-179705" algn="l" rtl="0" eaLnBrk="0" fontAlgn="base" hangingPunct="0">
        <a:spcBef>
          <a:spcPct val="30000"/>
        </a:spcBef>
        <a:spcAft>
          <a:spcPct val="0"/>
        </a:spcAft>
        <a:buClr>
          <a:schemeClr val="accent1"/>
        </a:buClr>
        <a:buFont typeface="Wingdings" panose="05000000000000000000" pitchFamily="2" charset="2"/>
        <a:buChar char="-"/>
        <a:defRPr sz="1600">
          <a:solidFill>
            <a:schemeClr val="tx1"/>
          </a:solidFill>
          <a:latin typeface="+mn-lt"/>
          <a:cs typeface="Arial" panose="020B0604020202020204" pitchFamily="34" charset="0"/>
        </a:defRPr>
      </a:lvl3pPr>
      <a:lvl4pPr marL="768350" indent="-205105" algn="l" rtl="0" eaLnBrk="0" fontAlgn="base" hangingPunct="0">
        <a:spcBef>
          <a:spcPct val="30000"/>
        </a:spcBef>
        <a:spcAft>
          <a:spcPct val="0"/>
        </a:spcAft>
        <a:buClr>
          <a:schemeClr val="accent1"/>
        </a:buClr>
        <a:buFont typeface="Wingdings" panose="05000000000000000000" pitchFamily="2" charset="2"/>
        <a:buChar char="-"/>
        <a:defRPr sz="1600">
          <a:solidFill>
            <a:schemeClr val="tx1"/>
          </a:solidFill>
          <a:latin typeface="+mn-lt"/>
          <a:cs typeface="Arial" panose="020B0604020202020204" pitchFamily="34" charset="0"/>
        </a:defRPr>
      </a:lvl4pPr>
      <a:lvl5pPr marL="1050925" indent="-168275" algn="l" rtl="0" eaLnBrk="0" fontAlgn="base" hangingPunct="0">
        <a:spcBef>
          <a:spcPct val="40000"/>
        </a:spcBef>
        <a:spcAft>
          <a:spcPct val="0"/>
        </a:spcAft>
        <a:buClr>
          <a:schemeClr val="accent1"/>
        </a:buClr>
        <a:buFont typeface="Wingdings" panose="05000000000000000000" pitchFamily="2" charset="2"/>
        <a:buChar char="»"/>
        <a:defRPr sz="2000">
          <a:solidFill>
            <a:schemeClr val="tx1"/>
          </a:solidFill>
          <a:latin typeface="+mn-lt"/>
          <a:cs typeface="Arial" panose="020B0604020202020204" pitchFamily="34" charset="0"/>
        </a:defRPr>
      </a:lvl5pPr>
      <a:lvl6pPr marL="1508125" indent="-168275" algn="l" rtl="0" eaLnBrk="0" fontAlgn="base" hangingPunct="0">
        <a:spcBef>
          <a:spcPct val="40000"/>
        </a:spcBef>
        <a:spcAft>
          <a:spcPct val="0"/>
        </a:spcAft>
        <a:buClr>
          <a:schemeClr val="accent1"/>
        </a:buClr>
        <a:buFont typeface="Wingdings" panose="05000000000000000000" pitchFamily="2" charset="2"/>
        <a:buChar char="»"/>
        <a:defRPr sz="2000">
          <a:solidFill>
            <a:schemeClr val="tx1"/>
          </a:solidFill>
          <a:latin typeface="+mn-lt"/>
        </a:defRPr>
      </a:lvl6pPr>
      <a:lvl7pPr marL="1965325" indent="-168275" algn="l" rtl="0" eaLnBrk="0" fontAlgn="base" hangingPunct="0">
        <a:spcBef>
          <a:spcPct val="40000"/>
        </a:spcBef>
        <a:spcAft>
          <a:spcPct val="0"/>
        </a:spcAft>
        <a:buClr>
          <a:schemeClr val="accent1"/>
        </a:buClr>
        <a:buFont typeface="Wingdings" panose="05000000000000000000" pitchFamily="2" charset="2"/>
        <a:buChar char="»"/>
        <a:defRPr sz="2000">
          <a:solidFill>
            <a:schemeClr val="tx1"/>
          </a:solidFill>
          <a:latin typeface="+mn-lt"/>
        </a:defRPr>
      </a:lvl7pPr>
      <a:lvl8pPr marL="2422525" indent="-168275" algn="l" rtl="0" eaLnBrk="0" fontAlgn="base" hangingPunct="0">
        <a:spcBef>
          <a:spcPct val="40000"/>
        </a:spcBef>
        <a:spcAft>
          <a:spcPct val="0"/>
        </a:spcAft>
        <a:buClr>
          <a:schemeClr val="accent1"/>
        </a:buClr>
        <a:buFont typeface="Wingdings" panose="05000000000000000000" pitchFamily="2" charset="2"/>
        <a:buChar char="»"/>
        <a:defRPr sz="2000">
          <a:solidFill>
            <a:schemeClr val="tx1"/>
          </a:solidFill>
          <a:latin typeface="+mn-lt"/>
        </a:defRPr>
      </a:lvl8pPr>
      <a:lvl9pPr marL="2879725" indent="-168275" algn="l" rtl="0" eaLnBrk="0" fontAlgn="base" hangingPunct="0">
        <a:spcBef>
          <a:spcPct val="40000"/>
        </a:spcBef>
        <a:spcAft>
          <a:spcPct val="0"/>
        </a:spcAft>
        <a:buClr>
          <a:schemeClr val="accent1"/>
        </a:buClr>
        <a:buFont typeface="Wingdings" panose="05000000000000000000" pitchFamily="2" charset="2"/>
        <a:buChar char="»"/>
        <a:defRPr sz="2000">
          <a:solidFill>
            <a:schemeClr val="tx1"/>
          </a:solidFill>
          <a:latin typeface="+mn-lt"/>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Pr>
        <a:blipFill rotWithShape="0">
          <a:blip r:embed="rId13" cstate="print"/>
          <a:stretch>
            <a:fillRect/>
          </a:stretch>
        </a:blipFill>
        <a:effectLst/>
      </p:bgPr>
    </p:bg>
    <p:spTree>
      <p:nvGrpSpPr>
        <p:cNvPr id="1" name=""/>
        <p:cNvGrpSpPr/>
        <p:nvPr/>
      </p:nvGrpSpPr>
      <p:grpSpPr>
        <a:xfrm>
          <a:off x="0" y="0"/>
          <a:ext cx="0" cy="0"/>
          <a:chOff x="0" y="0"/>
          <a:chExt cx="0" cy="0"/>
        </a:xfrm>
      </p:grpSpPr>
      <p:sp>
        <p:nvSpPr>
          <p:cNvPr id="11266" name="Rectangle 5"/>
          <p:cNvSpPr>
            <a:spLocks noChangeArrowheads="1"/>
          </p:cNvSpPr>
          <p:nvPr/>
        </p:nvSpPr>
        <p:spPr bwMode="auto">
          <a:xfrm>
            <a:off x="2162175" y="6408738"/>
            <a:ext cx="4784725" cy="247650"/>
          </a:xfrm>
          <a:prstGeom prst="rect">
            <a:avLst/>
          </a:prstGeom>
          <a:noFill/>
          <a:ln w="9525">
            <a:noFill/>
            <a:miter lim="800000"/>
          </a:ln>
        </p:spPr>
        <p:txBody>
          <a:body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000" b="1" i="0" u="none" strike="noStrike" kern="1200" cap="none" spc="0" normalizeH="0" baseline="0" noProof="1">
              <a:ln>
                <a:noFill/>
              </a:ln>
              <a:solidFill>
                <a:schemeClr val="tx1"/>
              </a:solidFill>
              <a:effectLst/>
              <a:uLnTx/>
              <a:uFillTx/>
              <a:latin typeface="Arial" panose="020B0604020202020204" pitchFamily="34" charset="0"/>
              <a:ea typeface="华文细黑" panose="02010600040101010101" pitchFamily="2" charset="-122"/>
              <a:cs typeface="+mn-cs"/>
            </a:endParaRPr>
          </a:p>
        </p:txBody>
      </p:sp>
      <p:sp>
        <p:nvSpPr>
          <p:cNvPr id="11267" name="Rectangle 7"/>
          <p:cNvSpPr>
            <a:spLocks noChangeArrowheads="1"/>
          </p:cNvSpPr>
          <p:nvPr/>
        </p:nvSpPr>
        <p:spPr bwMode="auto">
          <a:xfrm>
            <a:off x="7188200" y="6184900"/>
            <a:ext cx="1646238" cy="377825"/>
          </a:xfrm>
          <a:prstGeom prst="rect">
            <a:avLst/>
          </a:prstGeom>
          <a:gradFill rotWithShape="1">
            <a:gsLst>
              <a:gs pos="0">
                <a:srgbClr val="FFFFFF"/>
              </a:gs>
              <a:gs pos="100000">
                <a:srgbClr val="DDDDDD"/>
              </a:gs>
            </a:gsLst>
            <a:lin ang="0" scaled="1"/>
          </a:gradFill>
          <a:ln w="9525">
            <a:solidFill>
              <a:srgbClr val="969696"/>
            </a:solidFill>
            <a:miter lim="800000"/>
          </a:ln>
        </p:spPr>
        <p:txBody>
          <a:bodyPr wrap="none" anchor="ctr"/>
          <a:lstStyle/>
          <a:p>
            <a:pPr marL="0" marR="0" lvl="0" indent="0" algn="ctr" defTabSz="914400" rtl="0" eaLnBrk="0" fontAlgn="base" latinLnBrk="0" hangingPunct="0">
              <a:lnSpc>
                <a:spcPct val="100000"/>
              </a:lnSpc>
              <a:spcBef>
                <a:spcPct val="0"/>
              </a:spcBef>
              <a:spcAft>
                <a:spcPct val="0"/>
              </a:spcAft>
              <a:buClrTx/>
              <a:buSzTx/>
              <a:buFont typeface="Arial" panose="020B0604020202020204" pitchFamily="34" charset="0"/>
              <a:buNone/>
              <a:defRPr/>
            </a:pPr>
            <a:r>
              <a:rPr kumimoji="0" lang="de-DE" altLang="en-US" sz="1600" b="1" i="0" u="none" strike="noStrike" kern="1200" cap="none" spc="0" normalizeH="0" baseline="0" noProof="0">
                <a:ln>
                  <a:noFill/>
                </a:ln>
                <a:solidFill>
                  <a:schemeClr val="tx1"/>
                </a:solidFill>
                <a:effectLst/>
                <a:uLnTx/>
                <a:uFillTx/>
                <a:latin typeface="Arial" panose="020B0604020202020204" pitchFamily="34" charset="0"/>
                <a:ea typeface="华文细黑" panose="02010600040101010101" pitchFamily="2" charset="-122"/>
                <a:cs typeface="+mn-cs"/>
              </a:rPr>
              <a:t>YOUR LOGO</a:t>
            </a:r>
          </a:p>
        </p:txBody>
      </p:sp>
      <p:sp>
        <p:nvSpPr>
          <p:cNvPr id="11268" name="Rectangle 7"/>
          <p:cNvSpPr>
            <a:spLocks noGrp="1"/>
          </p:cNvSpPr>
          <p:nvPr>
            <p:ph type="title"/>
          </p:nvPr>
        </p:nvSpPr>
        <p:spPr>
          <a:xfrm>
            <a:off x="304800" y="192088"/>
            <a:ext cx="5540375" cy="600075"/>
          </a:xfrm>
          <a:prstGeom prst="rect">
            <a:avLst/>
          </a:prstGeom>
          <a:noFill/>
          <a:ln w="9525">
            <a:noFill/>
          </a:ln>
        </p:spPr>
        <p:txBody>
          <a:bodyPr lIns="0" rIns="0" anchor="ctr"/>
          <a:lstStyle/>
          <a:p>
            <a:pPr lvl="0"/>
            <a:r>
              <a:rPr lang="zh-CN" altLang="zh-CN" dirty="0"/>
              <a:t>Klicken Sie, um das Titelformat zu bearbeiten</a:t>
            </a:r>
          </a:p>
        </p:txBody>
      </p:sp>
      <p:sp>
        <p:nvSpPr>
          <p:cNvPr id="11269" name="Rectangle 12"/>
          <p:cNvSpPr>
            <a:spLocks noGrp="1"/>
          </p:cNvSpPr>
          <p:nvPr>
            <p:ph type="body"/>
          </p:nvPr>
        </p:nvSpPr>
        <p:spPr>
          <a:xfrm>
            <a:off x="314325" y="1614488"/>
            <a:ext cx="8524875" cy="4391025"/>
          </a:xfrm>
          <a:prstGeom prst="rect">
            <a:avLst/>
          </a:prstGeom>
          <a:noFill/>
          <a:ln w="9525">
            <a:noFill/>
          </a:ln>
        </p:spPr>
        <p:txBody>
          <a:bodyPr lIns="0" rIns="0" anchor="t"/>
          <a:lstStyle/>
          <a:p>
            <a:pPr lvl="0" indent="-190500"/>
            <a:r>
              <a:rPr lang="zh-CN" altLang="zh-CN" dirty="0"/>
              <a:t>Klicken Sie, um die Formate des Vorlagentextes zu bearbeiten</a:t>
            </a:r>
          </a:p>
          <a:p>
            <a:pPr lvl="1" indent="-188595"/>
            <a:r>
              <a:rPr lang="zh-CN" altLang="zh-CN" dirty="0"/>
              <a:t>Zweite Ebene</a:t>
            </a:r>
          </a:p>
          <a:p>
            <a:pPr lvl="2" indent="-179070"/>
            <a:r>
              <a:rPr lang="zh-CN" altLang="zh-CN" dirty="0"/>
              <a:t>Dritte Ebene</a:t>
            </a:r>
          </a:p>
          <a:p>
            <a:pPr lvl="3" indent="-204470"/>
            <a:r>
              <a:rPr lang="zh-CN" altLang="zh-CN" dirty="0"/>
              <a:t>Vierte Ebene</a:t>
            </a:r>
          </a:p>
        </p:txBody>
      </p:sp>
      <p:sp>
        <p:nvSpPr>
          <p:cNvPr id="11270" name="Rectangle 10"/>
          <p:cNvSpPr>
            <a:spLocks noGrp="1" noChangeArrowheads="1"/>
          </p:cNvSpPr>
          <p:nvPr>
            <p:ph type="ftr" sz="quarter" idx="3"/>
          </p:nvPr>
        </p:nvSpPr>
        <p:spPr bwMode="auto">
          <a:xfrm>
            <a:off x="219075" y="6408738"/>
            <a:ext cx="1343025" cy="247650"/>
          </a:xfrm>
          <a:prstGeom prst="rect">
            <a:avLst/>
          </a:prstGeom>
          <a:noFill/>
          <a:ln w="9525">
            <a:noFill/>
            <a:miter lim="800000"/>
          </a:ln>
        </p:spPr>
        <p:txBody>
          <a:bodyPr vert="horz" wrap="square" lIns="91440" tIns="45720" rIns="91440" bIns="45720" numCol="1" anchor="t" anchorCtr="0" compatLnSpc="1"/>
          <a:lstStyle>
            <a:lvl1pPr>
              <a:buFont typeface="Arial" panose="020B0604020202020204" pitchFamily="34" charset="0"/>
              <a:buNone/>
              <a:defRPr sz="1000">
                <a:latin typeface="Arial" panose="020B0604020202020204" pitchFamily="34" charset="0"/>
              </a:defRPr>
            </a:lvl1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000" b="1" i="0" u="none" strike="noStrike" kern="1200" cap="none" spc="0" normalizeH="0" baseline="0" noProof="0">
              <a:ln>
                <a:noFill/>
              </a:ln>
              <a:solidFill>
                <a:schemeClr val="tx1"/>
              </a:solidFill>
              <a:effectLst/>
              <a:uLnTx/>
              <a:uFillTx/>
              <a:latin typeface="Arial" panose="020B0604020202020204" pitchFamily="34" charset="0"/>
              <a:ea typeface="华文细黑" panose="02010600040101010101" pitchFamily="2" charset="-122"/>
              <a:cs typeface="+mn-cs"/>
            </a:endParaRPr>
          </a:p>
        </p:txBody>
      </p:sp>
    </p:spTree>
  </p:cSld>
  <p:clrMap bg1="lt1" tx1="dk1" bg2="lt2" tx2="dk2" accent1="accent1" accent2="accent2" accent3="accent3" accent4="accent4" accent5="accent5" accent6="accent6" hlink="hlink" folHlink="folHlink"/>
  <p:sldLayoutIdLst>
    <p:sldLayoutId id="2147483769" r:id="rId1"/>
    <p:sldLayoutId id="2147483770" r:id="rId2"/>
    <p:sldLayoutId id="2147483771" r:id="rId3"/>
    <p:sldLayoutId id="2147483772" r:id="rId4"/>
    <p:sldLayoutId id="2147483773" r:id="rId5"/>
    <p:sldLayoutId id="2147483774" r:id="rId6"/>
    <p:sldLayoutId id="2147483775" r:id="rId7"/>
    <p:sldLayoutId id="2147483776" r:id="rId8"/>
    <p:sldLayoutId id="2147483777" r:id="rId9"/>
    <p:sldLayoutId id="2147483778" r:id="rId10"/>
    <p:sldLayoutId id="2147483779" r:id="rId11"/>
  </p:sldLayoutIdLst>
  <p:transition>
    <p:cover dir="u"/>
  </p:transition>
  <p:hf sldNum="0" hdr="0" ftr="0" dt="0"/>
  <p:txStyles>
    <p:titleStyle>
      <a:lvl1pPr algn="l" rtl="0" eaLnBrk="0" fontAlgn="base" hangingPunct="0">
        <a:lnSpc>
          <a:spcPct val="95000"/>
        </a:lnSpc>
        <a:spcBef>
          <a:spcPct val="0"/>
        </a:spcBef>
        <a:spcAft>
          <a:spcPct val="0"/>
        </a:spcAft>
        <a:defRPr sz="2400" b="1">
          <a:solidFill>
            <a:schemeClr val="tx1"/>
          </a:solidFill>
          <a:latin typeface="+mj-lt"/>
          <a:ea typeface="+mj-ea"/>
          <a:cs typeface="Arial" panose="020B0604020202020204" pitchFamily="34" charset="0"/>
        </a:defRPr>
      </a:lvl1pPr>
      <a:lvl2pPr algn="l" rtl="0" eaLnBrk="0" fontAlgn="base" hangingPunct="0">
        <a:lnSpc>
          <a:spcPct val="95000"/>
        </a:lnSpc>
        <a:spcBef>
          <a:spcPct val="0"/>
        </a:spcBef>
        <a:spcAft>
          <a:spcPct val="0"/>
        </a:spcAft>
        <a:defRPr sz="2400" b="1">
          <a:solidFill>
            <a:schemeClr val="tx1"/>
          </a:solidFill>
          <a:latin typeface="Arial" panose="020B0604020202020204" pitchFamily="34" charset="0"/>
          <a:cs typeface="Arial" panose="020B0604020202020204" pitchFamily="34" charset="0"/>
        </a:defRPr>
      </a:lvl2pPr>
      <a:lvl3pPr algn="l" rtl="0" eaLnBrk="0" fontAlgn="base" hangingPunct="0">
        <a:lnSpc>
          <a:spcPct val="95000"/>
        </a:lnSpc>
        <a:spcBef>
          <a:spcPct val="0"/>
        </a:spcBef>
        <a:spcAft>
          <a:spcPct val="0"/>
        </a:spcAft>
        <a:defRPr sz="2400" b="1">
          <a:solidFill>
            <a:schemeClr val="tx1"/>
          </a:solidFill>
          <a:latin typeface="Arial" panose="020B0604020202020204" pitchFamily="34" charset="0"/>
          <a:cs typeface="Arial" panose="020B0604020202020204" pitchFamily="34" charset="0"/>
        </a:defRPr>
      </a:lvl3pPr>
      <a:lvl4pPr algn="l" rtl="0" eaLnBrk="0" fontAlgn="base" hangingPunct="0">
        <a:lnSpc>
          <a:spcPct val="95000"/>
        </a:lnSpc>
        <a:spcBef>
          <a:spcPct val="0"/>
        </a:spcBef>
        <a:spcAft>
          <a:spcPct val="0"/>
        </a:spcAft>
        <a:defRPr sz="2400" b="1">
          <a:solidFill>
            <a:schemeClr val="tx1"/>
          </a:solidFill>
          <a:latin typeface="Arial" panose="020B0604020202020204" pitchFamily="34" charset="0"/>
          <a:cs typeface="Arial" panose="020B0604020202020204" pitchFamily="34" charset="0"/>
        </a:defRPr>
      </a:lvl4pPr>
      <a:lvl5pPr algn="l" rtl="0" eaLnBrk="0" fontAlgn="base" hangingPunct="0">
        <a:lnSpc>
          <a:spcPct val="95000"/>
        </a:lnSpc>
        <a:spcBef>
          <a:spcPct val="0"/>
        </a:spcBef>
        <a:spcAft>
          <a:spcPct val="0"/>
        </a:spcAft>
        <a:defRPr sz="2400" b="1">
          <a:solidFill>
            <a:schemeClr val="tx1"/>
          </a:solidFill>
          <a:latin typeface="Arial" panose="020B0604020202020204" pitchFamily="34" charset="0"/>
          <a:cs typeface="Arial" panose="020B0604020202020204" pitchFamily="34" charset="0"/>
        </a:defRPr>
      </a:lvl5pPr>
      <a:lvl6pPr marL="457200" algn="l" rtl="0" eaLnBrk="0" fontAlgn="base" hangingPunct="0">
        <a:lnSpc>
          <a:spcPct val="95000"/>
        </a:lnSpc>
        <a:spcBef>
          <a:spcPct val="0"/>
        </a:spcBef>
        <a:spcAft>
          <a:spcPct val="0"/>
        </a:spcAft>
        <a:defRPr sz="2400" b="1">
          <a:solidFill>
            <a:schemeClr val="tx1"/>
          </a:solidFill>
          <a:latin typeface="Arial" panose="020B0604020202020204" pitchFamily="34" charset="0"/>
        </a:defRPr>
      </a:lvl6pPr>
      <a:lvl7pPr marL="914400" algn="l" rtl="0" eaLnBrk="0" fontAlgn="base" hangingPunct="0">
        <a:lnSpc>
          <a:spcPct val="95000"/>
        </a:lnSpc>
        <a:spcBef>
          <a:spcPct val="0"/>
        </a:spcBef>
        <a:spcAft>
          <a:spcPct val="0"/>
        </a:spcAft>
        <a:defRPr sz="2400" b="1">
          <a:solidFill>
            <a:schemeClr val="tx1"/>
          </a:solidFill>
          <a:latin typeface="Arial" panose="020B0604020202020204" pitchFamily="34" charset="0"/>
        </a:defRPr>
      </a:lvl7pPr>
      <a:lvl8pPr marL="1371600" algn="l" rtl="0" eaLnBrk="0" fontAlgn="base" hangingPunct="0">
        <a:lnSpc>
          <a:spcPct val="95000"/>
        </a:lnSpc>
        <a:spcBef>
          <a:spcPct val="0"/>
        </a:spcBef>
        <a:spcAft>
          <a:spcPct val="0"/>
        </a:spcAft>
        <a:defRPr sz="2400" b="1">
          <a:solidFill>
            <a:schemeClr val="tx1"/>
          </a:solidFill>
          <a:latin typeface="Arial" panose="020B0604020202020204" pitchFamily="34" charset="0"/>
        </a:defRPr>
      </a:lvl8pPr>
      <a:lvl9pPr marL="1828800" algn="l" rtl="0" eaLnBrk="0" fontAlgn="base" hangingPunct="0">
        <a:lnSpc>
          <a:spcPct val="95000"/>
        </a:lnSpc>
        <a:spcBef>
          <a:spcPct val="0"/>
        </a:spcBef>
        <a:spcAft>
          <a:spcPct val="0"/>
        </a:spcAft>
        <a:defRPr sz="2400" b="1">
          <a:solidFill>
            <a:schemeClr val="tx1"/>
          </a:solidFill>
          <a:latin typeface="Arial" panose="020B0604020202020204" pitchFamily="34" charset="0"/>
        </a:defRPr>
      </a:lvl9pPr>
    </p:titleStyle>
    <p:bodyStyle>
      <a:lvl1pPr marL="190500" indent="-190500" algn="l" rtl="0" eaLnBrk="0" fontAlgn="base" hangingPunct="0">
        <a:spcBef>
          <a:spcPct val="60000"/>
        </a:spcBef>
        <a:spcAft>
          <a:spcPct val="0"/>
        </a:spcAft>
        <a:buClr>
          <a:schemeClr val="accent1"/>
        </a:buClr>
        <a:buFont typeface="Wingdings" panose="05000000000000000000" pitchFamily="2" charset="2"/>
        <a:buChar char="§"/>
        <a:defRPr sz="2000" b="1">
          <a:solidFill>
            <a:schemeClr val="tx1"/>
          </a:solidFill>
          <a:latin typeface="+mn-lt"/>
          <a:ea typeface="+mn-ea"/>
          <a:cs typeface="Arial" panose="020B0604020202020204" pitchFamily="34" charset="0"/>
        </a:defRPr>
      </a:lvl1pPr>
      <a:lvl2pPr marL="381000" indent="-189230" algn="l" rtl="0" eaLnBrk="0" fontAlgn="base" hangingPunct="0">
        <a:spcBef>
          <a:spcPct val="30000"/>
        </a:spcBef>
        <a:spcAft>
          <a:spcPct val="0"/>
        </a:spcAft>
        <a:buClr>
          <a:schemeClr val="accent1"/>
        </a:buClr>
        <a:buFont typeface="Wingdings" panose="05000000000000000000" pitchFamily="2" charset="2"/>
        <a:buChar char="-"/>
        <a:defRPr sz="2800">
          <a:solidFill>
            <a:schemeClr val="tx1"/>
          </a:solidFill>
          <a:latin typeface="+mn-lt"/>
          <a:cs typeface="Arial" panose="020B0604020202020204" pitchFamily="34" charset="0"/>
        </a:defRPr>
      </a:lvl2pPr>
      <a:lvl3pPr marL="561975" indent="-179705" algn="l" rtl="0" eaLnBrk="0" fontAlgn="base" hangingPunct="0">
        <a:spcBef>
          <a:spcPct val="30000"/>
        </a:spcBef>
        <a:spcAft>
          <a:spcPct val="0"/>
        </a:spcAft>
        <a:buClr>
          <a:schemeClr val="accent1"/>
        </a:buClr>
        <a:buFont typeface="Wingdings" panose="05000000000000000000" pitchFamily="2" charset="2"/>
        <a:buChar char="-"/>
        <a:defRPr sz="1600">
          <a:solidFill>
            <a:schemeClr val="tx1"/>
          </a:solidFill>
          <a:latin typeface="+mn-lt"/>
          <a:cs typeface="Arial" panose="020B0604020202020204" pitchFamily="34" charset="0"/>
        </a:defRPr>
      </a:lvl3pPr>
      <a:lvl4pPr marL="768350" indent="-205105" algn="l" rtl="0" eaLnBrk="0" fontAlgn="base" hangingPunct="0">
        <a:spcBef>
          <a:spcPct val="30000"/>
        </a:spcBef>
        <a:spcAft>
          <a:spcPct val="0"/>
        </a:spcAft>
        <a:buClr>
          <a:schemeClr val="accent1"/>
        </a:buClr>
        <a:buFont typeface="Wingdings" panose="05000000000000000000" pitchFamily="2" charset="2"/>
        <a:buChar char="-"/>
        <a:defRPr sz="1600">
          <a:solidFill>
            <a:schemeClr val="tx1"/>
          </a:solidFill>
          <a:latin typeface="+mn-lt"/>
          <a:cs typeface="Arial" panose="020B0604020202020204" pitchFamily="34" charset="0"/>
        </a:defRPr>
      </a:lvl4pPr>
      <a:lvl5pPr marL="1050925" indent="-168275" algn="l" rtl="0" eaLnBrk="0" fontAlgn="base" hangingPunct="0">
        <a:spcBef>
          <a:spcPct val="40000"/>
        </a:spcBef>
        <a:spcAft>
          <a:spcPct val="0"/>
        </a:spcAft>
        <a:buClr>
          <a:schemeClr val="accent1"/>
        </a:buClr>
        <a:buFont typeface="Wingdings" panose="05000000000000000000" pitchFamily="2" charset="2"/>
        <a:buChar char="»"/>
        <a:defRPr sz="2000">
          <a:solidFill>
            <a:schemeClr val="tx1"/>
          </a:solidFill>
          <a:latin typeface="+mn-lt"/>
          <a:cs typeface="Arial" panose="020B0604020202020204" pitchFamily="34" charset="0"/>
        </a:defRPr>
      </a:lvl5pPr>
      <a:lvl6pPr marL="1508125" indent="-168275" algn="l" rtl="0" eaLnBrk="0" fontAlgn="base" hangingPunct="0">
        <a:spcBef>
          <a:spcPct val="40000"/>
        </a:spcBef>
        <a:spcAft>
          <a:spcPct val="0"/>
        </a:spcAft>
        <a:buClr>
          <a:schemeClr val="accent1"/>
        </a:buClr>
        <a:buFont typeface="Wingdings" panose="05000000000000000000" pitchFamily="2" charset="2"/>
        <a:buChar char="»"/>
        <a:defRPr sz="2000">
          <a:solidFill>
            <a:schemeClr val="tx1"/>
          </a:solidFill>
          <a:latin typeface="+mn-lt"/>
        </a:defRPr>
      </a:lvl6pPr>
      <a:lvl7pPr marL="1965325" indent="-168275" algn="l" rtl="0" eaLnBrk="0" fontAlgn="base" hangingPunct="0">
        <a:spcBef>
          <a:spcPct val="40000"/>
        </a:spcBef>
        <a:spcAft>
          <a:spcPct val="0"/>
        </a:spcAft>
        <a:buClr>
          <a:schemeClr val="accent1"/>
        </a:buClr>
        <a:buFont typeface="Wingdings" panose="05000000000000000000" pitchFamily="2" charset="2"/>
        <a:buChar char="»"/>
        <a:defRPr sz="2000">
          <a:solidFill>
            <a:schemeClr val="tx1"/>
          </a:solidFill>
          <a:latin typeface="+mn-lt"/>
        </a:defRPr>
      </a:lvl7pPr>
      <a:lvl8pPr marL="2422525" indent="-168275" algn="l" rtl="0" eaLnBrk="0" fontAlgn="base" hangingPunct="0">
        <a:spcBef>
          <a:spcPct val="40000"/>
        </a:spcBef>
        <a:spcAft>
          <a:spcPct val="0"/>
        </a:spcAft>
        <a:buClr>
          <a:schemeClr val="accent1"/>
        </a:buClr>
        <a:buFont typeface="Wingdings" panose="05000000000000000000" pitchFamily="2" charset="2"/>
        <a:buChar char="»"/>
        <a:defRPr sz="2000">
          <a:solidFill>
            <a:schemeClr val="tx1"/>
          </a:solidFill>
          <a:latin typeface="+mn-lt"/>
        </a:defRPr>
      </a:lvl8pPr>
      <a:lvl9pPr marL="2879725" indent="-168275" algn="l" rtl="0" eaLnBrk="0" fontAlgn="base" hangingPunct="0">
        <a:spcBef>
          <a:spcPct val="40000"/>
        </a:spcBef>
        <a:spcAft>
          <a:spcPct val="0"/>
        </a:spcAft>
        <a:buClr>
          <a:schemeClr val="accent1"/>
        </a:buClr>
        <a:buFont typeface="Wingdings" panose="05000000000000000000" pitchFamily="2" charset="2"/>
        <a:buChar char="»"/>
        <a:defRPr sz="2000">
          <a:solidFill>
            <a:schemeClr val="tx1"/>
          </a:solidFill>
          <a:latin typeface="+mn-lt"/>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reserve="1">
  <p:cSld>
    <p:bg>
      <p:bgPr>
        <a:blipFill rotWithShape="0">
          <a:blip r:embed="rId13" cstate="print"/>
          <a:stretch>
            <a:fillRect/>
          </a:stretch>
        </a:blipFill>
        <a:effectLst/>
      </p:bgPr>
    </p:bg>
    <p:spTree>
      <p:nvGrpSpPr>
        <p:cNvPr id="1" name=""/>
        <p:cNvGrpSpPr/>
        <p:nvPr/>
      </p:nvGrpSpPr>
      <p:grpSpPr>
        <a:xfrm>
          <a:off x="0" y="0"/>
          <a:ext cx="0" cy="0"/>
          <a:chOff x="0" y="0"/>
          <a:chExt cx="0" cy="0"/>
        </a:xfrm>
      </p:grpSpPr>
      <p:sp>
        <p:nvSpPr>
          <p:cNvPr id="12290" name="Rectangle 5"/>
          <p:cNvSpPr>
            <a:spLocks noChangeArrowheads="1"/>
          </p:cNvSpPr>
          <p:nvPr/>
        </p:nvSpPr>
        <p:spPr bwMode="auto">
          <a:xfrm>
            <a:off x="2162175" y="6408738"/>
            <a:ext cx="4784725" cy="247650"/>
          </a:xfrm>
          <a:prstGeom prst="rect">
            <a:avLst/>
          </a:prstGeom>
          <a:noFill/>
          <a:ln w="9525">
            <a:noFill/>
            <a:miter lim="800000"/>
          </a:ln>
        </p:spPr>
        <p:txBody>
          <a:body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000" b="1" i="0" u="none" strike="noStrike" kern="1200" cap="none" spc="0" normalizeH="0" baseline="0" noProof="1">
              <a:ln>
                <a:noFill/>
              </a:ln>
              <a:solidFill>
                <a:schemeClr val="tx1"/>
              </a:solidFill>
              <a:effectLst/>
              <a:uLnTx/>
              <a:uFillTx/>
              <a:latin typeface="Arial" panose="020B0604020202020204" pitchFamily="34" charset="0"/>
              <a:ea typeface="华文细黑" panose="02010600040101010101" pitchFamily="2" charset="-122"/>
              <a:cs typeface="+mn-cs"/>
            </a:endParaRPr>
          </a:p>
        </p:txBody>
      </p:sp>
      <p:sp>
        <p:nvSpPr>
          <p:cNvPr id="12291" name="Rectangle 7"/>
          <p:cNvSpPr>
            <a:spLocks noChangeArrowheads="1"/>
          </p:cNvSpPr>
          <p:nvPr/>
        </p:nvSpPr>
        <p:spPr bwMode="auto">
          <a:xfrm>
            <a:off x="7188200" y="6184900"/>
            <a:ext cx="1646238" cy="377825"/>
          </a:xfrm>
          <a:prstGeom prst="rect">
            <a:avLst/>
          </a:prstGeom>
          <a:gradFill rotWithShape="1">
            <a:gsLst>
              <a:gs pos="0">
                <a:srgbClr val="FFFFFF"/>
              </a:gs>
              <a:gs pos="100000">
                <a:srgbClr val="DDDDDD"/>
              </a:gs>
            </a:gsLst>
            <a:lin ang="0" scaled="1"/>
          </a:gradFill>
          <a:ln w="9525">
            <a:solidFill>
              <a:srgbClr val="969696"/>
            </a:solidFill>
            <a:miter lim="800000"/>
          </a:ln>
        </p:spPr>
        <p:txBody>
          <a:bodyPr wrap="none" anchor="ctr"/>
          <a:lstStyle/>
          <a:p>
            <a:pPr marL="0" marR="0" lvl="0" indent="0" algn="ctr" defTabSz="914400" rtl="0" eaLnBrk="0" fontAlgn="base" latinLnBrk="0" hangingPunct="0">
              <a:lnSpc>
                <a:spcPct val="100000"/>
              </a:lnSpc>
              <a:spcBef>
                <a:spcPct val="0"/>
              </a:spcBef>
              <a:spcAft>
                <a:spcPct val="0"/>
              </a:spcAft>
              <a:buClrTx/>
              <a:buSzTx/>
              <a:buFont typeface="Arial" panose="020B0604020202020204" pitchFamily="34" charset="0"/>
              <a:buNone/>
              <a:defRPr/>
            </a:pPr>
            <a:r>
              <a:rPr kumimoji="0" lang="de-DE" altLang="en-US" sz="1600" b="1" i="0" u="none" strike="noStrike" kern="1200" cap="none" spc="0" normalizeH="0" baseline="0" noProof="0">
                <a:ln>
                  <a:noFill/>
                </a:ln>
                <a:solidFill>
                  <a:schemeClr val="tx1"/>
                </a:solidFill>
                <a:effectLst/>
                <a:uLnTx/>
                <a:uFillTx/>
                <a:latin typeface="Arial" panose="020B0604020202020204" pitchFamily="34" charset="0"/>
                <a:ea typeface="华文细黑" panose="02010600040101010101" pitchFamily="2" charset="-122"/>
                <a:cs typeface="+mn-cs"/>
              </a:rPr>
              <a:t>YOUR LOGO</a:t>
            </a:r>
          </a:p>
        </p:txBody>
      </p:sp>
      <p:sp>
        <p:nvSpPr>
          <p:cNvPr id="12292" name="Rectangle 7"/>
          <p:cNvSpPr>
            <a:spLocks noGrp="1"/>
          </p:cNvSpPr>
          <p:nvPr>
            <p:ph type="title"/>
          </p:nvPr>
        </p:nvSpPr>
        <p:spPr>
          <a:xfrm>
            <a:off x="304800" y="192088"/>
            <a:ext cx="5540375" cy="600075"/>
          </a:xfrm>
          <a:prstGeom prst="rect">
            <a:avLst/>
          </a:prstGeom>
          <a:noFill/>
          <a:ln w="9525">
            <a:noFill/>
          </a:ln>
        </p:spPr>
        <p:txBody>
          <a:bodyPr lIns="0" rIns="0" anchor="ctr"/>
          <a:lstStyle/>
          <a:p>
            <a:pPr lvl="0"/>
            <a:r>
              <a:rPr lang="zh-CN" altLang="zh-CN" dirty="0"/>
              <a:t>Klicken Sie, um das Titelformat zu bearbeiten</a:t>
            </a:r>
          </a:p>
        </p:txBody>
      </p:sp>
      <p:sp>
        <p:nvSpPr>
          <p:cNvPr id="12293" name="Rectangle 12"/>
          <p:cNvSpPr>
            <a:spLocks noGrp="1"/>
          </p:cNvSpPr>
          <p:nvPr>
            <p:ph type="body"/>
          </p:nvPr>
        </p:nvSpPr>
        <p:spPr>
          <a:xfrm>
            <a:off x="314325" y="1614488"/>
            <a:ext cx="8524875" cy="4391025"/>
          </a:xfrm>
          <a:prstGeom prst="rect">
            <a:avLst/>
          </a:prstGeom>
          <a:noFill/>
          <a:ln w="9525">
            <a:noFill/>
          </a:ln>
        </p:spPr>
        <p:txBody>
          <a:bodyPr lIns="0" rIns="0" anchor="t"/>
          <a:lstStyle/>
          <a:p>
            <a:pPr lvl="0" indent="-190500"/>
            <a:r>
              <a:rPr lang="zh-CN" altLang="zh-CN" dirty="0"/>
              <a:t>Klicken Sie, um die Formate des Vorlagentextes zu bearbeiten</a:t>
            </a:r>
          </a:p>
          <a:p>
            <a:pPr lvl="1" indent="-188595"/>
            <a:r>
              <a:rPr lang="zh-CN" altLang="zh-CN" dirty="0"/>
              <a:t>Zweite Ebene</a:t>
            </a:r>
          </a:p>
          <a:p>
            <a:pPr lvl="2" indent="-179070"/>
            <a:r>
              <a:rPr lang="zh-CN" altLang="zh-CN" dirty="0"/>
              <a:t>Dritte Ebene</a:t>
            </a:r>
          </a:p>
          <a:p>
            <a:pPr lvl="3" indent="-204470"/>
            <a:r>
              <a:rPr lang="zh-CN" altLang="zh-CN" dirty="0"/>
              <a:t>Vierte Ebene</a:t>
            </a:r>
          </a:p>
        </p:txBody>
      </p:sp>
      <p:sp>
        <p:nvSpPr>
          <p:cNvPr id="12294" name="Rectangle 10"/>
          <p:cNvSpPr>
            <a:spLocks noGrp="1" noChangeArrowheads="1"/>
          </p:cNvSpPr>
          <p:nvPr>
            <p:ph type="ftr" sz="quarter" idx="3"/>
          </p:nvPr>
        </p:nvSpPr>
        <p:spPr bwMode="auto">
          <a:xfrm>
            <a:off x="219075" y="6408738"/>
            <a:ext cx="1343025" cy="247650"/>
          </a:xfrm>
          <a:prstGeom prst="rect">
            <a:avLst/>
          </a:prstGeom>
          <a:noFill/>
          <a:ln w="9525">
            <a:noFill/>
            <a:miter lim="800000"/>
          </a:ln>
        </p:spPr>
        <p:txBody>
          <a:bodyPr vert="horz" wrap="square" lIns="91440" tIns="45720" rIns="91440" bIns="45720" numCol="1" anchor="t" anchorCtr="0" compatLnSpc="1"/>
          <a:lstStyle>
            <a:lvl1pPr>
              <a:buFont typeface="Arial" panose="020B0604020202020204" pitchFamily="34" charset="0"/>
              <a:buNone/>
              <a:defRPr sz="1000">
                <a:latin typeface="Arial" panose="020B0604020202020204" pitchFamily="34" charset="0"/>
              </a:defRPr>
            </a:lvl1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000" b="1" i="0" u="none" strike="noStrike" kern="1200" cap="none" spc="0" normalizeH="0" baseline="0" noProof="0">
              <a:ln>
                <a:noFill/>
              </a:ln>
              <a:solidFill>
                <a:schemeClr val="tx1"/>
              </a:solidFill>
              <a:effectLst/>
              <a:uLnTx/>
              <a:uFillTx/>
              <a:latin typeface="Arial" panose="020B0604020202020204" pitchFamily="34" charset="0"/>
              <a:ea typeface="华文细黑" panose="02010600040101010101" pitchFamily="2" charset="-122"/>
              <a:cs typeface="+mn-cs"/>
            </a:endParaRPr>
          </a:p>
        </p:txBody>
      </p:sp>
    </p:spTree>
  </p:cSld>
  <p:clrMap bg1="lt1" tx1="dk1" bg2="lt2" tx2="dk2" accent1="accent1" accent2="accent2" accent3="accent3" accent4="accent4" accent5="accent5" accent6="accent6" hlink="hlink" folHlink="folHlink"/>
  <p:sldLayoutIdLst>
    <p:sldLayoutId id="2147483781" r:id="rId1"/>
    <p:sldLayoutId id="2147483782" r:id="rId2"/>
    <p:sldLayoutId id="2147483783" r:id="rId3"/>
    <p:sldLayoutId id="2147483784" r:id="rId4"/>
    <p:sldLayoutId id="2147483785" r:id="rId5"/>
    <p:sldLayoutId id="2147483786" r:id="rId6"/>
    <p:sldLayoutId id="2147483787" r:id="rId7"/>
    <p:sldLayoutId id="2147483788" r:id="rId8"/>
    <p:sldLayoutId id="2147483789" r:id="rId9"/>
    <p:sldLayoutId id="2147483790" r:id="rId10"/>
    <p:sldLayoutId id="2147483791" r:id="rId11"/>
  </p:sldLayoutIdLst>
  <p:transition>
    <p:cover dir="u"/>
  </p:transition>
  <p:hf sldNum="0" hdr="0" ftr="0" dt="0"/>
  <p:txStyles>
    <p:titleStyle>
      <a:lvl1pPr algn="l" rtl="0" eaLnBrk="0" fontAlgn="base" hangingPunct="0">
        <a:lnSpc>
          <a:spcPct val="95000"/>
        </a:lnSpc>
        <a:spcBef>
          <a:spcPct val="0"/>
        </a:spcBef>
        <a:spcAft>
          <a:spcPct val="0"/>
        </a:spcAft>
        <a:defRPr sz="2400" b="1">
          <a:solidFill>
            <a:schemeClr val="tx1"/>
          </a:solidFill>
          <a:latin typeface="+mj-lt"/>
          <a:ea typeface="+mj-ea"/>
          <a:cs typeface="Arial" panose="020B0604020202020204" pitchFamily="34" charset="0"/>
        </a:defRPr>
      </a:lvl1pPr>
      <a:lvl2pPr algn="l" rtl="0" eaLnBrk="0" fontAlgn="base" hangingPunct="0">
        <a:lnSpc>
          <a:spcPct val="95000"/>
        </a:lnSpc>
        <a:spcBef>
          <a:spcPct val="0"/>
        </a:spcBef>
        <a:spcAft>
          <a:spcPct val="0"/>
        </a:spcAft>
        <a:defRPr sz="2400" b="1">
          <a:solidFill>
            <a:schemeClr val="tx1"/>
          </a:solidFill>
          <a:latin typeface="Arial" panose="020B0604020202020204" pitchFamily="34" charset="0"/>
          <a:cs typeface="Arial" panose="020B0604020202020204" pitchFamily="34" charset="0"/>
        </a:defRPr>
      </a:lvl2pPr>
      <a:lvl3pPr algn="l" rtl="0" eaLnBrk="0" fontAlgn="base" hangingPunct="0">
        <a:lnSpc>
          <a:spcPct val="95000"/>
        </a:lnSpc>
        <a:spcBef>
          <a:spcPct val="0"/>
        </a:spcBef>
        <a:spcAft>
          <a:spcPct val="0"/>
        </a:spcAft>
        <a:defRPr sz="2400" b="1">
          <a:solidFill>
            <a:schemeClr val="tx1"/>
          </a:solidFill>
          <a:latin typeface="Arial" panose="020B0604020202020204" pitchFamily="34" charset="0"/>
          <a:cs typeface="Arial" panose="020B0604020202020204" pitchFamily="34" charset="0"/>
        </a:defRPr>
      </a:lvl3pPr>
      <a:lvl4pPr algn="l" rtl="0" eaLnBrk="0" fontAlgn="base" hangingPunct="0">
        <a:lnSpc>
          <a:spcPct val="95000"/>
        </a:lnSpc>
        <a:spcBef>
          <a:spcPct val="0"/>
        </a:spcBef>
        <a:spcAft>
          <a:spcPct val="0"/>
        </a:spcAft>
        <a:defRPr sz="2400" b="1">
          <a:solidFill>
            <a:schemeClr val="tx1"/>
          </a:solidFill>
          <a:latin typeface="Arial" panose="020B0604020202020204" pitchFamily="34" charset="0"/>
          <a:cs typeface="Arial" panose="020B0604020202020204" pitchFamily="34" charset="0"/>
        </a:defRPr>
      </a:lvl4pPr>
      <a:lvl5pPr algn="l" rtl="0" eaLnBrk="0" fontAlgn="base" hangingPunct="0">
        <a:lnSpc>
          <a:spcPct val="95000"/>
        </a:lnSpc>
        <a:spcBef>
          <a:spcPct val="0"/>
        </a:spcBef>
        <a:spcAft>
          <a:spcPct val="0"/>
        </a:spcAft>
        <a:defRPr sz="2400" b="1">
          <a:solidFill>
            <a:schemeClr val="tx1"/>
          </a:solidFill>
          <a:latin typeface="Arial" panose="020B0604020202020204" pitchFamily="34" charset="0"/>
          <a:cs typeface="Arial" panose="020B0604020202020204" pitchFamily="34" charset="0"/>
        </a:defRPr>
      </a:lvl5pPr>
      <a:lvl6pPr marL="457200" algn="l" rtl="0" eaLnBrk="0" fontAlgn="base" hangingPunct="0">
        <a:lnSpc>
          <a:spcPct val="95000"/>
        </a:lnSpc>
        <a:spcBef>
          <a:spcPct val="0"/>
        </a:spcBef>
        <a:spcAft>
          <a:spcPct val="0"/>
        </a:spcAft>
        <a:defRPr sz="2400" b="1">
          <a:solidFill>
            <a:schemeClr val="tx1"/>
          </a:solidFill>
          <a:latin typeface="Arial" panose="020B0604020202020204" pitchFamily="34" charset="0"/>
        </a:defRPr>
      </a:lvl6pPr>
      <a:lvl7pPr marL="914400" algn="l" rtl="0" eaLnBrk="0" fontAlgn="base" hangingPunct="0">
        <a:lnSpc>
          <a:spcPct val="95000"/>
        </a:lnSpc>
        <a:spcBef>
          <a:spcPct val="0"/>
        </a:spcBef>
        <a:spcAft>
          <a:spcPct val="0"/>
        </a:spcAft>
        <a:defRPr sz="2400" b="1">
          <a:solidFill>
            <a:schemeClr val="tx1"/>
          </a:solidFill>
          <a:latin typeface="Arial" panose="020B0604020202020204" pitchFamily="34" charset="0"/>
        </a:defRPr>
      </a:lvl7pPr>
      <a:lvl8pPr marL="1371600" algn="l" rtl="0" eaLnBrk="0" fontAlgn="base" hangingPunct="0">
        <a:lnSpc>
          <a:spcPct val="95000"/>
        </a:lnSpc>
        <a:spcBef>
          <a:spcPct val="0"/>
        </a:spcBef>
        <a:spcAft>
          <a:spcPct val="0"/>
        </a:spcAft>
        <a:defRPr sz="2400" b="1">
          <a:solidFill>
            <a:schemeClr val="tx1"/>
          </a:solidFill>
          <a:latin typeface="Arial" panose="020B0604020202020204" pitchFamily="34" charset="0"/>
        </a:defRPr>
      </a:lvl8pPr>
      <a:lvl9pPr marL="1828800" algn="l" rtl="0" eaLnBrk="0" fontAlgn="base" hangingPunct="0">
        <a:lnSpc>
          <a:spcPct val="95000"/>
        </a:lnSpc>
        <a:spcBef>
          <a:spcPct val="0"/>
        </a:spcBef>
        <a:spcAft>
          <a:spcPct val="0"/>
        </a:spcAft>
        <a:defRPr sz="2400" b="1">
          <a:solidFill>
            <a:schemeClr val="tx1"/>
          </a:solidFill>
          <a:latin typeface="Arial" panose="020B0604020202020204" pitchFamily="34" charset="0"/>
        </a:defRPr>
      </a:lvl9pPr>
    </p:titleStyle>
    <p:bodyStyle>
      <a:lvl1pPr marL="190500" indent="-190500" algn="l" rtl="0" eaLnBrk="0" fontAlgn="base" hangingPunct="0">
        <a:spcBef>
          <a:spcPct val="60000"/>
        </a:spcBef>
        <a:spcAft>
          <a:spcPct val="0"/>
        </a:spcAft>
        <a:buClr>
          <a:schemeClr val="accent1"/>
        </a:buClr>
        <a:buFont typeface="Wingdings" panose="05000000000000000000" pitchFamily="2" charset="2"/>
        <a:buChar char="§"/>
        <a:defRPr sz="2000" b="1">
          <a:solidFill>
            <a:schemeClr val="tx1"/>
          </a:solidFill>
          <a:latin typeface="+mn-lt"/>
          <a:ea typeface="+mn-ea"/>
          <a:cs typeface="Arial" panose="020B0604020202020204" pitchFamily="34" charset="0"/>
        </a:defRPr>
      </a:lvl1pPr>
      <a:lvl2pPr marL="381000" indent="-189230" algn="l" rtl="0" eaLnBrk="0" fontAlgn="base" hangingPunct="0">
        <a:spcBef>
          <a:spcPct val="30000"/>
        </a:spcBef>
        <a:spcAft>
          <a:spcPct val="0"/>
        </a:spcAft>
        <a:buClr>
          <a:schemeClr val="accent1"/>
        </a:buClr>
        <a:buFont typeface="Wingdings" panose="05000000000000000000" pitchFamily="2" charset="2"/>
        <a:buChar char="-"/>
        <a:defRPr sz="2800">
          <a:solidFill>
            <a:schemeClr val="tx1"/>
          </a:solidFill>
          <a:latin typeface="+mn-lt"/>
          <a:cs typeface="Arial" panose="020B0604020202020204" pitchFamily="34" charset="0"/>
        </a:defRPr>
      </a:lvl2pPr>
      <a:lvl3pPr marL="561975" indent="-179705" algn="l" rtl="0" eaLnBrk="0" fontAlgn="base" hangingPunct="0">
        <a:spcBef>
          <a:spcPct val="30000"/>
        </a:spcBef>
        <a:spcAft>
          <a:spcPct val="0"/>
        </a:spcAft>
        <a:buClr>
          <a:schemeClr val="accent1"/>
        </a:buClr>
        <a:buFont typeface="Wingdings" panose="05000000000000000000" pitchFamily="2" charset="2"/>
        <a:buChar char="-"/>
        <a:defRPr sz="1600">
          <a:solidFill>
            <a:schemeClr val="tx1"/>
          </a:solidFill>
          <a:latin typeface="+mn-lt"/>
          <a:cs typeface="Arial" panose="020B0604020202020204" pitchFamily="34" charset="0"/>
        </a:defRPr>
      </a:lvl3pPr>
      <a:lvl4pPr marL="768350" indent="-205105" algn="l" rtl="0" eaLnBrk="0" fontAlgn="base" hangingPunct="0">
        <a:spcBef>
          <a:spcPct val="30000"/>
        </a:spcBef>
        <a:spcAft>
          <a:spcPct val="0"/>
        </a:spcAft>
        <a:buClr>
          <a:schemeClr val="accent1"/>
        </a:buClr>
        <a:buFont typeface="Wingdings" panose="05000000000000000000" pitchFamily="2" charset="2"/>
        <a:buChar char="-"/>
        <a:defRPr sz="1600">
          <a:solidFill>
            <a:schemeClr val="tx1"/>
          </a:solidFill>
          <a:latin typeface="+mn-lt"/>
          <a:cs typeface="Arial" panose="020B0604020202020204" pitchFamily="34" charset="0"/>
        </a:defRPr>
      </a:lvl4pPr>
      <a:lvl5pPr marL="1050925" indent="-168275" algn="l" rtl="0" eaLnBrk="0" fontAlgn="base" hangingPunct="0">
        <a:spcBef>
          <a:spcPct val="40000"/>
        </a:spcBef>
        <a:spcAft>
          <a:spcPct val="0"/>
        </a:spcAft>
        <a:buClr>
          <a:schemeClr val="accent1"/>
        </a:buClr>
        <a:buFont typeface="Wingdings" panose="05000000000000000000" pitchFamily="2" charset="2"/>
        <a:buChar char="»"/>
        <a:defRPr sz="2000">
          <a:solidFill>
            <a:schemeClr val="tx1"/>
          </a:solidFill>
          <a:latin typeface="+mn-lt"/>
          <a:cs typeface="Arial" panose="020B0604020202020204" pitchFamily="34" charset="0"/>
        </a:defRPr>
      </a:lvl5pPr>
      <a:lvl6pPr marL="1508125" indent="-168275" algn="l" rtl="0" eaLnBrk="0" fontAlgn="base" hangingPunct="0">
        <a:spcBef>
          <a:spcPct val="40000"/>
        </a:spcBef>
        <a:spcAft>
          <a:spcPct val="0"/>
        </a:spcAft>
        <a:buClr>
          <a:schemeClr val="accent1"/>
        </a:buClr>
        <a:buFont typeface="Wingdings" panose="05000000000000000000" pitchFamily="2" charset="2"/>
        <a:buChar char="»"/>
        <a:defRPr sz="2000">
          <a:solidFill>
            <a:schemeClr val="tx1"/>
          </a:solidFill>
          <a:latin typeface="+mn-lt"/>
        </a:defRPr>
      </a:lvl6pPr>
      <a:lvl7pPr marL="1965325" indent="-168275" algn="l" rtl="0" eaLnBrk="0" fontAlgn="base" hangingPunct="0">
        <a:spcBef>
          <a:spcPct val="40000"/>
        </a:spcBef>
        <a:spcAft>
          <a:spcPct val="0"/>
        </a:spcAft>
        <a:buClr>
          <a:schemeClr val="accent1"/>
        </a:buClr>
        <a:buFont typeface="Wingdings" panose="05000000000000000000" pitchFamily="2" charset="2"/>
        <a:buChar char="»"/>
        <a:defRPr sz="2000">
          <a:solidFill>
            <a:schemeClr val="tx1"/>
          </a:solidFill>
          <a:latin typeface="+mn-lt"/>
        </a:defRPr>
      </a:lvl7pPr>
      <a:lvl8pPr marL="2422525" indent="-168275" algn="l" rtl="0" eaLnBrk="0" fontAlgn="base" hangingPunct="0">
        <a:spcBef>
          <a:spcPct val="40000"/>
        </a:spcBef>
        <a:spcAft>
          <a:spcPct val="0"/>
        </a:spcAft>
        <a:buClr>
          <a:schemeClr val="accent1"/>
        </a:buClr>
        <a:buFont typeface="Wingdings" panose="05000000000000000000" pitchFamily="2" charset="2"/>
        <a:buChar char="»"/>
        <a:defRPr sz="2000">
          <a:solidFill>
            <a:schemeClr val="tx1"/>
          </a:solidFill>
          <a:latin typeface="+mn-lt"/>
        </a:defRPr>
      </a:lvl8pPr>
      <a:lvl9pPr marL="2879725" indent="-168275" algn="l" rtl="0" eaLnBrk="0" fontAlgn="base" hangingPunct="0">
        <a:spcBef>
          <a:spcPct val="40000"/>
        </a:spcBef>
        <a:spcAft>
          <a:spcPct val="0"/>
        </a:spcAft>
        <a:buClr>
          <a:schemeClr val="accent1"/>
        </a:buClr>
        <a:buFont typeface="Wingdings" panose="05000000000000000000" pitchFamily="2" charset="2"/>
        <a:buChar char="»"/>
        <a:defRPr sz="2000">
          <a:solidFill>
            <a:schemeClr val="tx1"/>
          </a:solidFill>
          <a:latin typeface="+mn-lt"/>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reserve="1">
  <p:cSld>
    <p:bg>
      <p:bgPr>
        <a:blipFill rotWithShape="0">
          <a:blip r:embed="rId13" cstate="print"/>
          <a:stretch>
            <a:fillRect/>
          </a:stretch>
        </a:blipFill>
        <a:effectLst/>
      </p:bgPr>
    </p:bg>
    <p:spTree>
      <p:nvGrpSpPr>
        <p:cNvPr id="1" name=""/>
        <p:cNvGrpSpPr/>
        <p:nvPr/>
      </p:nvGrpSpPr>
      <p:grpSpPr>
        <a:xfrm>
          <a:off x="0" y="0"/>
          <a:ext cx="0" cy="0"/>
          <a:chOff x="0" y="0"/>
          <a:chExt cx="0" cy="0"/>
        </a:xfrm>
      </p:grpSpPr>
      <p:sp>
        <p:nvSpPr>
          <p:cNvPr id="13314" name="Rectangle 5"/>
          <p:cNvSpPr>
            <a:spLocks noChangeArrowheads="1"/>
          </p:cNvSpPr>
          <p:nvPr/>
        </p:nvSpPr>
        <p:spPr bwMode="auto">
          <a:xfrm>
            <a:off x="2162175" y="6408738"/>
            <a:ext cx="4784725" cy="247650"/>
          </a:xfrm>
          <a:prstGeom prst="rect">
            <a:avLst/>
          </a:prstGeom>
          <a:noFill/>
          <a:ln w="9525">
            <a:noFill/>
            <a:miter lim="800000"/>
          </a:ln>
        </p:spPr>
        <p:txBody>
          <a:body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000" b="1" i="0" u="none" strike="noStrike" kern="1200" cap="none" spc="0" normalizeH="0" baseline="0" noProof="1">
              <a:ln>
                <a:noFill/>
              </a:ln>
              <a:solidFill>
                <a:schemeClr val="tx1"/>
              </a:solidFill>
              <a:effectLst/>
              <a:uLnTx/>
              <a:uFillTx/>
              <a:latin typeface="Arial" panose="020B0604020202020204" pitchFamily="34" charset="0"/>
              <a:ea typeface="华文细黑" panose="02010600040101010101" pitchFamily="2" charset="-122"/>
              <a:cs typeface="+mn-cs"/>
            </a:endParaRPr>
          </a:p>
        </p:txBody>
      </p:sp>
      <p:sp>
        <p:nvSpPr>
          <p:cNvPr id="13315" name="Rectangle 7"/>
          <p:cNvSpPr>
            <a:spLocks noChangeArrowheads="1"/>
          </p:cNvSpPr>
          <p:nvPr/>
        </p:nvSpPr>
        <p:spPr bwMode="auto">
          <a:xfrm>
            <a:off x="7188200" y="6184900"/>
            <a:ext cx="1646238" cy="377825"/>
          </a:xfrm>
          <a:prstGeom prst="rect">
            <a:avLst/>
          </a:prstGeom>
          <a:gradFill rotWithShape="1">
            <a:gsLst>
              <a:gs pos="0">
                <a:srgbClr val="FFFFFF"/>
              </a:gs>
              <a:gs pos="100000">
                <a:srgbClr val="DDDDDD"/>
              </a:gs>
            </a:gsLst>
            <a:lin ang="0" scaled="1"/>
          </a:gradFill>
          <a:ln w="9525">
            <a:solidFill>
              <a:srgbClr val="969696"/>
            </a:solidFill>
            <a:miter lim="800000"/>
          </a:ln>
        </p:spPr>
        <p:txBody>
          <a:bodyPr wrap="none" anchor="ctr"/>
          <a:lstStyle/>
          <a:p>
            <a:pPr marL="0" marR="0" lvl="0" indent="0" algn="ctr" defTabSz="914400" rtl="0" eaLnBrk="0" fontAlgn="base" latinLnBrk="0" hangingPunct="0">
              <a:lnSpc>
                <a:spcPct val="100000"/>
              </a:lnSpc>
              <a:spcBef>
                <a:spcPct val="0"/>
              </a:spcBef>
              <a:spcAft>
                <a:spcPct val="0"/>
              </a:spcAft>
              <a:buClrTx/>
              <a:buSzTx/>
              <a:buFont typeface="Arial" panose="020B0604020202020204" pitchFamily="34" charset="0"/>
              <a:buNone/>
              <a:defRPr/>
            </a:pPr>
            <a:r>
              <a:rPr kumimoji="0" lang="de-DE" altLang="en-US" sz="1600" b="1" i="0" u="none" strike="noStrike" kern="1200" cap="none" spc="0" normalizeH="0" baseline="0" noProof="0">
                <a:ln>
                  <a:noFill/>
                </a:ln>
                <a:solidFill>
                  <a:schemeClr val="tx1"/>
                </a:solidFill>
                <a:effectLst/>
                <a:uLnTx/>
                <a:uFillTx/>
                <a:latin typeface="Arial" panose="020B0604020202020204" pitchFamily="34" charset="0"/>
                <a:ea typeface="华文细黑" panose="02010600040101010101" pitchFamily="2" charset="-122"/>
                <a:cs typeface="+mn-cs"/>
              </a:rPr>
              <a:t>YOUR LOGO</a:t>
            </a:r>
          </a:p>
        </p:txBody>
      </p:sp>
      <p:sp>
        <p:nvSpPr>
          <p:cNvPr id="13316" name="Rectangle 7"/>
          <p:cNvSpPr>
            <a:spLocks noGrp="1"/>
          </p:cNvSpPr>
          <p:nvPr>
            <p:ph type="title"/>
          </p:nvPr>
        </p:nvSpPr>
        <p:spPr>
          <a:xfrm>
            <a:off x="304800" y="192088"/>
            <a:ext cx="5540375" cy="600075"/>
          </a:xfrm>
          <a:prstGeom prst="rect">
            <a:avLst/>
          </a:prstGeom>
          <a:noFill/>
          <a:ln w="9525">
            <a:noFill/>
          </a:ln>
        </p:spPr>
        <p:txBody>
          <a:bodyPr lIns="0" rIns="0" anchor="ctr"/>
          <a:lstStyle/>
          <a:p>
            <a:pPr lvl="0"/>
            <a:r>
              <a:rPr lang="zh-CN" altLang="zh-CN" dirty="0"/>
              <a:t>Klicken Sie, um das Titelformat zu bearbeiten</a:t>
            </a:r>
          </a:p>
        </p:txBody>
      </p:sp>
      <p:sp>
        <p:nvSpPr>
          <p:cNvPr id="13317" name="Rectangle 12"/>
          <p:cNvSpPr>
            <a:spLocks noGrp="1"/>
          </p:cNvSpPr>
          <p:nvPr>
            <p:ph type="body"/>
          </p:nvPr>
        </p:nvSpPr>
        <p:spPr>
          <a:xfrm>
            <a:off x="314325" y="1614488"/>
            <a:ext cx="8524875" cy="4391025"/>
          </a:xfrm>
          <a:prstGeom prst="rect">
            <a:avLst/>
          </a:prstGeom>
          <a:noFill/>
          <a:ln w="9525">
            <a:noFill/>
          </a:ln>
        </p:spPr>
        <p:txBody>
          <a:bodyPr lIns="0" rIns="0" anchor="t"/>
          <a:lstStyle/>
          <a:p>
            <a:pPr lvl="0" indent="-190500"/>
            <a:r>
              <a:rPr lang="zh-CN" altLang="zh-CN" dirty="0"/>
              <a:t>Klicken Sie, um die Formate des Vorlagentextes zu bearbeiten</a:t>
            </a:r>
          </a:p>
          <a:p>
            <a:pPr lvl="1" indent="-188595"/>
            <a:r>
              <a:rPr lang="zh-CN" altLang="zh-CN" dirty="0"/>
              <a:t>Zweite Ebene</a:t>
            </a:r>
          </a:p>
          <a:p>
            <a:pPr lvl="2" indent="-179070"/>
            <a:r>
              <a:rPr lang="zh-CN" altLang="zh-CN" dirty="0"/>
              <a:t>Dritte Ebene</a:t>
            </a:r>
          </a:p>
          <a:p>
            <a:pPr lvl="3" indent="-204470"/>
            <a:r>
              <a:rPr lang="zh-CN" altLang="zh-CN" dirty="0"/>
              <a:t>Vierte Ebene</a:t>
            </a:r>
          </a:p>
        </p:txBody>
      </p:sp>
      <p:sp>
        <p:nvSpPr>
          <p:cNvPr id="13318" name="Rectangle 10"/>
          <p:cNvSpPr>
            <a:spLocks noGrp="1" noChangeArrowheads="1"/>
          </p:cNvSpPr>
          <p:nvPr>
            <p:ph type="ftr" sz="quarter" idx="3"/>
          </p:nvPr>
        </p:nvSpPr>
        <p:spPr bwMode="auto">
          <a:xfrm>
            <a:off x="219075" y="6408738"/>
            <a:ext cx="1343025" cy="247650"/>
          </a:xfrm>
          <a:prstGeom prst="rect">
            <a:avLst/>
          </a:prstGeom>
          <a:noFill/>
          <a:ln w="9525">
            <a:noFill/>
            <a:miter lim="800000"/>
          </a:ln>
        </p:spPr>
        <p:txBody>
          <a:bodyPr vert="horz" wrap="square" lIns="91440" tIns="45720" rIns="91440" bIns="45720" numCol="1" anchor="t" anchorCtr="0" compatLnSpc="1"/>
          <a:lstStyle>
            <a:lvl1pPr>
              <a:buFont typeface="Arial" panose="020B0604020202020204" pitchFamily="34" charset="0"/>
              <a:buNone/>
              <a:defRPr sz="1000">
                <a:latin typeface="Arial" panose="020B0604020202020204" pitchFamily="34" charset="0"/>
              </a:defRPr>
            </a:lvl1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000" b="1" i="0" u="none" strike="noStrike" kern="1200" cap="none" spc="0" normalizeH="0" baseline="0" noProof="0">
              <a:ln>
                <a:noFill/>
              </a:ln>
              <a:solidFill>
                <a:schemeClr val="tx1"/>
              </a:solidFill>
              <a:effectLst/>
              <a:uLnTx/>
              <a:uFillTx/>
              <a:latin typeface="Arial" panose="020B0604020202020204" pitchFamily="34" charset="0"/>
              <a:ea typeface="华文细黑" panose="02010600040101010101" pitchFamily="2" charset="-122"/>
              <a:cs typeface="+mn-cs"/>
            </a:endParaRPr>
          </a:p>
        </p:txBody>
      </p:sp>
    </p:spTree>
  </p:cSld>
  <p:clrMap bg1="lt1" tx1="dk1" bg2="lt2" tx2="dk2" accent1="accent1" accent2="accent2" accent3="accent3" accent4="accent4" accent5="accent5" accent6="accent6" hlink="hlink" folHlink="folHlink"/>
  <p:sldLayoutIdLst>
    <p:sldLayoutId id="2147483793" r:id="rId1"/>
    <p:sldLayoutId id="2147483794" r:id="rId2"/>
    <p:sldLayoutId id="2147483795" r:id="rId3"/>
    <p:sldLayoutId id="2147483796" r:id="rId4"/>
    <p:sldLayoutId id="2147483797" r:id="rId5"/>
    <p:sldLayoutId id="2147483798" r:id="rId6"/>
    <p:sldLayoutId id="2147483799" r:id="rId7"/>
    <p:sldLayoutId id="2147483800" r:id="rId8"/>
    <p:sldLayoutId id="2147483801" r:id="rId9"/>
    <p:sldLayoutId id="2147483802" r:id="rId10"/>
    <p:sldLayoutId id="2147483803" r:id="rId11"/>
  </p:sldLayoutIdLst>
  <p:transition>
    <p:cover dir="u"/>
  </p:transition>
  <p:hf sldNum="0" hdr="0" ftr="0" dt="0"/>
  <p:txStyles>
    <p:titleStyle>
      <a:lvl1pPr algn="l" rtl="0" eaLnBrk="0" fontAlgn="base" hangingPunct="0">
        <a:lnSpc>
          <a:spcPct val="95000"/>
        </a:lnSpc>
        <a:spcBef>
          <a:spcPct val="0"/>
        </a:spcBef>
        <a:spcAft>
          <a:spcPct val="0"/>
        </a:spcAft>
        <a:defRPr sz="2400" b="1">
          <a:solidFill>
            <a:schemeClr val="tx1"/>
          </a:solidFill>
          <a:latin typeface="+mj-lt"/>
          <a:ea typeface="+mj-ea"/>
          <a:cs typeface="Arial" panose="020B0604020202020204" pitchFamily="34" charset="0"/>
        </a:defRPr>
      </a:lvl1pPr>
      <a:lvl2pPr algn="l" rtl="0" eaLnBrk="0" fontAlgn="base" hangingPunct="0">
        <a:lnSpc>
          <a:spcPct val="95000"/>
        </a:lnSpc>
        <a:spcBef>
          <a:spcPct val="0"/>
        </a:spcBef>
        <a:spcAft>
          <a:spcPct val="0"/>
        </a:spcAft>
        <a:defRPr sz="2400" b="1">
          <a:solidFill>
            <a:schemeClr val="tx1"/>
          </a:solidFill>
          <a:latin typeface="Arial" panose="020B0604020202020204" pitchFamily="34" charset="0"/>
          <a:cs typeface="Arial" panose="020B0604020202020204" pitchFamily="34" charset="0"/>
        </a:defRPr>
      </a:lvl2pPr>
      <a:lvl3pPr algn="l" rtl="0" eaLnBrk="0" fontAlgn="base" hangingPunct="0">
        <a:lnSpc>
          <a:spcPct val="95000"/>
        </a:lnSpc>
        <a:spcBef>
          <a:spcPct val="0"/>
        </a:spcBef>
        <a:spcAft>
          <a:spcPct val="0"/>
        </a:spcAft>
        <a:defRPr sz="2400" b="1">
          <a:solidFill>
            <a:schemeClr val="tx1"/>
          </a:solidFill>
          <a:latin typeface="Arial" panose="020B0604020202020204" pitchFamily="34" charset="0"/>
          <a:cs typeface="Arial" panose="020B0604020202020204" pitchFamily="34" charset="0"/>
        </a:defRPr>
      </a:lvl3pPr>
      <a:lvl4pPr algn="l" rtl="0" eaLnBrk="0" fontAlgn="base" hangingPunct="0">
        <a:lnSpc>
          <a:spcPct val="95000"/>
        </a:lnSpc>
        <a:spcBef>
          <a:spcPct val="0"/>
        </a:spcBef>
        <a:spcAft>
          <a:spcPct val="0"/>
        </a:spcAft>
        <a:defRPr sz="2400" b="1">
          <a:solidFill>
            <a:schemeClr val="tx1"/>
          </a:solidFill>
          <a:latin typeface="Arial" panose="020B0604020202020204" pitchFamily="34" charset="0"/>
          <a:cs typeface="Arial" panose="020B0604020202020204" pitchFamily="34" charset="0"/>
        </a:defRPr>
      </a:lvl4pPr>
      <a:lvl5pPr algn="l" rtl="0" eaLnBrk="0" fontAlgn="base" hangingPunct="0">
        <a:lnSpc>
          <a:spcPct val="95000"/>
        </a:lnSpc>
        <a:spcBef>
          <a:spcPct val="0"/>
        </a:spcBef>
        <a:spcAft>
          <a:spcPct val="0"/>
        </a:spcAft>
        <a:defRPr sz="2400" b="1">
          <a:solidFill>
            <a:schemeClr val="tx1"/>
          </a:solidFill>
          <a:latin typeface="Arial" panose="020B0604020202020204" pitchFamily="34" charset="0"/>
          <a:cs typeface="Arial" panose="020B0604020202020204" pitchFamily="34" charset="0"/>
        </a:defRPr>
      </a:lvl5pPr>
      <a:lvl6pPr marL="457200" algn="l" rtl="0" eaLnBrk="0" fontAlgn="base" hangingPunct="0">
        <a:lnSpc>
          <a:spcPct val="95000"/>
        </a:lnSpc>
        <a:spcBef>
          <a:spcPct val="0"/>
        </a:spcBef>
        <a:spcAft>
          <a:spcPct val="0"/>
        </a:spcAft>
        <a:defRPr sz="2400" b="1">
          <a:solidFill>
            <a:schemeClr val="tx1"/>
          </a:solidFill>
          <a:latin typeface="Arial" panose="020B0604020202020204" pitchFamily="34" charset="0"/>
        </a:defRPr>
      </a:lvl6pPr>
      <a:lvl7pPr marL="914400" algn="l" rtl="0" eaLnBrk="0" fontAlgn="base" hangingPunct="0">
        <a:lnSpc>
          <a:spcPct val="95000"/>
        </a:lnSpc>
        <a:spcBef>
          <a:spcPct val="0"/>
        </a:spcBef>
        <a:spcAft>
          <a:spcPct val="0"/>
        </a:spcAft>
        <a:defRPr sz="2400" b="1">
          <a:solidFill>
            <a:schemeClr val="tx1"/>
          </a:solidFill>
          <a:latin typeface="Arial" panose="020B0604020202020204" pitchFamily="34" charset="0"/>
        </a:defRPr>
      </a:lvl7pPr>
      <a:lvl8pPr marL="1371600" algn="l" rtl="0" eaLnBrk="0" fontAlgn="base" hangingPunct="0">
        <a:lnSpc>
          <a:spcPct val="95000"/>
        </a:lnSpc>
        <a:spcBef>
          <a:spcPct val="0"/>
        </a:spcBef>
        <a:spcAft>
          <a:spcPct val="0"/>
        </a:spcAft>
        <a:defRPr sz="2400" b="1">
          <a:solidFill>
            <a:schemeClr val="tx1"/>
          </a:solidFill>
          <a:latin typeface="Arial" panose="020B0604020202020204" pitchFamily="34" charset="0"/>
        </a:defRPr>
      </a:lvl8pPr>
      <a:lvl9pPr marL="1828800" algn="l" rtl="0" eaLnBrk="0" fontAlgn="base" hangingPunct="0">
        <a:lnSpc>
          <a:spcPct val="95000"/>
        </a:lnSpc>
        <a:spcBef>
          <a:spcPct val="0"/>
        </a:spcBef>
        <a:spcAft>
          <a:spcPct val="0"/>
        </a:spcAft>
        <a:defRPr sz="2400" b="1">
          <a:solidFill>
            <a:schemeClr val="tx1"/>
          </a:solidFill>
          <a:latin typeface="Arial" panose="020B0604020202020204" pitchFamily="34" charset="0"/>
        </a:defRPr>
      </a:lvl9pPr>
    </p:titleStyle>
    <p:bodyStyle>
      <a:lvl1pPr marL="190500" indent="-190500" algn="l" rtl="0" eaLnBrk="0" fontAlgn="base" hangingPunct="0">
        <a:spcBef>
          <a:spcPct val="60000"/>
        </a:spcBef>
        <a:spcAft>
          <a:spcPct val="0"/>
        </a:spcAft>
        <a:buClr>
          <a:schemeClr val="accent1"/>
        </a:buClr>
        <a:buFont typeface="Wingdings" panose="05000000000000000000" pitchFamily="2" charset="2"/>
        <a:buChar char="§"/>
        <a:defRPr sz="2000" b="1">
          <a:solidFill>
            <a:schemeClr val="tx1"/>
          </a:solidFill>
          <a:latin typeface="+mn-lt"/>
          <a:ea typeface="+mn-ea"/>
          <a:cs typeface="Arial" panose="020B0604020202020204" pitchFamily="34" charset="0"/>
        </a:defRPr>
      </a:lvl1pPr>
      <a:lvl2pPr marL="381000" indent="-189230" algn="l" rtl="0" eaLnBrk="0" fontAlgn="base" hangingPunct="0">
        <a:spcBef>
          <a:spcPct val="30000"/>
        </a:spcBef>
        <a:spcAft>
          <a:spcPct val="0"/>
        </a:spcAft>
        <a:buClr>
          <a:schemeClr val="accent1"/>
        </a:buClr>
        <a:buFont typeface="Wingdings" panose="05000000000000000000" pitchFamily="2" charset="2"/>
        <a:buChar char="-"/>
        <a:defRPr sz="2800">
          <a:solidFill>
            <a:schemeClr val="tx1"/>
          </a:solidFill>
          <a:latin typeface="+mn-lt"/>
          <a:cs typeface="Arial" panose="020B0604020202020204" pitchFamily="34" charset="0"/>
        </a:defRPr>
      </a:lvl2pPr>
      <a:lvl3pPr marL="561975" indent="-179705" algn="l" rtl="0" eaLnBrk="0" fontAlgn="base" hangingPunct="0">
        <a:spcBef>
          <a:spcPct val="30000"/>
        </a:spcBef>
        <a:spcAft>
          <a:spcPct val="0"/>
        </a:spcAft>
        <a:buClr>
          <a:schemeClr val="accent1"/>
        </a:buClr>
        <a:buFont typeface="Wingdings" panose="05000000000000000000" pitchFamily="2" charset="2"/>
        <a:buChar char="-"/>
        <a:defRPr sz="1600">
          <a:solidFill>
            <a:schemeClr val="tx1"/>
          </a:solidFill>
          <a:latin typeface="+mn-lt"/>
          <a:cs typeface="Arial" panose="020B0604020202020204" pitchFamily="34" charset="0"/>
        </a:defRPr>
      </a:lvl3pPr>
      <a:lvl4pPr marL="768350" indent="-205105" algn="l" rtl="0" eaLnBrk="0" fontAlgn="base" hangingPunct="0">
        <a:spcBef>
          <a:spcPct val="30000"/>
        </a:spcBef>
        <a:spcAft>
          <a:spcPct val="0"/>
        </a:spcAft>
        <a:buClr>
          <a:schemeClr val="accent1"/>
        </a:buClr>
        <a:buFont typeface="Wingdings" panose="05000000000000000000" pitchFamily="2" charset="2"/>
        <a:buChar char="-"/>
        <a:defRPr sz="1600">
          <a:solidFill>
            <a:schemeClr val="tx1"/>
          </a:solidFill>
          <a:latin typeface="+mn-lt"/>
          <a:cs typeface="Arial" panose="020B0604020202020204" pitchFamily="34" charset="0"/>
        </a:defRPr>
      </a:lvl4pPr>
      <a:lvl5pPr marL="1050925" indent="-168275" algn="l" rtl="0" eaLnBrk="0" fontAlgn="base" hangingPunct="0">
        <a:spcBef>
          <a:spcPct val="40000"/>
        </a:spcBef>
        <a:spcAft>
          <a:spcPct val="0"/>
        </a:spcAft>
        <a:buClr>
          <a:schemeClr val="accent1"/>
        </a:buClr>
        <a:buFont typeface="Wingdings" panose="05000000000000000000" pitchFamily="2" charset="2"/>
        <a:buChar char="»"/>
        <a:defRPr sz="2000">
          <a:solidFill>
            <a:schemeClr val="tx1"/>
          </a:solidFill>
          <a:latin typeface="+mn-lt"/>
          <a:cs typeface="Arial" panose="020B0604020202020204" pitchFamily="34" charset="0"/>
        </a:defRPr>
      </a:lvl5pPr>
      <a:lvl6pPr marL="1508125" indent="-168275" algn="l" rtl="0" eaLnBrk="0" fontAlgn="base" hangingPunct="0">
        <a:spcBef>
          <a:spcPct val="40000"/>
        </a:spcBef>
        <a:spcAft>
          <a:spcPct val="0"/>
        </a:spcAft>
        <a:buClr>
          <a:schemeClr val="accent1"/>
        </a:buClr>
        <a:buFont typeface="Wingdings" panose="05000000000000000000" pitchFamily="2" charset="2"/>
        <a:buChar char="»"/>
        <a:defRPr sz="2000">
          <a:solidFill>
            <a:schemeClr val="tx1"/>
          </a:solidFill>
          <a:latin typeface="+mn-lt"/>
        </a:defRPr>
      </a:lvl6pPr>
      <a:lvl7pPr marL="1965325" indent="-168275" algn="l" rtl="0" eaLnBrk="0" fontAlgn="base" hangingPunct="0">
        <a:spcBef>
          <a:spcPct val="40000"/>
        </a:spcBef>
        <a:spcAft>
          <a:spcPct val="0"/>
        </a:spcAft>
        <a:buClr>
          <a:schemeClr val="accent1"/>
        </a:buClr>
        <a:buFont typeface="Wingdings" panose="05000000000000000000" pitchFamily="2" charset="2"/>
        <a:buChar char="»"/>
        <a:defRPr sz="2000">
          <a:solidFill>
            <a:schemeClr val="tx1"/>
          </a:solidFill>
          <a:latin typeface="+mn-lt"/>
        </a:defRPr>
      </a:lvl7pPr>
      <a:lvl8pPr marL="2422525" indent="-168275" algn="l" rtl="0" eaLnBrk="0" fontAlgn="base" hangingPunct="0">
        <a:spcBef>
          <a:spcPct val="40000"/>
        </a:spcBef>
        <a:spcAft>
          <a:spcPct val="0"/>
        </a:spcAft>
        <a:buClr>
          <a:schemeClr val="accent1"/>
        </a:buClr>
        <a:buFont typeface="Wingdings" panose="05000000000000000000" pitchFamily="2" charset="2"/>
        <a:buChar char="»"/>
        <a:defRPr sz="2000">
          <a:solidFill>
            <a:schemeClr val="tx1"/>
          </a:solidFill>
          <a:latin typeface="+mn-lt"/>
        </a:defRPr>
      </a:lvl8pPr>
      <a:lvl9pPr marL="2879725" indent="-168275" algn="l" rtl="0" eaLnBrk="0" fontAlgn="base" hangingPunct="0">
        <a:spcBef>
          <a:spcPct val="40000"/>
        </a:spcBef>
        <a:spcAft>
          <a:spcPct val="0"/>
        </a:spcAft>
        <a:buClr>
          <a:schemeClr val="accent1"/>
        </a:buClr>
        <a:buFont typeface="Wingdings" panose="05000000000000000000" pitchFamily="2" charset="2"/>
        <a:buChar char="»"/>
        <a:defRPr sz="2000">
          <a:solidFill>
            <a:schemeClr val="tx1"/>
          </a:solidFill>
          <a:latin typeface="+mn-lt"/>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reserve="1">
  <p:cSld>
    <p:bg>
      <p:bgPr>
        <a:blipFill rotWithShape="0">
          <a:blip r:embed="rId13" cstate="print"/>
          <a:stretch>
            <a:fillRect/>
          </a:stretch>
        </a:blipFill>
        <a:effectLst/>
      </p:bgPr>
    </p:bg>
    <p:spTree>
      <p:nvGrpSpPr>
        <p:cNvPr id="1" name=""/>
        <p:cNvGrpSpPr/>
        <p:nvPr/>
      </p:nvGrpSpPr>
      <p:grpSpPr>
        <a:xfrm>
          <a:off x="0" y="0"/>
          <a:ext cx="0" cy="0"/>
          <a:chOff x="0" y="0"/>
          <a:chExt cx="0" cy="0"/>
        </a:xfrm>
      </p:grpSpPr>
      <p:sp>
        <p:nvSpPr>
          <p:cNvPr id="14338" name="Rectangle 5"/>
          <p:cNvSpPr>
            <a:spLocks noChangeArrowheads="1"/>
          </p:cNvSpPr>
          <p:nvPr/>
        </p:nvSpPr>
        <p:spPr bwMode="auto">
          <a:xfrm>
            <a:off x="2162175" y="6408738"/>
            <a:ext cx="4784725" cy="247650"/>
          </a:xfrm>
          <a:prstGeom prst="rect">
            <a:avLst/>
          </a:prstGeom>
          <a:noFill/>
          <a:ln w="9525">
            <a:noFill/>
            <a:miter lim="800000"/>
          </a:ln>
        </p:spPr>
        <p:txBody>
          <a:body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000" b="1" i="0" u="none" strike="noStrike" kern="1200" cap="none" spc="0" normalizeH="0" baseline="0" noProof="1">
              <a:ln>
                <a:noFill/>
              </a:ln>
              <a:solidFill>
                <a:schemeClr val="tx1"/>
              </a:solidFill>
              <a:effectLst/>
              <a:uLnTx/>
              <a:uFillTx/>
              <a:latin typeface="Arial" panose="020B0604020202020204" pitchFamily="34" charset="0"/>
              <a:ea typeface="华文细黑" panose="02010600040101010101" pitchFamily="2" charset="-122"/>
              <a:cs typeface="+mn-cs"/>
            </a:endParaRPr>
          </a:p>
        </p:txBody>
      </p:sp>
      <p:sp>
        <p:nvSpPr>
          <p:cNvPr id="14339" name="Rectangle 7"/>
          <p:cNvSpPr>
            <a:spLocks noChangeArrowheads="1"/>
          </p:cNvSpPr>
          <p:nvPr/>
        </p:nvSpPr>
        <p:spPr bwMode="auto">
          <a:xfrm>
            <a:off x="7188200" y="6184900"/>
            <a:ext cx="1646238" cy="377825"/>
          </a:xfrm>
          <a:prstGeom prst="rect">
            <a:avLst/>
          </a:prstGeom>
          <a:gradFill rotWithShape="1">
            <a:gsLst>
              <a:gs pos="0">
                <a:srgbClr val="FFFFFF"/>
              </a:gs>
              <a:gs pos="100000">
                <a:srgbClr val="DDDDDD"/>
              </a:gs>
            </a:gsLst>
            <a:lin ang="0" scaled="1"/>
          </a:gradFill>
          <a:ln w="9525">
            <a:solidFill>
              <a:srgbClr val="969696"/>
            </a:solidFill>
            <a:miter lim="800000"/>
          </a:ln>
        </p:spPr>
        <p:txBody>
          <a:bodyPr wrap="none" anchor="ctr"/>
          <a:lstStyle/>
          <a:p>
            <a:pPr marL="0" marR="0" lvl="0" indent="0" algn="ctr" defTabSz="914400" rtl="0" eaLnBrk="0" fontAlgn="base" latinLnBrk="0" hangingPunct="0">
              <a:lnSpc>
                <a:spcPct val="100000"/>
              </a:lnSpc>
              <a:spcBef>
                <a:spcPct val="0"/>
              </a:spcBef>
              <a:spcAft>
                <a:spcPct val="0"/>
              </a:spcAft>
              <a:buClrTx/>
              <a:buSzTx/>
              <a:buFont typeface="Arial" panose="020B0604020202020204" pitchFamily="34" charset="0"/>
              <a:buNone/>
              <a:defRPr/>
            </a:pPr>
            <a:r>
              <a:rPr kumimoji="0" lang="de-DE" altLang="en-US" sz="1600" b="1" i="0" u="none" strike="noStrike" kern="1200" cap="none" spc="0" normalizeH="0" baseline="0" noProof="0">
                <a:ln>
                  <a:noFill/>
                </a:ln>
                <a:solidFill>
                  <a:schemeClr val="tx1"/>
                </a:solidFill>
                <a:effectLst/>
                <a:uLnTx/>
                <a:uFillTx/>
                <a:latin typeface="Arial" panose="020B0604020202020204" pitchFamily="34" charset="0"/>
                <a:ea typeface="华文细黑" panose="02010600040101010101" pitchFamily="2" charset="-122"/>
                <a:cs typeface="+mn-cs"/>
              </a:rPr>
              <a:t>YOUR LOGO</a:t>
            </a:r>
          </a:p>
        </p:txBody>
      </p:sp>
      <p:sp>
        <p:nvSpPr>
          <p:cNvPr id="14340" name="Rectangle 7"/>
          <p:cNvSpPr>
            <a:spLocks noGrp="1"/>
          </p:cNvSpPr>
          <p:nvPr>
            <p:ph type="title"/>
          </p:nvPr>
        </p:nvSpPr>
        <p:spPr>
          <a:xfrm>
            <a:off x="304800" y="192088"/>
            <a:ext cx="5540375" cy="600075"/>
          </a:xfrm>
          <a:prstGeom prst="rect">
            <a:avLst/>
          </a:prstGeom>
          <a:noFill/>
          <a:ln w="9525">
            <a:noFill/>
          </a:ln>
        </p:spPr>
        <p:txBody>
          <a:bodyPr lIns="0" rIns="0" anchor="ctr"/>
          <a:lstStyle/>
          <a:p>
            <a:pPr lvl="0"/>
            <a:r>
              <a:rPr lang="zh-CN" altLang="zh-CN" dirty="0"/>
              <a:t>Klicken Sie, um das Titelformat zu bearbeiten</a:t>
            </a:r>
          </a:p>
        </p:txBody>
      </p:sp>
      <p:sp>
        <p:nvSpPr>
          <p:cNvPr id="14341" name="Rectangle 12"/>
          <p:cNvSpPr>
            <a:spLocks noGrp="1"/>
          </p:cNvSpPr>
          <p:nvPr>
            <p:ph type="body"/>
          </p:nvPr>
        </p:nvSpPr>
        <p:spPr>
          <a:xfrm>
            <a:off x="314325" y="1614488"/>
            <a:ext cx="8524875" cy="4391025"/>
          </a:xfrm>
          <a:prstGeom prst="rect">
            <a:avLst/>
          </a:prstGeom>
          <a:noFill/>
          <a:ln w="9525">
            <a:noFill/>
          </a:ln>
        </p:spPr>
        <p:txBody>
          <a:bodyPr lIns="0" rIns="0" anchor="t"/>
          <a:lstStyle/>
          <a:p>
            <a:pPr lvl="0" indent="-190500"/>
            <a:r>
              <a:rPr lang="zh-CN" altLang="zh-CN" dirty="0"/>
              <a:t>Klicken Sie, um die Formate des Vorlagentextes zu bearbeiten</a:t>
            </a:r>
          </a:p>
          <a:p>
            <a:pPr lvl="1" indent="-188595"/>
            <a:r>
              <a:rPr lang="zh-CN" altLang="zh-CN" dirty="0"/>
              <a:t>Zweite Ebene</a:t>
            </a:r>
          </a:p>
          <a:p>
            <a:pPr lvl="2" indent="-179070"/>
            <a:r>
              <a:rPr lang="zh-CN" altLang="zh-CN" dirty="0"/>
              <a:t>Dritte Ebene</a:t>
            </a:r>
          </a:p>
          <a:p>
            <a:pPr lvl="3" indent="-204470"/>
            <a:r>
              <a:rPr lang="zh-CN" altLang="zh-CN" dirty="0"/>
              <a:t>Vierte Ebene</a:t>
            </a:r>
          </a:p>
        </p:txBody>
      </p:sp>
      <p:sp>
        <p:nvSpPr>
          <p:cNvPr id="14342" name="Rectangle 10"/>
          <p:cNvSpPr>
            <a:spLocks noGrp="1" noChangeArrowheads="1"/>
          </p:cNvSpPr>
          <p:nvPr>
            <p:ph type="ftr" sz="quarter" idx="3"/>
          </p:nvPr>
        </p:nvSpPr>
        <p:spPr bwMode="auto">
          <a:xfrm>
            <a:off x="219075" y="6408738"/>
            <a:ext cx="1343025" cy="247650"/>
          </a:xfrm>
          <a:prstGeom prst="rect">
            <a:avLst/>
          </a:prstGeom>
          <a:noFill/>
          <a:ln w="9525">
            <a:noFill/>
            <a:miter lim="800000"/>
          </a:ln>
        </p:spPr>
        <p:txBody>
          <a:bodyPr vert="horz" wrap="square" lIns="91440" tIns="45720" rIns="91440" bIns="45720" numCol="1" anchor="t" anchorCtr="0" compatLnSpc="1"/>
          <a:lstStyle>
            <a:lvl1pPr>
              <a:buFont typeface="Arial" panose="020B0604020202020204" pitchFamily="34" charset="0"/>
              <a:buNone/>
              <a:defRPr sz="1000">
                <a:latin typeface="Arial" panose="020B0604020202020204" pitchFamily="34" charset="0"/>
              </a:defRPr>
            </a:lvl1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000" b="1" i="0" u="none" strike="noStrike" kern="1200" cap="none" spc="0" normalizeH="0" baseline="0" noProof="0">
              <a:ln>
                <a:noFill/>
              </a:ln>
              <a:solidFill>
                <a:schemeClr val="tx1"/>
              </a:solidFill>
              <a:effectLst/>
              <a:uLnTx/>
              <a:uFillTx/>
              <a:latin typeface="Arial" panose="020B0604020202020204" pitchFamily="34" charset="0"/>
              <a:ea typeface="华文细黑" panose="02010600040101010101" pitchFamily="2" charset="-122"/>
              <a:cs typeface="+mn-cs"/>
            </a:endParaRPr>
          </a:p>
        </p:txBody>
      </p:sp>
    </p:spTree>
  </p:cSld>
  <p:clrMap bg1="lt1" tx1="dk1" bg2="lt2" tx2="dk2" accent1="accent1" accent2="accent2" accent3="accent3" accent4="accent4" accent5="accent5" accent6="accent6" hlink="hlink" folHlink="folHlink"/>
  <p:sldLayoutIdLst>
    <p:sldLayoutId id="2147483805" r:id="rId1"/>
    <p:sldLayoutId id="2147483806" r:id="rId2"/>
    <p:sldLayoutId id="2147483807" r:id="rId3"/>
    <p:sldLayoutId id="2147483808" r:id="rId4"/>
    <p:sldLayoutId id="2147483809" r:id="rId5"/>
    <p:sldLayoutId id="2147483810" r:id="rId6"/>
    <p:sldLayoutId id="2147483811" r:id="rId7"/>
    <p:sldLayoutId id="2147483812" r:id="rId8"/>
    <p:sldLayoutId id="2147483813" r:id="rId9"/>
    <p:sldLayoutId id="2147483814" r:id="rId10"/>
    <p:sldLayoutId id="2147483815" r:id="rId11"/>
  </p:sldLayoutIdLst>
  <p:transition>
    <p:cover dir="u"/>
  </p:transition>
  <p:hf sldNum="0" hdr="0" ftr="0" dt="0"/>
  <p:txStyles>
    <p:titleStyle>
      <a:lvl1pPr algn="l" rtl="0" eaLnBrk="0" fontAlgn="base" hangingPunct="0">
        <a:lnSpc>
          <a:spcPct val="95000"/>
        </a:lnSpc>
        <a:spcBef>
          <a:spcPct val="0"/>
        </a:spcBef>
        <a:spcAft>
          <a:spcPct val="0"/>
        </a:spcAft>
        <a:defRPr sz="2400" b="1">
          <a:solidFill>
            <a:schemeClr val="tx1"/>
          </a:solidFill>
          <a:latin typeface="+mj-lt"/>
          <a:ea typeface="+mj-ea"/>
          <a:cs typeface="Arial" panose="020B0604020202020204" pitchFamily="34" charset="0"/>
        </a:defRPr>
      </a:lvl1pPr>
      <a:lvl2pPr algn="l" rtl="0" eaLnBrk="0" fontAlgn="base" hangingPunct="0">
        <a:lnSpc>
          <a:spcPct val="95000"/>
        </a:lnSpc>
        <a:spcBef>
          <a:spcPct val="0"/>
        </a:spcBef>
        <a:spcAft>
          <a:spcPct val="0"/>
        </a:spcAft>
        <a:defRPr sz="2400" b="1">
          <a:solidFill>
            <a:schemeClr val="tx1"/>
          </a:solidFill>
          <a:latin typeface="Arial" panose="020B0604020202020204" pitchFamily="34" charset="0"/>
          <a:cs typeface="Arial" panose="020B0604020202020204" pitchFamily="34" charset="0"/>
        </a:defRPr>
      </a:lvl2pPr>
      <a:lvl3pPr algn="l" rtl="0" eaLnBrk="0" fontAlgn="base" hangingPunct="0">
        <a:lnSpc>
          <a:spcPct val="95000"/>
        </a:lnSpc>
        <a:spcBef>
          <a:spcPct val="0"/>
        </a:spcBef>
        <a:spcAft>
          <a:spcPct val="0"/>
        </a:spcAft>
        <a:defRPr sz="2400" b="1">
          <a:solidFill>
            <a:schemeClr val="tx1"/>
          </a:solidFill>
          <a:latin typeface="Arial" panose="020B0604020202020204" pitchFamily="34" charset="0"/>
          <a:cs typeface="Arial" panose="020B0604020202020204" pitchFamily="34" charset="0"/>
        </a:defRPr>
      </a:lvl3pPr>
      <a:lvl4pPr algn="l" rtl="0" eaLnBrk="0" fontAlgn="base" hangingPunct="0">
        <a:lnSpc>
          <a:spcPct val="95000"/>
        </a:lnSpc>
        <a:spcBef>
          <a:spcPct val="0"/>
        </a:spcBef>
        <a:spcAft>
          <a:spcPct val="0"/>
        </a:spcAft>
        <a:defRPr sz="2400" b="1">
          <a:solidFill>
            <a:schemeClr val="tx1"/>
          </a:solidFill>
          <a:latin typeface="Arial" panose="020B0604020202020204" pitchFamily="34" charset="0"/>
          <a:cs typeface="Arial" panose="020B0604020202020204" pitchFamily="34" charset="0"/>
        </a:defRPr>
      </a:lvl4pPr>
      <a:lvl5pPr algn="l" rtl="0" eaLnBrk="0" fontAlgn="base" hangingPunct="0">
        <a:lnSpc>
          <a:spcPct val="95000"/>
        </a:lnSpc>
        <a:spcBef>
          <a:spcPct val="0"/>
        </a:spcBef>
        <a:spcAft>
          <a:spcPct val="0"/>
        </a:spcAft>
        <a:defRPr sz="2400" b="1">
          <a:solidFill>
            <a:schemeClr val="tx1"/>
          </a:solidFill>
          <a:latin typeface="Arial" panose="020B0604020202020204" pitchFamily="34" charset="0"/>
          <a:cs typeface="Arial" panose="020B0604020202020204" pitchFamily="34" charset="0"/>
        </a:defRPr>
      </a:lvl5pPr>
      <a:lvl6pPr marL="457200" algn="l" rtl="0" eaLnBrk="0" fontAlgn="base" hangingPunct="0">
        <a:lnSpc>
          <a:spcPct val="95000"/>
        </a:lnSpc>
        <a:spcBef>
          <a:spcPct val="0"/>
        </a:spcBef>
        <a:spcAft>
          <a:spcPct val="0"/>
        </a:spcAft>
        <a:defRPr sz="2400" b="1">
          <a:solidFill>
            <a:schemeClr val="tx1"/>
          </a:solidFill>
          <a:latin typeface="Arial" panose="020B0604020202020204" pitchFamily="34" charset="0"/>
        </a:defRPr>
      </a:lvl6pPr>
      <a:lvl7pPr marL="914400" algn="l" rtl="0" eaLnBrk="0" fontAlgn="base" hangingPunct="0">
        <a:lnSpc>
          <a:spcPct val="95000"/>
        </a:lnSpc>
        <a:spcBef>
          <a:spcPct val="0"/>
        </a:spcBef>
        <a:spcAft>
          <a:spcPct val="0"/>
        </a:spcAft>
        <a:defRPr sz="2400" b="1">
          <a:solidFill>
            <a:schemeClr val="tx1"/>
          </a:solidFill>
          <a:latin typeface="Arial" panose="020B0604020202020204" pitchFamily="34" charset="0"/>
        </a:defRPr>
      </a:lvl7pPr>
      <a:lvl8pPr marL="1371600" algn="l" rtl="0" eaLnBrk="0" fontAlgn="base" hangingPunct="0">
        <a:lnSpc>
          <a:spcPct val="95000"/>
        </a:lnSpc>
        <a:spcBef>
          <a:spcPct val="0"/>
        </a:spcBef>
        <a:spcAft>
          <a:spcPct val="0"/>
        </a:spcAft>
        <a:defRPr sz="2400" b="1">
          <a:solidFill>
            <a:schemeClr val="tx1"/>
          </a:solidFill>
          <a:latin typeface="Arial" panose="020B0604020202020204" pitchFamily="34" charset="0"/>
        </a:defRPr>
      </a:lvl8pPr>
      <a:lvl9pPr marL="1828800" algn="l" rtl="0" eaLnBrk="0" fontAlgn="base" hangingPunct="0">
        <a:lnSpc>
          <a:spcPct val="95000"/>
        </a:lnSpc>
        <a:spcBef>
          <a:spcPct val="0"/>
        </a:spcBef>
        <a:spcAft>
          <a:spcPct val="0"/>
        </a:spcAft>
        <a:defRPr sz="2400" b="1">
          <a:solidFill>
            <a:schemeClr val="tx1"/>
          </a:solidFill>
          <a:latin typeface="Arial" panose="020B0604020202020204" pitchFamily="34" charset="0"/>
        </a:defRPr>
      </a:lvl9pPr>
    </p:titleStyle>
    <p:bodyStyle>
      <a:lvl1pPr marL="190500" indent="-190500" algn="l" rtl="0" eaLnBrk="0" fontAlgn="base" hangingPunct="0">
        <a:spcBef>
          <a:spcPct val="60000"/>
        </a:spcBef>
        <a:spcAft>
          <a:spcPct val="0"/>
        </a:spcAft>
        <a:buClr>
          <a:schemeClr val="accent1"/>
        </a:buClr>
        <a:buFont typeface="Wingdings" panose="05000000000000000000" pitchFamily="2" charset="2"/>
        <a:buChar char="§"/>
        <a:defRPr sz="2000" b="1">
          <a:solidFill>
            <a:schemeClr val="tx1"/>
          </a:solidFill>
          <a:latin typeface="+mn-lt"/>
          <a:ea typeface="+mn-ea"/>
          <a:cs typeface="Arial" panose="020B0604020202020204" pitchFamily="34" charset="0"/>
        </a:defRPr>
      </a:lvl1pPr>
      <a:lvl2pPr marL="381000" indent="-189230" algn="l" rtl="0" eaLnBrk="0" fontAlgn="base" hangingPunct="0">
        <a:spcBef>
          <a:spcPct val="30000"/>
        </a:spcBef>
        <a:spcAft>
          <a:spcPct val="0"/>
        </a:spcAft>
        <a:buClr>
          <a:schemeClr val="accent1"/>
        </a:buClr>
        <a:buFont typeface="Wingdings" panose="05000000000000000000" pitchFamily="2" charset="2"/>
        <a:buChar char="-"/>
        <a:defRPr sz="2800">
          <a:solidFill>
            <a:schemeClr val="tx1"/>
          </a:solidFill>
          <a:latin typeface="+mn-lt"/>
          <a:cs typeface="Arial" panose="020B0604020202020204" pitchFamily="34" charset="0"/>
        </a:defRPr>
      </a:lvl2pPr>
      <a:lvl3pPr marL="561975" indent="-179705" algn="l" rtl="0" eaLnBrk="0" fontAlgn="base" hangingPunct="0">
        <a:spcBef>
          <a:spcPct val="30000"/>
        </a:spcBef>
        <a:spcAft>
          <a:spcPct val="0"/>
        </a:spcAft>
        <a:buClr>
          <a:schemeClr val="accent1"/>
        </a:buClr>
        <a:buFont typeface="Wingdings" panose="05000000000000000000" pitchFamily="2" charset="2"/>
        <a:buChar char="-"/>
        <a:defRPr sz="1600">
          <a:solidFill>
            <a:schemeClr val="tx1"/>
          </a:solidFill>
          <a:latin typeface="+mn-lt"/>
          <a:cs typeface="Arial" panose="020B0604020202020204" pitchFamily="34" charset="0"/>
        </a:defRPr>
      </a:lvl3pPr>
      <a:lvl4pPr marL="768350" indent="-205105" algn="l" rtl="0" eaLnBrk="0" fontAlgn="base" hangingPunct="0">
        <a:spcBef>
          <a:spcPct val="30000"/>
        </a:spcBef>
        <a:spcAft>
          <a:spcPct val="0"/>
        </a:spcAft>
        <a:buClr>
          <a:schemeClr val="accent1"/>
        </a:buClr>
        <a:buFont typeface="Wingdings" panose="05000000000000000000" pitchFamily="2" charset="2"/>
        <a:buChar char="-"/>
        <a:defRPr sz="1600">
          <a:solidFill>
            <a:schemeClr val="tx1"/>
          </a:solidFill>
          <a:latin typeface="+mn-lt"/>
          <a:cs typeface="Arial" panose="020B0604020202020204" pitchFamily="34" charset="0"/>
        </a:defRPr>
      </a:lvl4pPr>
      <a:lvl5pPr marL="1050925" indent="-168275" algn="l" rtl="0" eaLnBrk="0" fontAlgn="base" hangingPunct="0">
        <a:spcBef>
          <a:spcPct val="40000"/>
        </a:spcBef>
        <a:spcAft>
          <a:spcPct val="0"/>
        </a:spcAft>
        <a:buClr>
          <a:schemeClr val="accent1"/>
        </a:buClr>
        <a:buFont typeface="Wingdings" panose="05000000000000000000" pitchFamily="2" charset="2"/>
        <a:buChar char="»"/>
        <a:defRPr sz="2000">
          <a:solidFill>
            <a:schemeClr val="tx1"/>
          </a:solidFill>
          <a:latin typeface="+mn-lt"/>
          <a:cs typeface="Arial" panose="020B0604020202020204" pitchFamily="34" charset="0"/>
        </a:defRPr>
      </a:lvl5pPr>
      <a:lvl6pPr marL="1508125" indent="-168275" algn="l" rtl="0" eaLnBrk="0" fontAlgn="base" hangingPunct="0">
        <a:spcBef>
          <a:spcPct val="40000"/>
        </a:spcBef>
        <a:spcAft>
          <a:spcPct val="0"/>
        </a:spcAft>
        <a:buClr>
          <a:schemeClr val="accent1"/>
        </a:buClr>
        <a:buFont typeface="Wingdings" panose="05000000000000000000" pitchFamily="2" charset="2"/>
        <a:buChar char="»"/>
        <a:defRPr sz="2000">
          <a:solidFill>
            <a:schemeClr val="tx1"/>
          </a:solidFill>
          <a:latin typeface="+mn-lt"/>
        </a:defRPr>
      </a:lvl6pPr>
      <a:lvl7pPr marL="1965325" indent="-168275" algn="l" rtl="0" eaLnBrk="0" fontAlgn="base" hangingPunct="0">
        <a:spcBef>
          <a:spcPct val="40000"/>
        </a:spcBef>
        <a:spcAft>
          <a:spcPct val="0"/>
        </a:spcAft>
        <a:buClr>
          <a:schemeClr val="accent1"/>
        </a:buClr>
        <a:buFont typeface="Wingdings" panose="05000000000000000000" pitchFamily="2" charset="2"/>
        <a:buChar char="»"/>
        <a:defRPr sz="2000">
          <a:solidFill>
            <a:schemeClr val="tx1"/>
          </a:solidFill>
          <a:latin typeface="+mn-lt"/>
        </a:defRPr>
      </a:lvl7pPr>
      <a:lvl8pPr marL="2422525" indent="-168275" algn="l" rtl="0" eaLnBrk="0" fontAlgn="base" hangingPunct="0">
        <a:spcBef>
          <a:spcPct val="40000"/>
        </a:spcBef>
        <a:spcAft>
          <a:spcPct val="0"/>
        </a:spcAft>
        <a:buClr>
          <a:schemeClr val="accent1"/>
        </a:buClr>
        <a:buFont typeface="Wingdings" panose="05000000000000000000" pitchFamily="2" charset="2"/>
        <a:buChar char="»"/>
        <a:defRPr sz="2000">
          <a:solidFill>
            <a:schemeClr val="tx1"/>
          </a:solidFill>
          <a:latin typeface="+mn-lt"/>
        </a:defRPr>
      </a:lvl8pPr>
      <a:lvl9pPr marL="2879725" indent="-168275" algn="l" rtl="0" eaLnBrk="0" fontAlgn="base" hangingPunct="0">
        <a:spcBef>
          <a:spcPct val="40000"/>
        </a:spcBef>
        <a:spcAft>
          <a:spcPct val="0"/>
        </a:spcAft>
        <a:buClr>
          <a:schemeClr val="accent1"/>
        </a:buClr>
        <a:buFont typeface="Wingdings" panose="05000000000000000000" pitchFamily="2" charset="2"/>
        <a:buChar char="»"/>
        <a:defRPr sz="2000">
          <a:solidFill>
            <a:schemeClr val="tx1"/>
          </a:solidFill>
          <a:latin typeface="+mn-lt"/>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reserve="1">
  <p:cSld>
    <p:bg>
      <p:bgPr>
        <a:blipFill rotWithShape="0">
          <a:blip r:embed="rId13" cstate="print"/>
          <a:stretch>
            <a:fillRect/>
          </a:stretch>
        </a:blipFill>
        <a:effectLst/>
      </p:bgPr>
    </p:bg>
    <p:spTree>
      <p:nvGrpSpPr>
        <p:cNvPr id="1" name=""/>
        <p:cNvGrpSpPr/>
        <p:nvPr/>
      </p:nvGrpSpPr>
      <p:grpSpPr>
        <a:xfrm>
          <a:off x="0" y="0"/>
          <a:ext cx="0" cy="0"/>
          <a:chOff x="0" y="0"/>
          <a:chExt cx="0" cy="0"/>
        </a:xfrm>
      </p:grpSpPr>
      <p:sp>
        <p:nvSpPr>
          <p:cNvPr id="15362" name="Rectangle 5"/>
          <p:cNvSpPr>
            <a:spLocks noChangeArrowheads="1"/>
          </p:cNvSpPr>
          <p:nvPr/>
        </p:nvSpPr>
        <p:spPr bwMode="auto">
          <a:xfrm>
            <a:off x="2162175" y="6408738"/>
            <a:ext cx="4784725" cy="247650"/>
          </a:xfrm>
          <a:prstGeom prst="rect">
            <a:avLst/>
          </a:prstGeom>
          <a:noFill/>
          <a:ln w="9525">
            <a:noFill/>
            <a:miter lim="800000"/>
          </a:ln>
        </p:spPr>
        <p:txBody>
          <a:body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000" b="1" i="0" u="none" strike="noStrike" kern="1200" cap="none" spc="0" normalizeH="0" baseline="0" noProof="1">
              <a:ln>
                <a:noFill/>
              </a:ln>
              <a:solidFill>
                <a:schemeClr val="tx1"/>
              </a:solidFill>
              <a:effectLst/>
              <a:uLnTx/>
              <a:uFillTx/>
              <a:latin typeface="Arial" panose="020B0604020202020204" pitchFamily="34" charset="0"/>
              <a:ea typeface="华文细黑" panose="02010600040101010101" pitchFamily="2" charset="-122"/>
              <a:cs typeface="+mn-cs"/>
            </a:endParaRPr>
          </a:p>
        </p:txBody>
      </p:sp>
      <p:sp>
        <p:nvSpPr>
          <p:cNvPr id="15363" name="Rectangle 7"/>
          <p:cNvSpPr>
            <a:spLocks noChangeArrowheads="1"/>
          </p:cNvSpPr>
          <p:nvPr/>
        </p:nvSpPr>
        <p:spPr bwMode="auto">
          <a:xfrm>
            <a:off x="7188200" y="6184900"/>
            <a:ext cx="1646238" cy="377825"/>
          </a:xfrm>
          <a:prstGeom prst="rect">
            <a:avLst/>
          </a:prstGeom>
          <a:gradFill rotWithShape="1">
            <a:gsLst>
              <a:gs pos="0">
                <a:srgbClr val="FFFFFF"/>
              </a:gs>
              <a:gs pos="100000">
                <a:srgbClr val="DDDDDD"/>
              </a:gs>
            </a:gsLst>
            <a:lin ang="0" scaled="1"/>
          </a:gradFill>
          <a:ln w="9525">
            <a:solidFill>
              <a:srgbClr val="969696"/>
            </a:solidFill>
            <a:miter lim="800000"/>
          </a:ln>
        </p:spPr>
        <p:txBody>
          <a:bodyPr wrap="none" anchor="ctr"/>
          <a:lstStyle/>
          <a:p>
            <a:pPr marL="0" marR="0" lvl="0" indent="0" algn="ctr" defTabSz="914400" rtl="0" eaLnBrk="0" fontAlgn="base" latinLnBrk="0" hangingPunct="0">
              <a:lnSpc>
                <a:spcPct val="100000"/>
              </a:lnSpc>
              <a:spcBef>
                <a:spcPct val="0"/>
              </a:spcBef>
              <a:spcAft>
                <a:spcPct val="0"/>
              </a:spcAft>
              <a:buClrTx/>
              <a:buSzTx/>
              <a:buFont typeface="Arial" panose="020B0604020202020204" pitchFamily="34" charset="0"/>
              <a:buNone/>
              <a:defRPr/>
            </a:pPr>
            <a:r>
              <a:rPr kumimoji="0" lang="de-DE" altLang="en-US" sz="1600" b="1" i="0" u="none" strike="noStrike" kern="1200" cap="none" spc="0" normalizeH="0" baseline="0" noProof="0">
                <a:ln>
                  <a:noFill/>
                </a:ln>
                <a:solidFill>
                  <a:schemeClr val="tx1"/>
                </a:solidFill>
                <a:effectLst/>
                <a:uLnTx/>
                <a:uFillTx/>
                <a:latin typeface="Arial" panose="020B0604020202020204" pitchFamily="34" charset="0"/>
                <a:ea typeface="华文细黑" panose="02010600040101010101" pitchFamily="2" charset="-122"/>
                <a:cs typeface="+mn-cs"/>
              </a:rPr>
              <a:t>YOUR LOGO</a:t>
            </a:r>
          </a:p>
        </p:txBody>
      </p:sp>
      <p:sp>
        <p:nvSpPr>
          <p:cNvPr id="15364" name="Rectangle 7"/>
          <p:cNvSpPr>
            <a:spLocks noGrp="1"/>
          </p:cNvSpPr>
          <p:nvPr>
            <p:ph type="title"/>
          </p:nvPr>
        </p:nvSpPr>
        <p:spPr>
          <a:xfrm>
            <a:off x="304800" y="192088"/>
            <a:ext cx="5540375" cy="600075"/>
          </a:xfrm>
          <a:prstGeom prst="rect">
            <a:avLst/>
          </a:prstGeom>
          <a:noFill/>
          <a:ln w="9525">
            <a:noFill/>
          </a:ln>
        </p:spPr>
        <p:txBody>
          <a:bodyPr lIns="0" rIns="0" anchor="ctr"/>
          <a:lstStyle/>
          <a:p>
            <a:pPr lvl="0"/>
            <a:r>
              <a:rPr lang="zh-CN" altLang="zh-CN" dirty="0"/>
              <a:t>Klicken Sie, um das Titelformat zu bearbeiten</a:t>
            </a:r>
          </a:p>
        </p:txBody>
      </p:sp>
      <p:sp>
        <p:nvSpPr>
          <p:cNvPr id="15365" name="Rectangle 12"/>
          <p:cNvSpPr>
            <a:spLocks noGrp="1"/>
          </p:cNvSpPr>
          <p:nvPr>
            <p:ph type="body"/>
          </p:nvPr>
        </p:nvSpPr>
        <p:spPr>
          <a:xfrm>
            <a:off x="314325" y="1614488"/>
            <a:ext cx="8524875" cy="4391025"/>
          </a:xfrm>
          <a:prstGeom prst="rect">
            <a:avLst/>
          </a:prstGeom>
          <a:noFill/>
          <a:ln w="9525">
            <a:noFill/>
          </a:ln>
        </p:spPr>
        <p:txBody>
          <a:bodyPr lIns="0" rIns="0" anchor="t"/>
          <a:lstStyle/>
          <a:p>
            <a:pPr lvl="0" indent="-190500"/>
            <a:r>
              <a:rPr lang="zh-CN" altLang="zh-CN" dirty="0"/>
              <a:t>Klicken Sie, um die Formate des Vorlagentextes zu bearbeiten</a:t>
            </a:r>
          </a:p>
          <a:p>
            <a:pPr lvl="1" indent="-188595"/>
            <a:r>
              <a:rPr lang="zh-CN" altLang="zh-CN" dirty="0"/>
              <a:t>Zweite Ebene</a:t>
            </a:r>
          </a:p>
          <a:p>
            <a:pPr lvl="2" indent="-179070"/>
            <a:r>
              <a:rPr lang="zh-CN" altLang="zh-CN" dirty="0"/>
              <a:t>Dritte Ebene</a:t>
            </a:r>
          </a:p>
          <a:p>
            <a:pPr lvl="3" indent="-204470"/>
            <a:r>
              <a:rPr lang="zh-CN" altLang="zh-CN" dirty="0"/>
              <a:t>Vierte Ebene</a:t>
            </a:r>
          </a:p>
        </p:txBody>
      </p:sp>
      <p:sp>
        <p:nvSpPr>
          <p:cNvPr id="15366" name="Rectangle 10"/>
          <p:cNvSpPr>
            <a:spLocks noGrp="1" noChangeArrowheads="1"/>
          </p:cNvSpPr>
          <p:nvPr>
            <p:ph type="ftr" sz="quarter" idx="3"/>
          </p:nvPr>
        </p:nvSpPr>
        <p:spPr bwMode="auto">
          <a:xfrm>
            <a:off x="219075" y="6408738"/>
            <a:ext cx="1343025" cy="247650"/>
          </a:xfrm>
          <a:prstGeom prst="rect">
            <a:avLst/>
          </a:prstGeom>
          <a:noFill/>
          <a:ln w="9525">
            <a:noFill/>
            <a:miter lim="800000"/>
          </a:ln>
        </p:spPr>
        <p:txBody>
          <a:bodyPr vert="horz" wrap="square" lIns="91440" tIns="45720" rIns="91440" bIns="45720" numCol="1" anchor="t" anchorCtr="0" compatLnSpc="1"/>
          <a:lstStyle>
            <a:lvl1pPr>
              <a:buFont typeface="Arial" panose="020B0604020202020204" pitchFamily="34" charset="0"/>
              <a:buNone/>
              <a:defRPr sz="1000">
                <a:latin typeface="Arial" panose="020B0604020202020204" pitchFamily="34" charset="0"/>
              </a:defRPr>
            </a:lvl1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000" b="1" i="0" u="none" strike="noStrike" kern="1200" cap="none" spc="0" normalizeH="0" baseline="0" noProof="0">
              <a:ln>
                <a:noFill/>
              </a:ln>
              <a:solidFill>
                <a:schemeClr val="tx1"/>
              </a:solidFill>
              <a:effectLst/>
              <a:uLnTx/>
              <a:uFillTx/>
              <a:latin typeface="Arial" panose="020B0604020202020204" pitchFamily="34" charset="0"/>
              <a:ea typeface="华文细黑" panose="02010600040101010101" pitchFamily="2" charset="-122"/>
              <a:cs typeface="+mn-cs"/>
            </a:endParaRPr>
          </a:p>
        </p:txBody>
      </p:sp>
    </p:spTree>
  </p:cSld>
  <p:clrMap bg1="lt1" tx1="dk1" bg2="lt2" tx2="dk2" accent1="accent1" accent2="accent2" accent3="accent3" accent4="accent4" accent5="accent5" accent6="accent6" hlink="hlink" folHlink="folHlink"/>
  <p:sldLayoutIdLst>
    <p:sldLayoutId id="2147483817" r:id="rId1"/>
    <p:sldLayoutId id="2147483818" r:id="rId2"/>
    <p:sldLayoutId id="2147483819" r:id="rId3"/>
    <p:sldLayoutId id="2147483820" r:id="rId4"/>
    <p:sldLayoutId id="2147483821" r:id="rId5"/>
    <p:sldLayoutId id="2147483822" r:id="rId6"/>
    <p:sldLayoutId id="2147483823" r:id="rId7"/>
    <p:sldLayoutId id="2147483824" r:id="rId8"/>
    <p:sldLayoutId id="2147483825" r:id="rId9"/>
    <p:sldLayoutId id="2147483826" r:id="rId10"/>
    <p:sldLayoutId id="2147483827" r:id="rId11"/>
  </p:sldLayoutIdLst>
  <p:transition>
    <p:cover dir="u"/>
  </p:transition>
  <p:hf sldNum="0" hdr="0" ftr="0" dt="0"/>
  <p:txStyles>
    <p:titleStyle>
      <a:lvl1pPr algn="l" rtl="0" eaLnBrk="0" fontAlgn="base" hangingPunct="0">
        <a:lnSpc>
          <a:spcPct val="95000"/>
        </a:lnSpc>
        <a:spcBef>
          <a:spcPct val="0"/>
        </a:spcBef>
        <a:spcAft>
          <a:spcPct val="0"/>
        </a:spcAft>
        <a:defRPr sz="2400" b="1">
          <a:solidFill>
            <a:schemeClr val="tx1"/>
          </a:solidFill>
          <a:latin typeface="+mj-lt"/>
          <a:ea typeface="+mj-ea"/>
          <a:cs typeface="Arial" panose="020B0604020202020204" pitchFamily="34" charset="0"/>
        </a:defRPr>
      </a:lvl1pPr>
      <a:lvl2pPr algn="l" rtl="0" eaLnBrk="0" fontAlgn="base" hangingPunct="0">
        <a:lnSpc>
          <a:spcPct val="95000"/>
        </a:lnSpc>
        <a:spcBef>
          <a:spcPct val="0"/>
        </a:spcBef>
        <a:spcAft>
          <a:spcPct val="0"/>
        </a:spcAft>
        <a:defRPr sz="2400" b="1">
          <a:solidFill>
            <a:schemeClr val="tx1"/>
          </a:solidFill>
          <a:latin typeface="Arial" panose="020B0604020202020204" pitchFamily="34" charset="0"/>
          <a:cs typeface="Arial" panose="020B0604020202020204" pitchFamily="34" charset="0"/>
        </a:defRPr>
      </a:lvl2pPr>
      <a:lvl3pPr algn="l" rtl="0" eaLnBrk="0" fontAlgn="base" hangingPunct="0">
        <a:lnSpc>
          <a:spcPct val="95000"/>
        </a:lnSpc>
        <a:spcBef>
          <a:spcPct val="0"/>
        </a:spcBef>
        <a:spcAft>
          <a:spcPct val="0"/>
        </a:spcAft>
        <a:defRPr sz="2400" b="1">
          <a:solidFill>
            <a:schemeClr val="tx1"/>
          </a:solidFill>
          <a:latin typeface="Arial" panose="020B0604020202020204" pitchFamily="34" charset="0"/>
          <a:cs typeface="Arial" panose="020B0604020202020204" pitchFamily="34" charset="0"/>
        </a:defRPr>
      </a:lvl3pPr>
      <a:lvl4pPr algn="l" rtl="0" eaLnBrk="0" fontAlgn="base" hangingPunct="0">
        <a:lnSpc>
          <a:spcPct val="95000"/>
        </a:lnSpc>
        <a:spcBef>
          <a:spcPct val="0"/>
        </a:spcBef>
        <a:spcAft>
          <a:spcPct val="0"/>
        </a:spcAft>
        <a:defRPr sz="2400" b="1">
          <a:solidFill>
            <a:schemeClr val="tx1"/>
          </a:solidFill>
          <a:latin typeface="Arial" panose="020B0604020202020204" pitchFamily="34" charset="0"/>
          <a:cs typeface="Arial" panose="020B0604020202020204" pitchFamily="34" charset="0"/>
        </a:defRPr>
      </a:lvl4pPr>
      <a:lvl5pPr algn="l" rtl="0" eaLnBrk="0" fontAlgn="base" hangingPunct="0">
        <a:lnSpc>
          <a:spcPct val="95000"/>
        </a:lnSpc>
        <a:spcBef>
          <a:spcPct val="0"/>
        </a:spcBef>
        <a:spcAft>
          <a:spcPct val="0"/>
        </a:spcAft>
        <a:defRPr sz="2400" b="1">
          <a:solidFill>
            <a:schemeClr val="tx1"/>
          </a:solidFill>
          <a:latin typeface="Arial" panose="020B0604020202020204" pitchFamily="34" charset="0"/>
          <a:cs typeface="Arial" panose="020B0604020202020204" pitchFamily="34" charset="0"/>
        </a:defRPr>
      </a:lvl5pPr>
      <a:lvl6pPr marL="457200" algn="l" rtl="0" eaLnBrk="0" fontAlgn="base" hangingPunct="0">
        <a:lnSpc>
          <a:spcPct val="95000"/>
        </a:lnSpc>
        <a:spcBef>
          <a:spcPct val="0"/>
        </a:spcBef>
        <a:spcAft>
          <a:spcPct val="0"/>
        </a:spcAft>
        <a:defRPr sz="2400" b="1">
          <a:solidFill>
            <a:schemeClr val="tx1"/>
          </a:solidFill>
          <a:latin typeface="Arial" panose="020B0604020202020204" pitchFamily="34" charset="0"/>
        </a:defRPr>
      </a:lvl6pPr>
      <a:lvl7pPr marL="914400" algn="l" rtl="0" eaLnBrk="0" fontAlgn="base" hangingPunct="0">
        <a:lnSpc>
          <a:spcPct val="95000"/>
        </a:lnSpc>
        <a:spcBef>
          <a:spcPct val="0"/>
        </a:spcBef>
        <a:spcAft>
          <a:spcPct val="0"/>
        </a:spcAft>
        <a:defRPr sz="2400" b="1">
          <a:solidFill>
            <a:schemeClr val="tx1"/>
          </a:solidFill>
          <a:latin typeface="Arial" panose="020B0604020202020204" pitchFamily="34" charset="0"/>
        </a:defRPr>
      </a:lvl7pPr>
      <a:lvl8pPr marL="1371600" algn="l" rtl="0" eaLnBrk="0" fontAlgn="base" hangingPunct="0">
        <a:lnSpc>
          <a:spcPct val="95000"/>
        </a:lnSpc>
        <a:spcBef>
          <a:spcPct val="0"/>
        </a:spcBef>
        <a:spcAft>
          <a:spcPct val="0"/>
        </a:spcAft>
        <a:defRPr sz="2400" b="1">
          <a:solidFill>
            <a:schemeClr val="tx1"/>
          </a:solidFill>
          <a:latin typeface="Arial" panose="020B0604020202020204" pitchFamily="34" charset="0"/>
        </a:defRPr>
      </a:lvl8pPr>
      <a:lvl9pPr marL="1828800" algn="l" rtl="0" eaLnBrk="0" fontAlgn="base" hangingPunct="0">
        <a:lnSpc>
          <a:spcPct val="95000"/>
        </a:lnSpc>
        <a:spcBef>
          <a:spcPct val="0"/>
        </a:spcBef>
        <a:spcAft>
          <a:spcPct val="0"/>
        </a:spcAft>
        <a:defRPr sz="2400" b="1">
          <a:solidFill>
            <a:schemeClr val="tx1"/>
          </a:solidFill>
          <a:latin typeface="Arial" panose="020B0604020202020204" pitchFamily="34" charset="0"/>
        </a:defRPr>
      </a:lvl9pPr>
    </p:titleStyle>
    <p:bodyStyle>
      <a:lvl1pPr marL="190500" indent="-190500" algn="l" rtl="0" eaLnBrk="0" fontAlgn="base" hangingPunct="0">
        <a:spcBef>
          <a:spcPct val="60000"/>
        </a:spcBef>
        <a:spcAft>
          <a:spcPct val="0"/>
        </a:spcAft>
        <a:buClr>
          <a:schemeClr val="accent1"/>
        </a:buClr>
        <a:buFont typeface="Wingdings" panose="05000000000000000000" pitchFamily="2" charset="2"/>
        <a:buChar char="§"/>
        <a:defRPr sz="2000" b="1">
          <a:solidFill>
            <a:schemeClr val="tx1"/>
          </a:solidFill>
          <a:latin typeface="+mn-lt"/>
          <a:ea typeface="+mn-ea"/>
          <a:cs typeface="Arial" panose="020B0604020202020204" pitchFamily="34" charset="0"/>
        </a:defRPr>
      </a:lvl1pPr>
      <a:lvl2pPr marL="381000" indent="-189230" algn="l" rtl="0" eaLnBrk="0" fontAlgn="base" hangingPunct="0">
        <a:spcBef>
          <a:spcPct val="30000"/>
        </a:spcBef>
        <a:spcAft>
          <a:spcPct val="0"/>
        </a:spcAft>
        <a:buClr>
          <a:schemeClr val="accent1"/>
        </a:buClr>
        <a:buFont typeface="Wingdings" panose="05000000000000000000" pitchFamily="2" charset="2"/>
        <a:buChar char="-"/>
        <a:defRPr sz="2800">
          <a:solidFill>
            <a:schemeClr val="tx1"/>
          </a:solidFill>
          <a:latin typeface="+mn-lt"/>
          <a:cs typeface="Arial" panose="020B0604020202020204" pitchFamily="34" charset="0"/>
        </a:defRPr>
      </a:lvl2pPr>
      <a:lvl3pPr marL="561975" indent="-179705" algn="l" rtl="0" eaLnBrk="0" fontAlgn="base" hangingPunct="0">
        <a:spcBef>
          <a:spcPct val="30000"/>
        </a:spcBef>
        <a:spcAft>
          <a:spcPct val="0"/>
        </a:spcAft>
        <a:buClr>
          <a:schemeClr val="accent1"/>
        </a:buClr>
        <a:buFont typeface="Wingdings" panose="05000000000000000000" pitchFamily="2" charset="2"/>
        <a:buChar char="-"/>
        <a:defRPr sz="1600">
          <a:solidFill>
            <a:schemeClr val="tx1"/>
          </a:solidFill>
          <a:latin typeface="+mn-lt"/>
          <a:cs typeface="Arial" panose="020B0604020202020204" pitchFamily="34" charset="0"/>
        </a:defRPr>
      </a:lvl3pPr>
      <a:lvl4pPr marL="768350" indent="-205105" algn="l" rtl="0" eaLnBrk="0" fontAlgn="base" hangingPunct="0">
        <a:spcBef>
          <a:spcPct val="30000"/>
        </a:spcBef>
        <a:spcAft>
          <a:spcPct val="0"/>
        </a:spcAft>
        <a:buClr>
          <a:schemeClr val="accent1"/>
        </a:buClr>
        <a:buFont typeface="Wingdings" panose="05000000000000000000" pitchFamily="2" charset="2"/>
        <a:buChar char="-"/>
        <a:defRPr sz="1600">
          <a:solidFill>
            <a:schemeClr val="tx1"/>
          </a:solidFill>
          <a:latin typeface="+mn-lt"/>
          <a:cs typeface="Arial" panose="020B0604020202020204" pitchFamily="34" charset="0"/>
        </a:defRPr>
      </a:lvl4pPr>
      <a:lvl5pPr marL="1050925" indent="-168275" algn="l" rtl="0" eaLnBrk="0" fontAlgn="base" hangingPunct="0">
        <a:spcBef>
          <a:spcPct val="40000"/>
        </a:spcBef>
        <a:spcAft>
          <a:spcPct val="0"/>
        </a:spcAft>
        <a:buClr>
          <a:schemeClr val="accent1"/>
        </a:buClr>
        <a:buFont typeface="Wingdings" panose="05000000000000000000" pitchFamily="2" charset="2"/>
        <a:buChar char="»"/>
        <a:defRPr sz="2000">
          <a:solidFill>
            <a:schemeClr val="tx1"/>
          </a:solidFill>
          <a:latin typeface="+mn-lt"/>
          <a:cs typeface="Arial" panose="020B0604020202020204" pitchFamily="34" charset="0"/>
        </a:defRPr>
      </a:lvl5pPr>
      <a:lvl6pPr marL="1508125" indent="-168275" algn="l" rtl="0" eaLnBrk="0" fontAlgn="base" hangingPunct="0">
        <a:spcBef>
          <a:spcPct val="40000"/>
        </a:spcBef>
        <a:spcAft>
          <a:spcPct val="0"/>
        </a:spcAft>
        <a:buClr>
          <a:schemeClr val="accent1"/>
        </a:buClr>
        <a:buFont typeface="Wingdings" panose="05000000000000000000" pitchFamily="2" charset="2"/>
        <a:buChar char="»"/>
        <a:defRPr sz="2000">
          <a:solidFill>
            <a:schemeClr val="tx1"/>
          </a:solidFill>
          <a:latin typeface="+mn-lt"/>
        </a:defRPr>
      </a:lvl6pPr>
      <a:lvl7pPr marL="1965325" indent="-168275" algn="l" rtl="0" eaLnBrk="0" fontAlgn="base" hangingPunct="0">
        <a:spcBef>
          <a:spcPct val="40000"/>
        </a:spcBef>
        <a:spcAft>
          <a:spcPct val="0"/>
        </a:spcAft>
        <a:buClr>
          <a:schemeClr val="accent1"/>
        </a:buClr>
        <a:buFont typeface="Wingdings" panose="05000000000000000000" pitchFamily="2" charset="2"/>
        <a:buChar char="»"/>
        <a:defRPr sz="2000">
          <a:solidFill>
            <a:schemeClr val="tx1"/>
          </a:solidFill>
          <a:latin typeface="+mn-lt"/>
        </a:defRPr>
      </a:lvl7pPr>
      <a:lvl8pPr marL="2422525" indent="-168275" algn="l" rtl="0" eaLnBrk="0" fontAlgn="base" hangingPunct="0">
        <a:spcBef>
          <a:spcPct val="40000"/>
        </a:spcBef>
        <a:spcAft>
          <a:spcPct val="0"/>
        </a:spcAft>
        <a:buClr>
          <a:schemeClr val="accent1"/>
        </a:buClr>
        <a:buFont typeface="Wingdings" panose="05000000000000000000" pitchFamily="2" charset="2"/>
        <a:buChar char="»"/>
        <a:defRPr sz="2000">
          <a:solidFill>
            <a:schemeClr val="tx1"/>
          </a:solidFill>
          <a:latin typeface="+mn-lt"/>
        </a:defRPr>
      </a:lvl8pPr>
      <a:lvl9pPr marL="2879725" indent="-168275" algn="l" rtl="0" eaLnBrk="0" fontAlgn="base" hangingPunct="0">
        <a:spcBef>
          <a:spcPct val="40000"/>
        </a:spcBef>
        <a:spcAft>
          <a:spcPct val="0"/>
        </a:spcAft>
        <a:buClr>
          <a:schemeClr val="accent1"/>
        </a:buClr>
        <a:buFont typeface="Wingdings" panose="05000000000000000000" pitchFamily="2" charset="2"/>
        <a:buChar char="»"/>
        <a:defRPr sz="2000">
          <a:solidFill>
            <a:schemeClr val="tx1"/>
          </a:solidFill>
          <a:latin typeface="+mn-lt"/>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ChangeArrowheads="1"/>
          </p:cNvSpPr>
          <p:nvPr/>
        </p:nvSpPr>
        <p:spPr bwMode="auto">
          <a:xfrm>
            <a:off x="0" y="0"/>
            <a:ext cx="9144000" cy="6858000"/>
          </a:xfrm>
          <a:prstGeom prst="rect">
            <a:avLst/>
          </a:prstGeom>
          <a:blipFill dpi="0" rotWithShape="1">
            <a:blip r:embed="rId44" cstate="print"/>
            <a:srcRect/>
            <a:stretch>
              <a:fillRect/>
            </a:stretch>
          </a:blipFill>
          <a:ln w="9525">
            <a:noFill/>
            <a:miter lim="800000"/>
          </a:ln>
        </p:spPr>
        <p:txBody>
          <a:bodyPr wrap="none" anchor="ct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1" i="1" u="none" strike="noStrike" kern="1200" cap="none" spc="0" normalizeH="0" baseline="0" noProof="0">
              <a:ln>
                <a:noFill/>
              </a:ln>
              <a:solidFill>
                <a:schemeClr val="tx1"/>
              </a:solidFill>
              <a:effectLst/>
              <a:uLnTx/>
              <a:uFillTx/>
              <a:latin typeface="Arial" panose="020B0604020202020204" pitchFamily="34" charset="0"/>
              <a:ea typeface="华文细黑" panose="02010600040101010101" pitchFamily="2" charset="-122"/>
              <a:cs typeface="+mn-cs"/>
            </a:endParaRPr>
          </a:p>
        </p:txBody>
      </p:sp>
      <p:sp>
        <p:nvSpPr>
          <p:cNvPr id="16387" name="Rectangle 31"/>
          <p:cNvSpPr>
            <a:spLocks noGrp="1"/>
          </p:cNvSpPr>
          <p:nvPr>
            <p:ph type="body"/>
          </p:nvPr>
        </p:nvSpPr>
        <p:spPr>
          <a:xfrm>
            <a:off x="468313" y="1125538"/>
            <a:ext cx="8207375" cy="5183187"/>
          </a:xfrm>
          <a:prstGeom prst="rect">
            <a:avLst/>
          </a:prstGeom>
          <a:noFill/>
          <a:ln w="9525">
            <a:noFill/>
          </a:ln>
        </p:spPr>
        <p:txBody>
          <a:bodyPr anchor="t"/>
          <a:lstStyle/>
          <a:p>
            <a:pPr lvl="0" indent="-342900"/>
            <a:r>
              <a:rPr lang="zh-CN" altLang="en-US" dirty="0"/>
              <a:t>单击此处编辑母版文本样式</a:t>
            </a:r>
          </a:p>
          <a:p>
            <a:pPr lvl="1" indent="-285750"/>
            <a:r>
              <a:rPr lang="zh-CN" altLang="en-US" dirty="0"/>
              <a:t>第二级</a:t>
            </a:r>
          </a:p>
          <a:p>
            <a:pPr lvl="2" indent="-228600"/>
            <a:r>
              <a:rPr lang="zh-CN" altLang="en-US" dirty="0"/>
              <a:t>第三级</a:t>
            </a:r>
          </a:p>
          <a:p>
            <a:pPr lvl="3" indent="-228600"/>
            <a:r>
              <a:rPr lang="zh-CN" altLang="en-US" dirty="0"/>
              <a:t>第四级</a:t>
            </a:r>
          </a:p>
        </p:txBody>
      </p:sp>
      <p:sp>
        <p:nvSpPr>
          <p:cNvPr id="16388" name="Rectangle 27"/>
          <p:cNvSpPr>
            <a:spLocks noGrp="1"/>
          </p:cNvSpPr>
          <p:nvPr>
            <p:ph type="title"/>
          </p:nvPr>
        </p:nvSpPr>
        <p:spPr>
          <a:xfrm>
            <a:off x="468313" y="188913"/>
            <a:ext cx="8207375" cy="574675"/>
          </a:xfrm>
          <a:prstGeom prst="rect">
            <a:avLst/>
          </a:prstGeom>
          <a:noFill/>
          <a:ln w="9525">
            <a:noFill/>
          </a:ln>
        </p:spPr>
        <p:txBody>
          <a:bodyPr anchor="ctr"/>
          <a:lstStyle/>
          <a:p>
            <a:pPr lvl="0"/>
            <a:r>
              <a:rPr lang="zh-CN" altLang="en-US" dirty="0"/>
              <a:t>单击此处编辑母版标题样式</a:t>
            </a:r>
          </a:p>
        </p:txBody>
      </p:sp>
      <p:sp>
        <p:nvSpPr>
          <p:cNvPr id="16389" name="Rectangle 5"/>
          <p:cNvSpPr/>
          <p:nvPr/>
        </p:nvSpPr>
        <p:spPr>
          <a:xfrm>
            <a:off x="3851275" y="6524625"/>
            <a:ext cx="1439863" cy="196850"/>
          </a:xfrm>
          <a:prstGeom prst="rect">
            <a:avLst/>
          </a:prstGeom>
          <a:noFill/>
          <a:ln w="9525">
            <a:noFill/>
          </a:ln>
        </p:spPr>
        <p:txBody>
          <a:bodyPr anchor="t"/>
          <a:lstStyle/>
          <a:p>
            <a:pPr lvl="0" indent="0" algn="ctr"/>
            <a:r>
              <a:rPr lang="de-DE" altLang="en-US" sz="1000" i="1" dirty="0">
                <a:latin typeface="Arial" panose="020B0604020202020204" pitchFamily="34" charset="0"/>
                <a:ea typeface="华文细黑" panose="02010600040101010101" pitchFamily="2" charset="-122"/>
              </a:rPr>
              <a:t>Page </a:t>
            </a:r>
            <a:r>
              <a:rPr lang="de-DE" altLang="en-US" sz="1000" i="1" dirty="0">
                <a:latin typeface="Arial" panose="020B0604020202020204" pitchFamily="34" charset="0"/>
                <a:ea typeface="华文细黑" panose="02010600040101010101" pitchFamily="2" charset="-122"/>
                <a:sym typeface="MS UI Gothic" panose="020B0600070205080204" pitchFamily="34" charset="-128"/>
              </a:rPr>
              <a:t></a:t>
            </a:r>
            <a:r>
              <a:rPr lang="de-DE" altLang="en-US" sz="1000" i="1" dirty="0">
                <a:latin typeface="Arial" panose="020B0604020202020204" pitchFamily="34" charset="0"/>
                <a:ea typeface="华文细黑" panose="02010600040101010101" pitchFamily="2" charset="-122"/>
              </a:rPr>
              <a:t> </a:t>
            </a:r>
            <a:fld id="{9A0DB2DC-4C9A-4742-B13C-FB6460FD3503}" type="slidenum">
              <a:rPr lang="zh-CN" altLang="en-US" sz="1000" i="1" dirty="0">
                <a:latin typeface="Arial" panose="020B0604020202020204" pitchFamily="34" charset="0"/>
                <a:ea typeface="华文细黑" panose="02010600040101010101" pitchFamily="2" charset="-122"/>
              </a:rPr>
              <a:pPr lvl="0" indent="0" algn="ctr"/>
              <a:t>‹#›</a:t>
            </a:fld>
            <a:endParaRPr lang="zh-CN" altLang="en-US" sz="1000" i="1" dirty="0">
              <a:latin typeface="Arial" panose="020B0604020202020204" pitchFamily="34" charset="0"/>
              <a:ea typeface="华文细黑" panose="02010600040101010101" pitchFamily="2" charset="-122"/>
            </a:endParaRPr>
          </a:p>
        </p:txBody>
      </p:sp>
      <p:sp>
        <p:nvSpPr>
          <p:cNvPr id="1030" name="Rectangle 7"/>
          <p:cNvSpPr>
            <a:spLocks noChangeArrowheads="1"/>
          </p:cNvSpPr>
          <p:nvPr/>
        </p:nvSpPr>
        <p:spPr bwMode="auto">
          <a:xfrm>
            <a:off x="468313" y="260350"/>
            <a:ext cx="1389063" cy="349250"/>
          </a:xfrm>
          <a:prstGeom prst="rect">
            <a:avLst/>
          </a:prstGeom>
          <a:gradFill rotWithShape="1">
            <a:gsLst>
              <a:gs pos="0">
                <a:srgbClr val="FFFFFF"/>
              </a:gs>
              <a:gs pos="100000">
                <a:srgbClr val="DDDDDD"/>
              </a:gs>
            </a:gsLst>
            <a:lin ang="0" scaled="1"/>
          </a:gradFill>
          <a:ln w="9525">
            <a:solidFill>
              <a:srgbClr val="969696"/>
            </a:solidFill>
            <a:prstDash val="dash"/>
            <a:miter lim="800000"/>
          </a:ln>
        </p:spPr>
        <p:txBody>
          <a:bodyPr wrap="none" anchor="ctr"/>
          <a:lstStyle/>
          <a:p>
            <a:pPr marL="0" marR="0" lvl="0" indent="0" algn="ctr" defTabSz="914400" rtl="0" eaLnBrk="0" fontAlgn="base" latinLnBrk="0" hangingPunct="0">
              <a:lnSpc>
                <a:spcPct val="100000"/>
              </a:lnSpc>
              <a:spcBef>
                <a:spcPct val="0"/>
              </a:spcBef>
              <a:spcAft>
                <a:spcPct val="0"/>
              </a:spcAft>
              <a:buClrTx/>
              <a:buSzTx/>
              <a:buFont typeface="Arial" panose="020B0604020202020204" pitchFamily="34" charset="0"/>
              <a:buNone/>
              <a:defRPr/>
            </a:pPr>
            <a:r>
              <a:rPr kumimoji="0" lang="de-DE" altLang="en-US" sz="1400" b="1" i="1" u="none" strike="noStrike" kern="1200" cap="none" spc="0" normalizeH="0" baseline="0" noProof="0">
                <a:ln>
                  <a:noFill/>
                </a:ln>
                <a:solidFill>
                  <a:schemeClr val="tx1"/>
                </a:solidFill>
                <a:effectLst/>
                <a:uLnTx/>
                <a:uFillTx/>
                <a:latin typeface="Arial" panose="020B0604020202020204" pitchFamily="34" charset="0"/>
                <a:ea typeface="华文细黑" panose="02010600040101010101" pitchFamily="2" charset="-122"/>
                <a:cs typeface="+mn-cs"/>
              </a:rPr>
              <a:t>LOGO</a:t>
            </a:r>
          </a:p>
        </p:txBody>
      </p:sp>
    </p:spTree>
  </p:cSld>
  <p:clrMap bg1="lt1" tx1="dk1" bg2="lt2" tx2="dk2" accent1="accent1" accent2="accent2" accent3="accent3" accent4="accent4" accent5="accent5" accent6="accent6" hlink="hlink" folHlink="folHlink"/>
  <p:sldLayoutIdLst>
    <p:sldLayoutId id="2147483829" r:id="rId1"/>
    <p:sldLayoutId id="2147483830" r:id="rId2"/>
    <p:sldLayoutId id="2147483831" r:id="rId3"/>
    <p:sldLayoutId id="2147483832" r:id="rId4"/>
    <p:sldLayoutId id="2147483833" r:id="rId5"/>
    <p:sldLayoutId id="2147483834" r:id="rId6"/>
    <p:sldLayoutId id="2147483835" r:id="rId7"/>
    <p:sldLayoutId id="2147483836" r:id="rId8"/>
    <p:sldLayoutId id="2147483837" r:id="rId9"/>
    <p:sldLayoutId id="2147483838" r:id="rId10"/>
    <p:sldLayoutId id="2147483839" r:id="rId11"/>
    <p:sldLayoutId id="2147483840" r:id="rId12"/>
    <p:sldLayoutId id="2147483841" r:id="rId13"/>
    <p:sldLayoutId id="2147483842" r:id="rId14"/>
    <p:sldLayoutId id="2147483843" r:id="rId15"/>
    <p:sldLayoutId id="2147483844" r:id="rId16"/>
    <p:sldLayoutId id="2147483845" r:id="rId17"/>
    <p:sldLayoutId id="2147483846" r:id="rId18"/>
    <p:sldLayoutId id="2147483847" r:id="rId19"/>
    <p:sldLayoutId id="2147483848" r:id="rId20"/>
    <p:sldLayoutId id="2147483849" r:id="rId21"/>
    <p:sldLayoutId id="2147483850" r:id="rId22"/>
    <p:sldLayoutId id="2147483851" r:id="rId23"/>
    <p:sldLayoutId id="2147483852" r:id="rId24"/>
    <p:sldLayoutId id="2147483853" r:id="rId25"/>
    <p:sldLayoutId id="2147483854" r:id="rId26"/>
    <p:sldLayoutId id="2147483855" r:id="rId27"/>
    <p:sldLayoutId id="2147483856" r:id="rId28"/>
    <p:sldLayoutId id="2147483857" r:id="rId29"/>
    <p:sldLayoutId id="2147483858" r:id="rId30"/>
    <p:sldLayoutId id="2147483859" r:id="rId31"/>
    <p:sldLayoutId id="2147483860" r:id="rId32"/>
    <p:sldLayoutId id="2147483861" r:id="rId33"/>
    <p:sldLayoutId id="2147483862" r:id="rId34"/>
    <p:sldLayoutId id="2147483863" r:id="rId35"/>
    <p:sldLayoutId id="2147483864" r:id="rId36"/>
    <p:sldLayoutId id="2147483865" r:id="rId37"/>
    <p:sldLayoutId id="2147483866" r:id="rId38"/>
    <p:sldLayoutId id="2147483867" r:id="rId39"/>
    <p:sldLayoutId id="2147483868" r:id="rId40"/>
    <p:sldLayoutId id="2147483869" r:id="rId41"/>
    <p:sldLayoutId id="2147483870" r:id="rId42"/>
  </p:sldLayoutIdLst>
  <p:transition>
    <p:cover dir="u"/>
  </p:transition>
  <p:hf sldNum="0" hdr="0" ftr="0" dt="0"/>
  <p:txStyles>
    <p:titleStyle>
      <a:lvl1pPr algn="ctr" rtl="0" eaLnBrk="0" fontAlgn="base" hangingPunct="0">
        <a:spcBef>
          <a:spcPct val="0"/>
        </a:spcBef>
        <a:spcAft>
          <a:spcPct val="0"/>
        </a:spcAft>
        <a:defRPr sz="2600" b="1">
          <a:solidFill>
            <a:schemeClr val="bg1"/>
          </a:solidFill>
          <a:latin typeface="+mj-lt"/>
          <a:ea typeface="+mj-ea"/>
          <a:cs typeface="+mj-cs"/>
        </a:defRPr>
      </a:lvl1pPr>
      <a:lvl2pPr algn="ctr" rtl="0" eaLnBrk="0" fontAlgn="base" hangingPunct="0">
        <a:spcBef>
          <a:spcPct val="0"/>
        </a:spcBef>
        <a:spcAft>
          <a:spcPct val="0"/>
        </a:spcAft>
        <a:defRPr sz="2600" b="1">
          <a:solidFill>
            <a:schemeClr val="bg1"/>
          </a:solidFill>
          <a:latin typeface="Arial" panose="020B0604020202020204" pitchFamily="34" charset="0"/>
          <a:ea typeface="黑体" panose="02010609060101010101" pitchFamily="49" charset="-122"/>
        </a:defRPr>
      </a:lvl2pPr>
      <a:lvl3pPr algn="ctr" rtl="0" eaLnBrk="0" fontAlgn="base" hangingPunct="0">
        <a:spcBef>
          <a:spcPct val="0"/>
        </a:spcBef>
        <a:spcAft>
          <a:spcPct val="0"/>
        </a:spcAft>
        <a:defRPr sz="2600" b="1">
          <a:solidFill>
            <a:schemeClr val="bg1"/>
          </a:solidFill>
          <a:latin typeface="Arial" panose="020B0604020202020204" pitchFamily="34" charset="0"/>
          <a:ea typeface="黑体" panose="02010609060101010101" pitchFamily="49" charset="-122"/>
        </a:defRPr>
      </a:lvl3pPr>
      <a:lvl4pPr algn="ctr" rtl="0" eaLnBrk="0" fontAlgn="base" hangingPunct="0">
        <a:spcBef>
          <a:spcPct val="0"/>
        </a:spcBef>
        <a:spcAft>
          <a:spcPct val="0"/>
        </a:spcAft>
        <a:defRPr sz="2600" b="1">
          <a:solidFill>
            <a:schemeClr val="bg1"/>
          </a:solidFill>
          <a:latin typeface="Arial" panose="020B0604020202020204" pitchFamily="34" charset="0"/>
          <a:ea typeface="黑体" panose="02010609060101010101" pitchFamily="49" charset="-122"/>
        </a:defRPr>
      </a:lvl4pPr>
      <a:lvl5pPr algn="ctr" rtl="0" eaLnBrk="0" fontAlgn="base" hangingPunct="0">
        <a:spcBef>
          <a:spcPct val="0"/>
        </a:spcBef>
        <a:spcAft>
          <a:spcPct val="0"/>
        </a:spcAft>
        <a:defRPr sz="2600" b="1">
          <a:solidFill>
            <a:schemeClr val="bg1"/>
          </a:solidFill>
          <a:latin typeface="Arial" panose="020B0604020202020204" pitchFamily="34" charset="0"/>
          <a:ea typeface="黑体" panose="02010609060101010101" pitchFamily="49" charset="-122"/>
        </a:defRPr>
      </a:lvl5pPr>
      <a:lvl6pPr marL="457200" algn="ctr" rtl="0" eaLnBrk="0" fontAlgn="base" hangingPunct="0">
        <a:spcBef>
          <a:spcPct val="0"/>
        </a:spcBef>
        <a:spcAft>
          <a:spcPct val="0"/>
        </a:spcAft>
        <a:defRPr sz="2600" b="1">
          <a:solidFill>
            <a:schemeClr val="bg1"/>
          </a:solidFill>
          <a:latin typeface="Arial" panose="020B0604020202020204" pitchFamily="34" charset="0"/>
          <a:ea typeface="黑体" panose="02010609060101010101" pitchFamily="49" charset="-122"/>
        </a:defRPr>
      </a:lvl6pPr>
      <a:lvl7pPr marL="914400" algn="ctr" rtl="0" eaLnBrk="0" fontAlgn="base" hangingPunct="0">
        <a:spcBef>
          <a:spcPct val="0"/>
        </a:spcBef>
        <a:spcAft>
          <a:spcPct val="0"/>
        </a:spcAft>
        <a:defRPr sz="2600" b="1">
          <a:solidFill>
            <a:schemeClr val="bg1"/>
          </a:solidFill>
          <a:latin typeface="Arial" panose="020B0604020202020204" pitchFamily="34" charset="0"/>
          <a:ea typeface="黑体" panose="02010609060101010101" pitchFamily="49" charset="-122"/>
        </a:defRPr>
      </a:lvl7pPr>
      <a:lvl8pPr marL="1371600" algn="ctr" rtl="0" eaLnBrk="0" fontAlgn="base" hangingPunct="0">
        <a:spcBef>
          <a:spcPct val="0"/>
        </a:spcBef>
        <a:spcAft>
          <a:spcPct val="0"/>
        </a:spcAft>
        <a:defRPr sz="2600" b="1">
          <a:solidFill>
            <a:schemeClr val="bg1"/>
          </a:solidFill>
          <a:latin typeface="Arial" panose="020B0604020202020204" pitchFamily="34" charset="0"/>
          <a:ea typeface="黑体" panose="02010609060101010101" pitchFamily="49" charset="-122"/>
        </a:defRPr>
      </a:lvl8pPr>
      <a:lvl9pPr marL="1828800" algn="ctr" rtl="0" eaLnBrk="0" fontAlgn="base" hangingPunct="0">
        <a:spcBef>
          <a:spcPct val="0"/>
        </a:spcBef>
        <a:spcAft>
          <a:spcPct val="0"/>
        </a:spcAft>
        <a:defRPr sz="2600" b="1">
          <a:solidFill>
            <a:schemeClr val="bg1"/>
          </a:solidFill>
          <a:latin typeface="Arial" panose="020B0604020202020204" pitchFamily="34" charset="0"/>
          <a:ea typeface="黑体" panose="02010609060101010101" pitchFamily="49" charset="-122"/>
        </a:defRPr>
      </a:lvl9pPr>
    </p:titleStyle>
    <p:bodyStyle>
      <a:lvl1pPr marL="342900" indent="-342900" algn="l" rtl="0" eaLnBrk="0" fontAlgn="base" hangingPunct="0">
        <a:lnSpc>
          <a:spcPct val="120000"/>
        </a:lnSpc>
        <a:spcBef>
          <a:spcPct val="20000"/>
        </a:spcBef>
        <a:spcAft>
          <a:spcPct val="0"/>
        </a:spcAft>
        <a:buClr>
          <a:schemeClr val="accent1"/>
        </a:buClr>
        <a:buFont typeface="Wingdings" panose="05000000000000000000" pitchFamily="2" charset="2"/>
        <a:buChar char="n"/>
        <a:defRPr sz="2000" b="1">
          <a:solidFill>
            <a:schemeClr val="tx1"/>
          </a:solidFill>
          <a:latin typeface="+mn-lt"/>
          <a:ea typeface="+mn-ea"/>
          <a:cs typeface="+mn-cs"/>
        </a:defRPr>
      </a:lvl1pPr>
      <a:lvl2pPr marL="742950" indent="-285750" algn="l" rtl="0" eaLnBrk="0" fontAlgn="base" hangingPunct="0">
        <a:lnSpc>
          <a:spcPct val="120000"/>
        </a:lnSpc>
        <a:spcBef>
          <a:spcPct val="20000"/>
        </a:spcBef>
        <a:spcAft>
          <a:spcPct val="0"/>
        </a:spcAft>
        <a:buClr>
          <a:schemeClr val="accent1"/>
        </a:buClr>
        <a:buFont typeface="Wingdings" panose="05000000000000000000" pitchFamily="2" charset="2"/>
        <a:buChar char="n"/>
        <a:defRPr sz="2800" b="1">
          <a:solidFill>
            <a:schemeClr val="tx1"/>
          </a:solidFill>
          <a:latin typeface="+mn-lt"/>
          <a:ea typeface="+mn-ea"/>
        </a:defRPr>
      </a:lvl2pPr>
      <a:lvl3pPr marL="1143000" indent="-228600" algn="l" rtl="0" eaLnBrk="0" fontAlgn="base" hangingPunct="0">
        <a:lnSpc>
          <a:spcPct val="120000"/>
        </a:lnSpc>
        <a:spcBef>
          <a:spcPct val="20000"/>
        </a:spcBef>
        <a:spcAft>
          <a:spcPct val="0"/>
        </a:spcAft>
        <a:buClr>
          <a:schemeClr val="accent1"/>
        </a:buClr>
        <a:buFont typeface="Wingdings" panose="05000000000000000000" pitchFamily="2" charset="2"/>
        <a:buChar char="n"/>
        <a:defRPr sz="1600" b="1">
          <a:solidFill>
            <a:schemeClr val="tx1"/>
          </a:solidFill>
          <a:latin typeface="+mn-lt"/>
          <a:ea typeface="+mn-ea"/>
        </a:defRPr>
      </a:lvl3pPr>
      <a:lvl4pPr marL="1600200" indent="-228600" algn="l" rtl="0" eaLnBrk="0" fontAlgn="base" hangingPunct="0">
        <a:lnSpc>
          <a:spcPct val="120000"/>
        </a:lnSpc>
        <a:spcBef>
          <a:spcPct val="20000"/>
        </a:spcBef>
        <a:spcAft>
          <a:spcPct val="0"/>
        </a:spcAft>
        <a:buClr>
          <a:schemeClr val="accent1"/>
        </a:buClr>
        <a:buFont typeface="Wingdings" panose="05000000000000000000" pitchFamily="2" charset="2"/>
        <a:buChar char="n"/>
        <a:defRPr sz="1400" b="1">
          <a:solidFill>
            <a:schemeClr val="tx1"/>
          </a:solidFill>
          <a:latin typeface="+mn-lt"/>
          <a:ea typeface="+mn-ea"/>
        </a:defRPr>
      </a:lvl4pPr>
      <a:lvl5pPr marL="2057400" indent="-228600" algn="l" rtl="0" eaLnBrk="0" fontAlgn="base" hangingPunct="0">
        <a:lnSpc>
          <a:spcPct val="120000"/>
        </a:lnSpc>
        <a:spcBef>
          <a:spcPct val="20000"/>
        </a:spcBef>
        <a:spcAft>
          <a:spcPct val="0"/>
        </a:spcAft>
        <a:buFont typeface="Wingdings" panose="05000000000000000000" pitchFamily="2" charset="2"/>
        <a:buChar char="»"/>
        <a:defRPr sz="2000" b="1">
          <a:solidFill>
            <a:schemeClr val="tx1"/>
          </a:solidFill>
          <a:latin typeface="+mn-lt"/>
          <a:ea typeface="+mn-ea"/>
        </a:defRPr>
      </a:lvl5pPr>
      <a:lvl6pPr marL="2514600" indent="-228600" algn="l" rtl="0" eaLnBrk="0" fontAlgn="base" hangingPunct="0">
        <a:spcBef>
          <a:spcPct val="20000"/>
        </a:spcBef>
        <a:spcAft>
          <a:spcPct val="0"/>
        </a:spcAft>
        <a:buFont typeface="Wingdings" panose="05000000000000000000" pitchFamily="2" charset="2"/>
        <a:buChar char="»"/>
        <a:defRPr sz="2000" b="1">
          <a:solidFill>
            <a:schemeClr val="tx1"/>
          </a:solidFill>
          <a:latin typeface="+mn-lt"/>
          <a:ea typeface="+mn-ea"/>
        </a:defRPr>
      </a:lvl6pPr>
      <a:lvl7pPr marL="2971800" indent="-228600" algn="l" rtl="0" eaLnBrk="0" fontAlgn="base" hangingPunct="0">
        <a:spcBef>
          <a:spcPct val="20000"/>
        </a:spcBef>
        <a:spcAft>
          <a:spcPct val="0"/>
        </a:spcAft>
        <a:buFont typeface="Wingdings" panose="05000000000000000000" pitchFamily="2" charset="2"/>
        <a:buChar char="»"/>
        <a:defRPr sz="2000" b="1">
          <a:solidFill>
            <a:schemeClr val="tx1"/>
          </a:solidFill>
          <a:latin typeface="+mn-lt"/>
          <a:ea typeface="+mn-ea"/>
        </a:defRPr>
      </a:lvl7pPr>
      <a:lvl8pPr marL="3429000" indent="-228600" algn="l" rtl="0" eaLnBrk="0" fontAlgn="base" hangingPunct="0">
        <a:spcBef>
          <a:spcPct val="20000"/>
        </a:spcBef>
        <a:spcAft>
          <a:spcPct val="0"/>
        </a:spcAft>
        <a:buFont typeface="Wingdings" panose="05000000000000000000" pitchFamily="2" charset="2"/>
        <a:buChar char="»"/>
        <a:defRPr sz="2000" b="1">
          <a:solidFill>
            <a:schemeClr val="tx1"/>
          </a:solidFill>
          <a:latin typeface="+mn-lt"/>
          <a:ea typeface="+mn-ea"/>
        </a:defRPr>
      </a:lvl8pPr>
      <a:lvl9pPr marL="3886200" indent="-228600" algn="l" rtl="0" eaLnBrk="0" fontAlgn="base" hangingPunct="0">
        <a:spcBef>
          <a:spcPct val="20000"/>
        </a:spcBef>
        <a:spcAft>
          <a:spcPct val="0"/>
        </a:spcAft>
        <a:buFont typeface="Wingdings" panose="05000000000000000000" pitchFamily="2" charset="2"/>
        <a:buChar char="»"/>
        <a:defRPr sz="2000" b="1">
          <a:solidFill>
            <a:schemeClr val="tx1"/>
          </a:solidFill>
          <a:latin typeface="+mn-lt"/>
          <a:ea typeface="+mn-ea"/>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ChangeArrowheads="1"/>
          </p:cNvSpPr>
          <p:nvPr/>
        </p:nvSpPr>
        <p:spPr bwMode="auto">
          <a:xfrm>
            <a:off x="0" y="0"/>
            <a:ext cx="9144000" cy="6858000"/>
          </a:xfrm>
          <a:prstGeom prst="rect">
            <a:avLst/>
          </a:prstGeom>
          <a:blipFill dpi="0" rotWithShape="1">
            <a:blip r:embed="rId12" cstate="print"/>
            <a:srcRect/>
            <a:stretch>
              <a:fillRect/>
            </a:stretch>
          </a:blipFill>
          <a:ln w="9525">
            <a:noFill/>
            <a:miter lim="800000"/>
          </a:ln>
        </p:spPr>
        <p:txBody>
          <a:bodyPr wrap="none" anchor="ct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1" i="1" u="none" strike="noStrike" kern="1200" cap="none" spc="0" normalizeH="0" baseline="0" noProof="0">
              <a:ln>
                <a:noFill/>
              </a:ln>
              <a:solidFill>
                <a:schemeClr val="tx1"/>
              </a:solidFill>
              <a:effectLst/>
              <a:uLnTx/>
              <a:uFillTx/>
              <a:latin typeface="Arial" panose="020B0604020202020204" pitchFamily="34" charset="0"/>
              <a:ea typeface="华文细黑" panose="02010600040101010101" pitchFamily="2" charset="-122"/>
              <a:cs typeface="+mn-cs"/>
            </a:endParaRPr>
          </a:p>
        </p:txBody>
      </p:sp>
      <p:sp>
        <p:nvSpPr>
          <p:cNvPr id="2051" name="Rectangle 3"/>
          <p:cNvSpPr>
            <a:spLocks noGrp="1"/>
          </p:cNvSpPr>
          <p:nvPr>
            <p:ph type="title"/>
          </p:nvPr>
        </p:nvSpPr>
        <p:spPr>
          <a:xfrm>
            <a:off x="457200" y="274638"/>
            <a:ext cx="8229600" cy="1143000"/>
          </a:xfrm>
          <a:prstGeom prst="rect">
            <a:avLst/>
          </a:prstGeom>
          <a:noFill/>
          <a:ln w="9525">
            <a:noFill/>
          </a:ln>
        </p:spPr>
        <p:txBody>
          <a:bodyPr anchor="ctr"/>
          <a:lstStyle/>
          <a:p>
            <a:pPr lvl="0"/>
            <a:r>
              <a:rPr lang="zh-CN" altLang="en-US" dirty="0"/>
              <a:t>单击此处编辑母版标题样式</a:t>
            </a:r>
          </a:p>
        </p:txBody>
      </p:sp>
      <p:sp>
        <p:nvSpPr>
          <p:cNvPr id="2052" name="Rectangle 4"/>
          <p:cNvSpPr>
            <a:spLocks noGrp="1"/>
          </p:cNvSpPr>
          <p:nvPr>
            <p:ph type="body"/>
          </p:nvPr>
        </p:nvSpPr>
        <p:spPr>
          <a:xfrm>
            <a:off x="457200" y="1600200"/>
            <a:ext cx="8229600" cy="4525963"/>
          </a:xfrm>
          <a:prstGeom prst="rect">
            <a:avLst/>
          </a:prstGeom>
          <a:noFill/>
          <a:ln w="9525">
            <a:noFill/>
          </a:ln>
        </p:spPr>
        <p:txBody>
          <a:bodyPr anchor="t"/>
          <a:lstStyle/>
          <a:p>
            <a:pPr lvl="0" indent="-342900"/>
            <a:r>
              <a:rPr lang="zh-CN" altLang="en-US" dirty="0"/>
              <a:t>单击此处编辑母版文本样式</a:t>
            </a:r>
          </a:p>
          <a:p>
            <a:pPr lvl="1" indent="-285750"/>
            <a:r>
              <a:rPr lang="zh-CN" altLang="en-US" dirty="0"/>
              <a:t>第二级</a:t>
            </a:r>
          </a:p>
          <a:p>
            <a:pPr lvl="2" indent="-228600"/>
            <a:r>
              <a:rPr lang="zh-CN" altLang="en-US" dirty="0"/>
              <a:t>第三级</a:t>
            </a:r>
          </a:p>
          <a:p>
            <a:pPr lvl="3" indent="-228600"/>
            <a:r>
              <a:rPr lang="zh-CN" altLang="en-US" dirty="0"/>
              <a:t>第四级</a:t>
            </a:r>
          </a:p>
          <a:p>
            <a:pPr lvl="4" indent="-228600"/>
            <a:r>
              <a:rPr lang="zh-CN" altLang="en-US" dirty="0"/>
              <a:t>第五级</a:t>
            </a:r>
          </a:p>
        </p:txBody>
      </p:sp>
      <p:sp>
        <p:nvSpPr>
          <p:cNvPr id="2053" name="Rectangle 5"/>
          <p:cNvSpPr>
            <a:spLocks noGrp="1" noChangeArrowheads="1"/>
          </p:cNvSpPr>
          <p:nvPr>
            <p:ph type="dt" sz="half" idx="2"/>
          </p:nvPr>
        </p:nvSpPr>
        <p:spPr bwMode="auto">
          <a:xfrm>
            <a:off x="457200" y="6245225"/>
            <a:ext cx="2133600" cy="476250"/>
          </a:xfrm>
          <a:prstGeom prst="rect">
            <a:avLst/>
          </a:prstGeom>
          <a:noFill/>
          <a:ln w="9525">
            <a:noFill/>
            <a:miter lim="800000"/>
          </a:ln>
        </p:spPr>
        <p:txBody>
          <a:bodyPr vert="horz" wrap="square" lIns="91440" tIns="45720" rIns="91440" bIns="45720" numCol="1" anchor="t" anchorCtr="0" compatLnSpc="1"/>
          <a:lstStyle>
            <a:lvl1pPr eaLnBrk="0" hangingPunct="0">
              <a:buFont typeface="Arial" panose="020B0604020202020204" pitchFamily="34" charset="0"/>
              <a:buNone/>
              <a:defRPr sz="1400" b="0" i="1">
                <a:latin typeface="Arial" panose="020B0604020202020204" pitchFamily="34" charset="0"/>
              </a:defRPr>
            </a:lvl1pPr>
          </a:lstStyle>
          <a:p>
            <a:pPr marL="0" marR="0" lvl="0" indent="0" algn="l" defTabSz="914400" rtl="0" eaLnBrk="0" fontAlgn="base" latinLnBrk="0" hangingPunct="0">
              <a:lnSpc>
                <a:spcPct val="100000"/>
              </a:lnSpc>
              <a:spcBef>
                <a:spcPct val="0"/>
              </a:spcBef>
              <a:spcAft>
                <a:spcPct val="0"/>
              </a:spcAft>
              <a:buClrTx/>
              <a:buSzTx/>
              <a:buFont typeface="Arial" panose="020B0604020202020204" pitchFamily="34" charset="0"/>
              <a:buNone/>
              <a:defRPr/>
            </a:pPr>
            <a:endParaRPr kumimoji="0" lang="zh-CN" altLang="en-US" sz="1400" b="0" i="1" u="none" strike="noStrike" kern="1200" cap="none" spc="0" normalizeH="0" baseline="0" noProof="0">
              <a:ln>
                <a:noFill/>
              </a:ln>
              <a:solidFill>
                <a:schemeClr val="tx1"/>
              </a:solidFill>
              <a:effectLst/>
              <a:uLnTx/>
              <a:uFillTx/>
              <a:latin typeface="Arial" panose="020B0604020202020204" pitchFamily="34" charset="0"/>
              <a:ea typeface="华文细黑" panose="02010600040101010101" pitchFamily="2" charset="-122"/>
              <a:cs typeface="+mn-cs"/>
            </a:endParaRPr>
          </a:p>
        </p:txBody>
      </p:sp>
      <p:sp>
        <p:nvSpPr>
          <p:cNvPr id="2054" name="Rectangle 6"/>
          <p:cNvSpPr>
            <a:spLocks noGrp="1" noChangeArrowheads="1"/>
          </p:cNvSpPr>
          <p:nvPr>
            <p:ph type="sldNum" sz="quarter" idx="4"/>
          </p:nvPr>
        </p:nvSpPr>
        <p:spPr bwMode="auto">
          <a:xfrm>
            <a:off x="6553200" y="6245225"/>
            <a:ext cx="2133600" cy="476250"/>
          </a:xfrm>
          <a:prstGeom prst="rect">
            <a:avLst/>
          </a:prstGeom>
          <a:noFill/>
          <a:ln w="9525">
            <a:noFill/>
            <a:miter lim="800000"/>
          </a:ln>
        </p:spPr>
        <p:txBody>
          <a:bodyPr vert="horz" wrap="square" lIns="91440" tIns="45720" rIns="91440" bIns="45720" numCol="1" anchor="t" anchorCtr="0" compatLnSpc="1"/>
          <a:lstStyle/>
          <a:p>
            <a:pPr lvl="0" algn="r" eaLnBrk="1" fontAlgn="base" hangingPunct="1"/>
            <a:fld id="{9A0DB2DC-4C9A-4742-B13C-FB6460FD3503}" type="slidenum">
              <a:rPr lang="zh-CN" altLang="en-US" sz="1400" b="0" i="1" strike="noStrike" noProof="1" dirty="0">
                <a:latin typeface="Arial" panose="020B0604020202020204" pitchFamily="34" charset="0"/>
                <a:ea typeface="华文细黑" panose="02010600040101010101" pitchFamily="2" charset="-122"/>
                <a:cs typeface="+mn-ea"/>
              </a:rPr>
              <a:pPr lvl="0" algn="r" eaLnBrk="1" fontAlgn="base" hangingPunct="1"/>
              <a:t>‹#›</a:t>
            </a:fld>
            <a:endParaRPr lang="zh-CN" altLang="en-US" sz="1400" b="0" i="1" strike="noStrike" noProof="1"/>
          </a:p>
        </p:txBody>
      </p:sp>
      <p:sp>
        <p:nvSpPr>
          <p:cNvPr id="2055" name="Rectangle 7"/>
          <p:cNvSpPr>
            <a:spLocks noGrp="1" noChangeArrowheads="1"/>
          </p:cNvSpPr>
          <p:nvPr>
            <p:ph type="ftr" sz="quarter" idx="3"/>
          </p:nvPr>
        </p:nvSpPr>
        <p:spPr bwMode="auto">
          <a:xfrm>
            <a:off x="3124200" y="6245225"/>
            <a:ext cx="2895600" cy="476250"/>
          </a:xfrm>
          <a:prstGeom prst="rect">
            <a:avLst/>
          </a:prstGeom>
          <a:noFill/>
          <a:ln w="9525">
            <a:noFill/>
            <a:miter lim="800000"/>
          </a:ln>
        </p:spPr>
        <p:txBody>
          <a:bodyPr vert="horz" wrap="square" lIns="91440" tIns="45720" rIns="91440" bIns="45720" numCol="1" anchor="t" anchorCtr="0" compatLnSpc="1"/>
          <a:lstStyle>
            <a:lvl1pPr algn="ctr" eaLnBrk="0" hangingPunct="0">
              <a:buFont typeface="Arial" panose="020B0604020202020204" pitchFamily="34" charset="0"/>
              <a:buNone/>
              <a:defRPr sz="1400" b="0" i="1">
                <a:latin typeface="Arial" panose="020B0604020202020204" pitchFamily="34" charset="0"/>
              </a:defRPr>
            </a:lvl1pPr>
          </a:lstStyle>
          <a:p>
            <a:pPr marL="0" marR="0" lvl="0" indent="0" algn="ctr" defTabSz="914400" rtl="0" eaLnBrk="0" fontAlgn="base" latinLnBrk="0" hangingPunct="0">
              <a:lnSpc>
                <a:spcPct val="100000"/>
              </a:lnSpc>
              <a:spcBef>
                <a:spcPct val="0"/>
              </a:spcBef>
              <a:spcAft>
                <a:spcPct val="0"/>
              </a:spcAft>
              <a:buClrTx/>
              <a:buSzTx/>
              <a:buFont typeface="Arial" panose="020B0604020202020204" pitchFamily="34" charset="0"/>
              <a:buNone/>
              <a:defRPr/>
            </a:pPr>
            <a:endParaRPr kumimoji="0" lang="zh-CN" altLang="en-US" sz="1400" b="0" i="1" u="none" strike="noStrike" kern="1200" cap="none" spc="0" normalizeH="0" baseline="0" noProof="0">
              <a:ln>
                <a:noFill/>
              </a:ln>
              <a:solidFill>
                <a:schemeClr val="tx1"/>
              </a:solidFill>
              <a:effectLst/>
              <a:uLnTx/>
              <a:uFillTx/>
              <a:latin typeface="Arial" panose="020B0604020202020204" pitchFamily="34" charset="0"/>
              <a:ea typeface="华文细黑" panose="02010600040101010101" pitchFamily="2" charset="-122"/>
              <a:cs typeface="+mn-cs"/>
            </a:endParaRPr>
          </a:p>
        </p:txBody>
      </p:sp>
    </p:spTree>
  </p:cSld>
  <p:clrMap bg1="lt1" tx1="dk1" bg2="lt2" tx2="dk2" accent1="accent1" accent2="accent2" accent3="accent3" accent4="accent4" accent5="accent5" accent6="accent6" hlink="hlink" folHlink="folHlink"/>
  <p:sldLayoutIdLst>
    <p:sldLayoutId id="2147483660" r:id="rId1"/>
    <p:sldLayoutId id="2147483661" r:id="rId2"/>
    <p:sldLayoutId id="2147483662" r:id="rId3"/>
    <p:sldLayoutId id="2147483663" r:id="rId4"/>
    <p:sldLayoutId id="2147483664" r:id="rId5"/>
    <p:sldLayoutId id="2147483665" r:id="rId6"/>
    <p:sldLayoutId id="2147483666" r:id="rId7"/>
    <p:sldLayoutId id="2147483667" r:id="rId8"/>
    <p:sldLayoutId id="2147483668" r:id="rId9"/>
    <p:sldLayoutId id="2147483669" r:id="rId10"/>
  </p:sldLayoutIdLst>
  <p:transition>
    <p:cover dir="u"/>
  </p:transition>
  <p:hf sldNum="0" hdr="0" ftr="0" dt="0"/>
  <p:txStyles>
    <p:titleStyle>
      <a:lvl1pPr algn="l" rtl="0" eaLnBrk="0" fontAlgn="base" hangingPunct="0">
        <a:spcBef>
          <a:spcPct val="0"/>
        </a:spcBef>
        <a:spcAft>
          <a:spcPct val="0"/>
        </a:spcAft>
        <a:defRPr sz="2600" b="1">
          <a:solidFill>
            <a:schemeClr val="tx1"/>
          </a:solidFill>
          <a:latin typeface="+mj-lt"/>
          <a:ea typeface="+mj-ea"/>
          <a:cs typeface="+mj-cs"/>
        </a:defRPr>
      </a:lvl1pPr>
      <a:lvl2pPr algn="l" rtl="0" eaLnBrk="0" fontAlgn="base" hangingPunct="0">
        <a:spcBef>
          <a:spcPct val="0"/>
        </a:spcBef>
        <a:spcAft>
          <a:spcPct val="0"/>
        </a:spcAft>
        <a:defRPr sz="2600" b="1">
          <a:solidFill>
            <a:schemeClr val="tx1"/>
          </a:solidFill>
          <a:latin typeface="Arial" panose="020B0604020202020204" pitchFamily="34" charset="0"/>
          <a:ea typeface="黑体" panose="02010609060101010101" pitchFamily="49" charset="-122"/>
        </a:defRPr>
      </a:lvl2pPr>
      <a:lvl3pPr algn="l" rtl="0" eaLnBrk="0" fontAlgn="base" hangingPunct="0">
        <a:spcBef>
          <a:spcPct val="0"/>
        </a:spcBef>
        <a:spcAft>
          <a:spcPct val="0"/>
        </a:spcAft>
        <a:defRPr sz="2600" b="1">
          <a:solidFill>
            <a:schemeClr val="tx1"/>
          </a:solidFill>
          <a:latin typeface="Arial" panose="020B0604020202020204" pitchFamily="34" charset="0"/>
          <a:ea typeface="黑体" panose="02010609060101010101" pitchFamily="49" charset="-122"/>
        </a:defRPr>
      </a:lvl3pPr>
      <a:lvl4pPr algn="l" rtl="0" eaLnBrk="0" fontAlgn="base" hangingPunct="0">
        <a:spcBef>
          <a:spcPct val="0"/>
        </a:spcBef>
        <a:spcAft>
          <a:spcPct val="0"/>
        </a:spcAft>
        <a:defRPr sz="2600" b="1">
          <a:solidFill>
            <a:schemeClr val="tx1"/>
          </a:solidFill>
          <a:latin typeface="Arial" panose="020B0604020202020204" pitchFamily="34" charset="0"/>
          <a:ea typeface="黑体" panose="02010609060101010101" pitchFamily="49" charset="-122"/>
        </a:defRPr>
      </a:lvl4pPr>
      <a:lvl5pPr algn="l" rtl="0" eaLnBrk="0" fontAlgn="base" hangingPunct="0">
        <a:spcBef>
          <a:spcPct val="0"/>
        </a:spcBef>
        <a:spcAft>
          <a:spcPct val="0"/>
        </a:spcAft>
        <a:defRPr sz="2600" b="1">
          <a:solidFill>
            <a:schemeClr val="tx1"/>
          </a:solidFill>
          <a:latin typeface="Arial" panose="020B0604020202020204" pitchFamily="34" charset="0"/>
          <a:ea typeface="黑体" panose="02010609060101010101" pitchFamily="49" charset="-122"/>
        </a:defRPr>
      </a:lvl5pPr>
      <a:lvl6pPr marL="457200" algn="l" rtl="0" eaLnBrk="0" fontAlgn="base" hangingPunct="0">
        <a:spcBef>
          <a:spcPct val="0"/>
        </a:spcBef>
        <a:spcAft>
          <a:spcPct val="0"/>
        </a:spcAft>
        <a:defRPr sz="2600" b="1">
          <a:solidFill>
            <a:schemeClr val="tx1"/>
          </a:solidFill>
          <a:latin typeface="Arial" panose="020B0604020202020204" pitchFamily="34" charset="0"/>
          <a:ea typeface="黑体" panose="02010609060101010101" pitchFamily="49" charset="-122"/>
        </a:defRPr>
      </a:lvl6pPr>
      <a:lvl7pPr marL="914400" algn="l" rtl="0" eaLnBrk="0" fontAlgn="base" hangingPunct="0">
        <a:spcBef>
          <a:spcPct val="0"/>
        </a:spcBef>
        <a:spcAft>
          <a:spcPct val="0"/>
        </a:spcAft>
        <a:defRPr sz="2600" b="1">
          <a:solidFill>
            <a:schemeClr val="tx1"/>
          </a:solidFill>
          <a:latin typeface="Arial" panose="020B0604020202020204" pitchFamily="34" charset="0"/>
          <a:ea typeface="黑体" panose="02010609060101010101" pitchFamily="49" charset="-122"/>
        </a:defRPr>
      </a:lvl7pPr>
      <a:lvl8pPr marL="1371600" algn="l" rtl="0" eaLnBrk="0" fontAlgn="base" hangingPunct="0">
        <a:spcBef>
          <a:spcPct val="0"/>
        </a:spcBef>
        <a:spcAft>
          <a:spcPct val="0"/>
        </a:spcAft>
        <a:defRPr sz="2600" b="1">
          <a:solidFill>
            <a:schemeClr val="tx1"/>
          </a:solidFill>
          <a:latin typeface="Arial" panose="020B0604020202020204" pitchFamily="34" charset="0"/>
          <a:ea typeface="黑体" panose="02010609060101010101" pitchFamily="49" charset="-122"/>
        </a:defRPr>
      </a:lvl8pPr>
      <a:lvl9pPr marL="1828800" algn="l" rtl="0" eaLnBrk="0" fontAlgn="base" hangingPunct="0">
        <a:spcBef>
          <a:spcPct val="0"/>
        </a:spcBef>
        <a:spcAft>
          <a:spcPct val="0"/>
        </a:spcAft>
        <a:defRPr sz="2600" b="1">
          <a:solidFill>
            <a:schemeClr val="tx1"/>
          </a:solidFill>
          <a:latin typeface="Arial" panose="020B0604020202020204" pitchFamily="34" charset="0"/>
          <a:ea typeface="黑体" panose="02010609060101010101" pitchFamily="49" charset="-122"/>
        </a:defRPr>
      </a:lvl9pPr>
    </p:titleStyle>
    <p:bodyStyle>
      <a:lvl1pPr marL="342900" indent="-342900" algn="l" rtl="0" eaLnBrk="0" fontAlgn="base" hangingPunct="0">
        <a:lnSpc>
          <a:spcPct val="120000"/>
        </a:lnSpc>
        <a:spcBef>
          <a:spcPct val="20000"/>
        </a:spcBef>
        <a:spcAft>
          <a:spcPct val="0"/>
        </a:spcAft>
        <a:buClr>
          <a:schemeClr val="accent1"/>
        </a:buClr>
        <a:buFont typeface="Wingdings" panose="05000000000000000000" pitchFamily="2" charset="2"/>
        <a:buChar char="n"/>
        <a:defRPr sz="2000" b="1">
          <a:solidFill>
            <a:schemeClr val="tx1"/>
          </a:solidFill>
          <a:latin typeface="+mn-lt"/>
          <a:ea typeface="+mn-ea"/>
          <a:cs typeface="+mn-cs"/>
        </a:defRPr>
      </a:lvl1pPr>
      <a:lvl2pPr marL="742950" indent="-285750" algn="l" rtl="0" eaLnBrk="0" fontAlgn="base" hangingPunct="0">
        <a:lnSpc>
          <a:spcPct val="120000"/>
        </a:lnSpc>
        <a:spcBef>
          <a:spcPct val="20000"/>
        </a:spcBef>
        <a:spcAft>
          <a:spcPct val="0"/>
        </a:spcAft>
        <a:buClr>
          <a:schemeClr val="accent1"/>
        </a:buClr>
        <a:buFont typeface="Wingdings" panose="05000000000000000000" pitchFamily="2" charset="2"/>
        <a:buChar char="n"/>
        <a:defRPr sz="2800" b="1">
          <a:solidFill>
            <a:schemeClr val="tx1"/>
          </a:solidFill>
          <a:latin typeface="+mn-lt"/>
          <a:ea typeface="+mn-ea"/>
        </a:defRPr>
      </a:lvl2pPr>
      <a:lvl3pPr marL="1143000" indent="-228600" algn="l" rtl="0" eaLnBrk="0" fontAlgn="base" hangingPunct="0">
        <a:lnSpc>
          <a:spcPct val="120000"/>
        </a:lnSpc>
        <a:spcBef>
          <a:spcPct val="20000"/>
        </a:spcBef>
        <a:spcAft>
          <a:spcPct val="0"/>
        </a:spcAft>
        <a:buClr>
          <a:schemeClr val="accent1"/>
        </a:buClr>
        <a:buFont typeface="Wingdings" panose="05000000000000000000" pitchFamily="2" charset="2"/>
        <a:buChar char="n"/>
        <a:defRPr sz="1600" b="1">
          <a:solidFill>
            <a:schemeClr val="tx1"/>
          </a:solidFill>
          <a:latin typeface="+mn-lt"/>
          <a:ea typeface="+mn-ea"/>
        </a:defRPr>
      </a:lvl3pPr>
      <a:lvl4pPr marL="1600200" indent="-228600" algn="l" rtl="0" eaLnBrk="0" fontAlgn="base" hangingPunct="0">
        <a:lnSpc>
          <a:spcPct val="120000"/>
        </a:lnSpc>
        <a:spcBef>
          <a:spcPct val="20000"/>
        </a:spcBef>
        <a:spcAft>
          <a:spcPct val="0"/>
        </a:spcAft>
        <a:buClr>
          <a:schemeClr val="accent1"/>
        </a:buClr>
        <a:buFont typeface="Wingdings" panose="05000000000000000000" pitchFamily="2" charset="2"/>
        <a:buChar char="n"/>
        <a:defRPr sz="1400" b="1">
          <a:solidFill>
            <a:schemeClr val="tx1"/>
          </a:solidFill>
          <a:latin typeface="+mn-lt"/>
          <a:ea typeface="+mn-ea"/>
        </a:defRPr>
      </a:lvl4pPr>
      <a:lvl5pPr marL="2057400" indent="-228600" algn="l" rtl="0" eaLnBrk="0" fontAlgn="base" hangingPunct="0">
        <a:lnSpc>
          <a:spcPct val="120000"/>
        </a:lnSpc>
        <a:spcBef>
          <a:spcPct val="20000"/>
        </a:spcBef>
        <a:spcAft>
          <a:spcPct val="0"/>
        </a:spcAft>
        <a:buFont typeface="Wingdings" panose="05000000000000000000" pitchFamily="2" charset="2"/>
        <a:buChar char="»"/>
        <a:defRPr sz="2000" b="1">
          <a:solidFill>
            <a:schemeClr val="tx1"/>
          </a:solidFill>
          <a:latin typeface="+mn-lt"/>
          <a:ea typeface="+mn-ea"/>
        </a:defRPr>
      </a:lvl5pPr>
      <a:lvl6pPr marL="2514600" indent="-228600" algn="l" rtl="0" eaLnBrk="0" fontAlgn="base" hangingPunct="0">
        <a:spcBef>
          <a:spcPct val="20000"/>
        </a:spcBef>
        <a:spcAft>
          <a:spcPct val="0"/>
        </a:spcAft>
        <a:buFont typeface="Wingdings" panose="05000000000000000000" pitchFamily="2" charset="2"/>
        <a:buChar char="»"/>
        <a:defRPr sz="2000" b="1">
          <a:solidFill>
            <a:schemeClr val="tx1"/>
          </a:solidFill>
          <a:latin typeface="+mn-lt"/>
          <a:ea typeface="+mn-ea"/>
        </a:defRPr>
      </a:lvl6pPr>
      <a:lvl7pPr marL="2971800" indent="-228600" algn="l" rtl="0" eaLnBrk="0" fontAlgn="base" hangingPunct="0">
        <a:spcBef>
          <a:spcPct val="20000"/>
        </a:spcBef>
        <a:spcAft>
          <a:spcPct val="0"/>
        </a:spcAft>
        <a:buFont typeface="Wingdings" panose="05000000000000000000" pitchFamily="2" charset="2"/>
        <a:buChar char="»"/>
        <a:defRPr sz="2000" b="1">
          <a:solidFill>
            <a:schemeClr val="tx1"/>
          </a:solidFill>
          <a:latin typeface="+mn-lt"/>
          <a:ea typeface="+mn-ea"/>
        </a:defRPr>
      </a:lvl7pPr>
      <a:lvl8pPr marL="3429000" indent="-228600" algn="l" rtl="0" eaLnBrk="0" fontAlgn="base" hangingPunct="0">
        <a:spcBef>
          <a:spcPct val="20000"/>
        </a:spcBef>
        <a:spcAft>
          <a:spcPct val="0"/>
        </a:spcAft>
        <a:buFont typeface="Wingdings" panose="05000000000000000000" pitchFamily="2" charset="2"/>
        <a:buChar char="»"/>
        <a:defRPr sz="2000" b="1">
          <a:solidFill>
            <a:schemeClr val="tx1"/>
          </a:solidFill>
          <a:latin typeface="+mn-lt"/>
          <a:ea typeface="+mn-ea"/>
        </a:defRPr>
      </a:lvl8pPr>
      <a:lvl9pPr marL="3886200" indent="-228600" algn="l" rtl="0" eaLnBrk="0" fontAlgn="base" hangingPunct="0">
        <a:spcBef>
          <a:spcPct val="20000"/>
        </a:spcBef>
        <a:spcAft>
          <a:spcPct val="0"/>
        </a:spcAft>
        <a:buFont typeface="Wingdings" panose="05000000000000000000" pitchFamily="2" charset="2"/>
        <a:buChar char="»"/>
        <a:defRPr sz="2000" b="1">
          <a:solidFill>
            <a:schemeClr val="tx1"/>
          </a:solidFill>
          <a:latin typeface="+mn-lt"/>
          <a:ea typeface="+mn-ea"/>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rotWithShape="0">
          <a:blip r:embed="rId13" cstate="print"/>
          <a:stretch>
            <a:fillRect/>
          </a:stretch>
        </a:blipFill>
        <a:effectLst/>
      </p:bgPr>
    </p:bg>
    <p:spTree>
      <p:nvGrpSpPr>
        <p:cNvPr id="1" name=""/>
        <p:cNvGrpSpPr/>
        <p:nvPr/>
      </p:nvGrpSpPr>
      <p:grpSpPr>
        <a:xfrm>
          <a:off x="0" y="0"/>
          <a:ext cx="0" cy="0"/>
          <a:chOff x="0" y="0"/>
          <a:chExt cx="0" cy="0"/>
        </a:xfrm>
      </p:grpSpPr>
      <p:sp>
        <p:nvSpPr>
          <p:cNvPr id="3074" name="Rectangle 5"/>
          <p:cNvSpPr>
            <a:spLocks noChangeArrowheads="1"/>
          </p:cNvSpPr>
          <p:nvPr/>
        </p:nvSpPr>
        <p:spPr bwMode="auto">
          <a:xfrm>
            <a:off x="2162175" y="6408738"/>
            <a:ext cx="4784725" cy="247650"/>
          </a:xfrm>
          <a:prstGeom prst="rect">
            <a:avLst/>
          </a:prstGeom>
          <a:noFill/>
          <a:ln w="9525">
            <a:noFill/>
            <a:miter lim="800000"/>
          </a:ln>
        </p:spPr>
        <p:txBody>
          <a:body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000" b="1" i="0" u="none" strike="noStrike" kern="1200" cap="none" spc="0" normalizeH="0" baseline="0" noProof="1">
              <a:ln>
                <a:noFill/>
              </a:ln>
              <a:solidFill>
                <a:schemeClr val="tx1"/>
              </a:solidFill>
              <a:effectLst/>
              <a:uLnTx/>
              <a:uFillTx/>
              <a:latin typeface="Arial" panose="020B0604020202020204" pitchFamily="34" charset="0"/>
              <a:ea typeface="华文细黑" panose="02010600040101010101" pitchFamily="2" charset="-122"/>
              <a:cs typeface="+mn-cs"/>
            </a:endParaRPr>
          </a:p>
        </p:txBody>
      </p:sp>
      <p:sp>
        <p:nvSpPr>
          <p:cNvPr id="3075" name="Rectangle 7"/>
          <p:cNvSpPr>
            <a:spLocks noGrp="1"/>
          </p:cNvSpPr>
          <p:nvPr>
            <p:ph type="title"/>
          </p:nvPr>
        </p:nvSpPr>
        <p:spPr>
          <a:xfrm>
            <a:off x="304800" y="192088"/>
            <a:ext cx="5540375" cy="600075"/>
          </a:xfrm>
          <a:prstGeom prst="rect">
            <a:avLst/>
          </a:prstGeom>
          <a:noFill/>
          <a:ln w="9525">
            <a:noFill/>
          </a:ln>
        </p:spPr>
        <p:txBody>
          <a:bodyPr lIns="0" rIns="0" anchor="ctr"/>
          <a:lstStyle/>
          <a:p>
            <a:pPr lvl="0"/>
            <a:r>
              <a:rPr lang="zh-CN" altLang="zh-CN" dirty="0"/>
              <a:t>Klicken Sie, um das Titelformat zu bearbeiten</a:t>
            </a:r>
          </a:p>
        </p:txBody>
      </p:sp>
      <p:sp>
        <p:nvSpPr>
          <p:cNvPr id="3076" name="Rectangle 10"/>
          <p:cNvSpPr>
            <a:spLocks noGrp="1" noChangeArrowheads="1"/>
          </p:cNvSpPr>
          <p:nvPr>
            <p:ph type="ftr" sz="quarter" idx="3"/>
          </p:nvPr>
        </p:nvSpPr>
        <p:spPr bwMode="auto">
          <a:xfrm>
            <a:off x="219075" y="6408738"/>
            <a:ext cx="1343025" cy="247650"/>
          </a:xfrm>
          <a:prstGeom prst="rect">
            <a:avLst/>
          </a:prstGeom>
          <a:noFill/>
          <a:ln w="9525">
            <a:noFill/>
            <a:miter lim="800000"/>
          </a:ln>
        </p:spPr>
        <p:txBody>
          <a:bodyPr vert="horz" wrap="square" lIns="91440" tIns="45720" rIns="91440" bIns="45720" numCol="1" anchor="t" anchorCtr="0" compatLnSpc="1"/>
          <a:lstStyle/>
          <a:p>
            <a:pPr lvl="0" eaLnBrk="1" fontAlgn="base" hangingPunct="1"/>
            <a:r>
              <a:rPr lang="de-DE" altLang="en-US" sz="1000" strike="noStrike" noProof="1">
                <a:latin typeface="Arial" panose="020B0604020202020204" pitchFamily="34" charset="0"/>
                <a:ea typeface="Arial" panose="020B0604020202020204" pitchFamily="34" charset="0"/>
                <a:cs typeface="+mn-ea"/>
              </a:rPr>
              <a:t>Page </a:t>
            </a:r>
            <a:r>
              <a:rPr lang="de-DE" altLang="en-US" sz="1000" strike="noStrike" noProof="1">
                <a:latin typeface="Arial" panose="020B0604020202020204" pitchFamily="34" charset="0"/>
                <a:ea typeface="Arial" panose="020B0604020202020204" pitchFamily="34" charset="0"/>
                <a:cs typeface="+mn-ea"/>
                <a:sym typeface="Wingdings" panose="05000000000000000000" pitchFamily="2" charset="2"/>
              </a:rPr>
              <a:t></a:t>
            </a:r>
            <a:r>
              <a:rPr lang="de-DE" altLang="en-US" sz="1000" strike="noStrike" noProof="1">
                <a:latin typeface="Arial" panose="020B0604020202020204" pitchFamily="34" charset="0"/>
                <a:ea typeface="Arial" panose="020B0604020202020204" pitchFamily="34" charset="0"/>
                <a:cs typeface="+mn-ea"/>
              </a:rPr>
              <a:t> </a:t>
            </a:r>
            <a:fld id="{9A0DB2DC-4C9A-4742-B13C-FB6460FD3503}" type="slidenum">
              <a:rPr lang="de-DE" altLang="en-US" sz="1000" strike="noStrike" noProof="1" dirty="0">
                <a:latin typeface="Arial" panose="020B0604020202020204" pitchFamily="34" charset="0"/>
                <a:ea typeface="Arial" panose="020B0604020202020204" pitchFamily="34" charset="0"/>
                <a:cs typeface="+mn-ea"/>
              </a:rPr>
              <a:pPr lvl="0" eaLnBrk="1" fontAlgn="base" hangingPunct="1"/>
              <a:t>‹#›</a:t>
            </a:fld>
            <a:endParaRPr lang="de-DE" altLang="en-US" sz="1000" strike="noStrike" noProof="1">
              <a:ea typeface="Arial" panose="020B0604020202020204" pitchFamily="34" charset="0"/>
            </a:endParaRPr>
          </a:p>
        </p:txBody>
      </p:sp>
      <p:sp>
        <p:nvSpPr>
          <p:cNvPr id="3077" name="Rectangle 12"/>
          <p:cNvSpPr>
            <a:spLocks noGrp="1"/>
          </p:cNvSpPr>
          <p:nvPr>
            <p:ph type="body"/>
          </p:nvPr>
        </p:nvSpPr>
        <p:spPr>
          <a:xfrm>
            <a:off x="314325" y="1614488"/>
            <a:ext cx="8524875" cy="4391025"/>
          </a:xfrm>
          <a:prstGeom prst="rect">
            <a:avLst/>
          </a:prstGeom>
          <a:noFill/>
          <a:ln w="9525">
            <a:noFill/>
          </a:ln>
        </p:spPr>
        <p:txBody>
          <a:bodyPr lIns="0" rIns="0" anchor="t"/>
          <a:lstStyle/>
          <a:p>
            <a:pPr lvl="0" indent="-190500"/>
            <a:r>
              <a:rPr lang="zh-CN" altLang="zh-CN" dirty="0"/>
              <a:t>Klicken Sie, um die Formate des Vorlagentextes zu bearbeiten</a:t>
            </a:r>
          </a:p>
          <a:p>
            <a:pPr lvl="1" indent="-188595"/>
            <a:r>
              <a:rPr lang="zh-CN" altLang="zh-CN" dirty="0"/>
              <a:t>Zweite Ebene</a:t>
            </a:r>
          </a:p>
          <a:p>
            <a:pPr lvl="2" indent="-179070"/>
            <a:r>
              <a:rPr lang="zh-CN" altLang="zh-CN" dirty="0"/>
              <a:t>Dritte Ebene</a:t>
            </a:r>
          </a:p>
          <a:p>
            <a:pPr lvl="3" indent="-204470"/>
            <a:r>
              <a:rPr lang="zh-CN" altLang="zh-CN" dirty="0"/>
              <a:t>Vierte Ebene</a:t>
            </a:r>
          </a:p>
        </p:txBody>
      </p:sp>
    </p:spTree>
  </p:cSld>
  <p:clrMap bg1="lt1" tx1="dk1" bg2="lt2" tx2="dk2" accent1="accent1" accent2="accent2" accent3="accent3" accent4="accent4" accent5="accent5" accent6="accent6" hlink="hlink" folHlink="folHlink"/>
  <p:sldLayoutIdLst>
    <p:sldLayoutId id="2147483671" r:id="rId1"/>
    <p:sldLayoutId id="2147483672" r:id="rId2"/>
    <p:sldLayoutId id="2147483673" r:id="rId3"/>
    <p:sldLayoutId id="2147483674" r:id="rId4"/>
    <p:sldLayoutId id="2147483675" r:id="rId5"/>
    <p:sldLayoutId id="2147483676" r:id="rId6"/>
    <p:sldLayoutId id="2147483677" r:id="rId7"/>
    <p:sldLayoutId id="2147483678" r:id="rId8"/>
    <p:sldLayoutId id="2147483679" r:id="rId9"/>
    <p:sldLayoutId id="2147483680" r:id="rId10"/>
    <p:sldLayoutId id="2147483681" r:id="rId11"/>
  </p:sldLayoutIdLst>
  <p:transition>
    <p:cover dir="u"/>
  </p:transition>
  <p:hf sldNum="0" hdr="0" ftr="0" dt="0"/>
  <p:txStyles>
    <p:titleStyle>
      <a:lvl1pPr algn="l" rtl="0" eaLnBrk="0" fontAlgn="base" hangingPunct="0">
        <a:lnSpc>
          <a:spcPct val="95000"/>
        </a:lnSpc>
        <a:spcBef>
          <a:spcPct val="0"/>
        </a:spcBef>
        <a:spcAft>
          <a:spcPct val="0"/>
        </a:spcAft>
        <a:defRPr sz="2400" b="1">
          <a:solidFill>
            <a:schemeClr val="tx1"/>
          </a:solidFill>
          <a:latin typeface="+mj-lt"/>
          <a:ea typeface="+mj-ea"/>
          <a:cs typeface="Arial" panose="020B0604020202020204" pitchFamily="34" charset="0"/>
        </a:defRPr>
      </a:lvl1pPr>
      <a:lvl2pPr algn="l" rtl="0" eaLnBrk="0" fontAlgn="base" hangingPunct="0">
        <a:lnSpc>
          <a:spcPct val="95000"/>
        </a:lnSpc>
        <a:spcBef>
          <a:spcPct val="0"/>
        </a:spcBef>
        <a:spcAft>
          <a:spcPct val="0"/>
        </a:spcAft>
        <a:defRPr sz="2400" b="1">
          <a:solidFill>
            <a:schemeClr val="tx1"/>
          </a:solidFill>
          <a:latin typeface="Arial" panose="020B0604020202020204" pitchFamily="34" charset="0"/>
          <a:cs typeface="Arial" panose="020B0604020202020204" pitchFamily="34" charset="0"/>
        </a:defRPr>
      </a:lvl2pPr>
      <a:lvl3pPr algn="l" rtl="0" eaLnBrk="0" fontAlgn="base" hangingPunct="0">
        <a:lnSpc>
          <a:spcPct val="95000"/>
        </a:lnSpc>
        <a:spcBef>
          <a:spcPct val="0"/>
        </a:spcBef>
        <a:spcAft>
          <a:spcPct val="0"/>
        </a:spcAft>
        <a:defRPr sz="2400" b="1">
          <a:solidFill>
            <a:schemeClr val="tx1"/>
          </a:solidFill>
          <a:latin typeface="Arial" panose="020B0604020202020204" pitchFamily="34" charset="0"/>
          <a:cs typeface="Arial" panose="020B0604020202020204" pitchFamily="34" charset="0"/>
        </a:defRPr>
      </a:lvl3pPr>
      <a:lvl4pPr algn="l" rtl="0" eaLnBrk="0" fontAlgn="base" hangingPunct="0">
        <a:lnSpc>
          <a:spcPct val="95000"/>
        </a:lnSpc>
        <a:spcBef>
          <a:spcPct val="0"/>
        </a:spcBef>
        <a:spcAft>
          <a:spcPct val="0"/>
        </a:spcAft>
        <a:defRPr sz="2400" b="1">
          <a:solidFill>
            <a:schemeClr val="tx1"/>
          </a:solidFill>
          <a:latin typeface="Arial" panose="020B0604020202020204" pitchFamily="34" charset="0"/>
          <a:cs typeface="Arial" panose="020B0604020202020204" pitchFamily="34" charset="0"/>
        </a:defRPr>
      </a:lvl4pPr>
      <a:lvl5pPr algn="l" rtl="0" eaLnBrk="0" fontAlgn="base" hangingPunct="0">
        <a:lnSpc>
          <a:spcPct val="95000"/>
        </a:lnSpc>
        <a:spcBef>
          <a:spcPct val="0"/>
        </a:spcBef>
        <a:spcAft>
          <a:spcPct val="0"/>
        </a:spcAft>
        <a:defRPr sz="2400" b="1">
          <a:solidFill>
            <a:schemeClr val="tx1"/>
          </a:solidFill>
          <a:latin typeface="Arial" panose="020B0604020202020204" pitchFamily="34" charset="0"/>
          <a:cs typeface="Arial" panose="020B0604020202020204" pitchFamily="34" charset="0"/>
        </a:defRPr>
      </a:lvl5pPr>
      <a:lvl6pPr marL="457200" algn="l" rtl="0" eaLnBrk="0" fontAlgn="base" hangingPunct="0">
        <a:lnSpc>
          <a:spcPct val="95000"/>
        </a:lnSpc>
        <a:spcBef>
          <a:spcPct val="0"/>
        </a:spcBef>
        <a:spcAft>
          <a:spcPct val="0"/>
        </a:spcAft>
        <a:defRPr sz="2400" b="1">
          <a:solidFill>
            <a:schemeClr val="tx1"/>
          </a:solidFill>
          <a:latin typeface="Arial" panose="020B0604020202020204" pitchFamily="34" charset="0"/>
        </a:defRPr>
      </a:lvl6pPr>
      <a:lvl7pPr marL="914400" algn="l" rtl="0" eaLnBrk="0" fontAlgn="base" hangingPunct="0">
        <a:lnSpc>
          <a:spcPct val="95000"/>
        </a:lnSpc>
        <a:spcBef>
          <a:spcPct val="0"/>
        </a:spcBef>
        <a:spcAft>
          <a:spcPct val="0"/>
        </a:spcAft>
        <a:defRPr sz="2400" b="1">
          <a:solidFill>
            <a:schemeClr val="tx1"/>
          </a:solidFill>
          <a:latin typeface="Arial" panose="020B0604020202020204" pitchFamily="34" charset="0"/>
        </a:defRPr>
      </a:lvl7pPr>
      <a:lvl8pPr marL="1371600" algn="l" rtl="0" eaLnBrk="0" fontAlgn="base" hangingPunct="0">
        <a:lnSpc>
          <a:spcPct val="95000"/>
        </a:lnSpc>
        <a:spcBef>
          <a:spcPct val="0"/>
        </a:spcBef>
        <a:spcAft>
          <a:spcPct val="0"/>
        </a:spcAft>
        <a:defRPr sz="2400" b="1">
          <a:solidFill>
            <a:schemeClr val="tx1"/>
          </a:solidFill>
          <a:latin typeface="Arial" panose="020B0604020202020204" pitchFamily="34" charset="0"/>
        </a:defRPr>
      </a:lvl8pPr>
      <a:lvl9pPr marL="1828800" algn="l" rtl="0" eaLnBrk="0" fontAlgn="base" hangingPunct="0">
        <a:lnSpc>
          <a:spcPct val="95000"/>
        </a:lnSpc>
        <a:spcBef>
          <a:spcPct val="0"/>
        </a:spcBef>
        <a:spcAft>
          <a:spcPct val="0"/>
        </a:spcAft>
        <a:defRPr sz="2400" b="1">
          <a:solidFill>
            <a:schemeClr val="tx1"/>
          </a:solidFill>
          <a:latin typeface="Arial" panose="020B0604020202020204" pitchFamily="34" charset="0"/>
        </a:defRPr>
      </a:lvl9pPr>
    </p:titleStyle>
    <p:bodyStyle>
      <a:lvl1pPr marL="190500" indent="-190500" algn="l" rtl="0" eaLnBrk="0" fontAlgn="base" hangingPunct="0">
        <a:spcBef>
          <a:spcPct val="60000"/>
        </a:spcBef>
        <a:spcAft>
          <a:spcPct val="0"/>
        </a:spcAft>
        <a:buClr>
          <a:schemeClr val="accent1"/>
        </a:buClr>
        <a:buFont typeface="Wingdings" panose="05000000000000000000" pitchFamily="2" charset="2"/>
        <a:buChar char="§"/>
        <a:defRPr sz="2000" b="1">
          <a:solidFill>
            <a:schemeClr val="tx1"/>
          </a:solidFill>
          <a:latin typeface="+mn-lt"/>
          <a:ea typeface="+mn-ea"/>
          <a:cs typeface="Arial" panose="020B0604020202020204" pitchFamily="34" charset="0"/>
        </a:defRPr>
      </a:lvl1pPr>
      <a:lvl2pPr marL="381000" indent="-189230" algn="l" rtl="0" eaLnBrk="0" fontAlgn="base" hangingPunct="0">
        <a:spcBef>
          <a:spcPct val="30000"/>
        </a:spcBef>
        <a:spcAft>
          <a:spcPct val="0"/>
        </a:spcAft>
        <a:buClr>
          <a:schemeClr val="accent1"/>
        </a:buClr>
        <a:buFont typeface="Wingdings" panose="05000000000000000000" pitchFamily="2" charset="2"/>
        <a:buChar char="-"/>
        <a:defRPr sz="2800">
          <a:solidFill>
            <a:schemeClr val="tx1"/>
          </a:solidFill>
          <a:latin typeface="+mn-lt"/>
          <a:cs typeface="Arial" panose="020B0604020202020204" pitchFamily="34" charset="0"/>
        </a:defRPr>
      </a:lvl2pPr>
      <a:lvl3pPr marL="561975" indent="-179705" algn="l" rtl="0" eaLnBrk="0" fontAlgn="base" hangingPunct="0">
        <a:spcBef>
          <a:spcPct val="30000"/>
        </a:spcBef>
        <a:spcAft>
          <a:spcPct val="0"/>
        </a:spcAft>
        <a:buClr>
          <a:schemeClr val="accent1"/>
        </a:buClr>
        <a:buFont typeface="Wingdings" panose="05000000000000000000" pitchFamily="2" charset="2"/>
        <a:buChar char="-"/>
        <a:defRPr sz="1600">
          <a:solidFill>
            <a:schemeClr val="tx1"/>
          </a:solidFill>
          <a:latin typeface="+mn-lt"/>
          <a:cs typeface="Arial" panose="020B0604020202020204" pitchFamily="34" charset="0"/>
        </a:defRPr>
      </a:lvl3pPr>
      <a:lvl4pPr marL="768350" indent="-205105" algn="l" rtl="0" eaLnBrk="0" fontAlgn="base" hangingPunct="0">
        <a:spcBef>
          <a:spcPct val="30000"/>
        </a:spcBef>
        <a:spcAft>
          <a:spcPct val="0"/>
        </a:spcAft>
        <a:buClr>
          <a:schemeClr val="accent1"/>
        </a:buClr>
        <a:buFont typeface="Wingdings" panose="05000000000000000000" pitchFamily="2" charset="2"/>
        <a:buChar char="-"/>
        <a:defRPr sz="1600">
          <a:solidFill>
            <a:schemeClr val="tx1"/>
          </a:solidFill>
          <a:latin typeface="+mn-lt"/>
          <a:cs typeface="Arial" panose="020B0604020202020204" pitchFamily="34" charset="0"/>
        </a:defRPr>
      </a:lvl4pPr>
      <a:lvl5pPr marL="1050925" indent="-168275" algn="l" rtl="0" eaLnBrk="0" fontAlgn="base" hangingPunct="0">
        <a:spcBef>
          <a:spcPct val="40000"/>
        </a:spcBef>
        <a:spcAft>
          <a:spcPct val="0"/>
        </a:spcAft>
        <a:buClr>
          <a:schemeClr val="accent1"/>
        </a:buClr>
        <a:buFont typeface="Wingdings" panose="05000000000000000000" pitchFamily="2" charset="2"/>
        <a:buChar char="»"/>
        <a:defRPr sz="2000">
          <a:solidFill>
            <a:schemeClr val="tx1"/>
          </a:solidFill>
          <a:latin typeface="+mn-lt"/>
          <a:cs typeface="Arial" panose="020B0604020202020204" pitchFamily="34" charset="0"/>
        </a:defRPr>
      </a:lvl5pPr>
      <a:lvl6pPr marL="1508125" indent="-168275" algn="l" rtl="0" eaLnBrk="0" fontAlgn="base" hangingPunct="0">
        <a:spcBef>
          <a:spcPct val="40000"/>
        </a:spcBef>
        <a:spcAft>
          <a:spcPct val="0"/>
        </a:spcAft>
        <a:buClr>
          <a:schemeClr val="accent1"/>
        </a:buClr>
        <a:buFont typeface="Wingdings" panose="05000000000000000000" pitchFamily="2" charset="2"/>
        <a:buChar char="»"/>
        <a:defRPr sz="2000">
          <a:solidFill>
            <a:schemeClr val="tx1"/>
          </a:solidFill>
          <a:latin typeface="+mn-lt"/>
        </a:defRPr>
      </a:lvl6pPr>
      <a:lvl7pPr marL="1965325" indent="-168275" algn="l" rtl="0" eaLnBrk="0" fontAlgn="base" hangingPunct="0">
        <a:spcBef>
          <a:spcPct val="40000"/>
        </a:spcBef>
        <a:spcAft>
          <a:spcPct val="0"/>
        </a:spcAft>
        <a:buClr>
          <a:schemeClr val="accent1"/>
        </a:buClr>
        <a:buFont typeface="Wingdings" panose="05000000000000000000" pitchFamily="2" charset="2"/>
        <a:buChar char="»"/>
        <a:defRPr sz="2000">
          <a:solidFill>
            <a:schemeClr val="tx1"/>
          </a:solidFill>
          <a:latin typeface="+mn-lt"/>
        </a:defRPr>
      </a:lvl7pPr>
      <a:lvl8pPr marL="2422525" indent="-168275" algn="l" rtl="0" eaLnBrk="0" fontAlgn="base" hangingPunct="0">
        <a:spcBef>
          <a:spcPct val="40000"/>
        </a:spcBef>
        <a:spcAft>
          <a:spcPct val="0"/>
        </a:spcAft>
        <a:buClr>
          <a:schemeClr val="accent1"/>
        </a:buClr>
        <a:buFont typeface="Wingdings" panose="05000000000000000000" pitchFamily="2" charset="2"/>
        <a:buChar char="»"/>
        <a:defRPr sz="2000">
          <a:solidFill>
            <a:schemeClr val="tx1"/>
          </a:solidFill>
          <a:latin typeface="+mn-lt"/>
        </a:defRPr>
      </a:lvl8pPr>
      <a:lvl9pPr marL="2879725" indent="-168275" algn="l" rtl="0" eaLnBrk="0" fontAlgn="base" hangingPunct="0">
        <a:spcBef>
          <a:spcPct val="40000"/>
        </a:spcBef>
        <a:spcAft>
          <a:spcPct val="0"/>
        </a:spcAft>
        <a:buClr>
          <a:schemeClr val="accent1"/>
        </a:buClr>
        <a:buFont typeface="Wingdings" panose="05000000000000000000" pitchFamily="2" charset="2"/>
        <a:buChar char="»"/>
        <a:defRPr sz="2000">
          <a:solidFill>
            <a:schemeClr val="tx1"/>
          </a:solidFill>
          <a:latin typeface="+mn-lt"/>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ChangeArrowheads="1"/>
          </p:cNvSpPr>
          <p:nvPr/>
        </p:nvSpPr>
        <p:spPr bwMode="auto">
          <a:xfrm>
            <a:off x="0" y="0"/>
            <a:ext cx="9144000" cy="6858000"/>
          </a:xfrm>
          <a:prstGeom prst="rect">
            <a:avLst/>
          </a:prstGeom>
          <a:blipFill dpi="0" rotWithShape="1">
            <a:blip r:embed="rId13" cstate="print"/>
            <a:srcRect/>
            <a:stretch>
              <a:fillRect/>
            </a:stretch>
          </a:blipFill>
          <a:ln w="9525">
            <a:noFill/>
            <a:miter lim="800000"/>
          </a:ln>
        </p:spPr>
        <p:txBody>
          <a:bodyPr wrap="none" anchor="ct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1" i="1" u="none" strike="noStrike" kern="1200" cap="none" spc="0" normalizeH="0" baseline="0" noProof="0">
              <a:ln>
                <a:noFill/>
              </a:ln>
              <a:solidFill>
                <a:schemeClr val="tx1"/>
              </a:solidFill>
              <a:effectLst/>
              <a:uLnTx/>
              <a:uFillTx/>
              <a:latin typeface="Arial" panose="020B0604020202020204" pitchFamily="34" charset="0"/>
              <a:ea typeface="华文细黑" panose="02010600040101010101" pitchFamily="2" charset="-122"/>
              <a:cs typeface="+mn-cs"/>
            </a:endParaRPr>
          </a:p>
        </p:txBody>
      </p:sp>
      <p:sp>
        <p:nvSpPr>
          <p:cNvPr id="4099" name="Rectangle 5"/>
          <p:cNvSpPr txBox="1">
            <a:spLocks noChangeArrowheads="1"/>
          </p:cNvSpPr>
          <p:nvPr/>
        </p:nvSpPr>
        <p:spPr bwMode="auto">
          <a:xfrm>
            <a:off x="468313" y="6092825"/>
            <a:ext cx="2338388" cy="765175"/>
          </a:xfrm>
          <a:prstGeom prst="rect">
            <a:avLst/>
          </a:prstGeom>
          <a:noFill/>
          <a:ln w="9525">
            <a:noFill/>
            <a:miter lim="800000"/>
          </a:ln>
        </p:spPr>
        <p:txBody>
          <a:bodyPr lIns="0" rIns="0"/>
          <a:lstStyle/>
          <a:p>
            <a:pPr marL="0" marR="0" lvl="0" indent="0" algn="l" defTabSz="914400" rtl="0" eaLnBrk="0" fontAlgn="base" latinLnBrk="0" hangingPunct="0">
              <a:lnSpc>
                <a:spcPct val="100000"/>
              </a:lnSpc>
              <a:spcBef>
                <a:spcPct val="60000"/>
              </a:spcBef>
              <a:spcAft>
                <a:spcPct val="0"/>
              </a:spcAft>
              <a:buClr>
                <a:schemeClr val="accent1"/>
              </a:buClr>
              <a:buSzTx/>
              <a:buFont typeface="Arial" panose="020B0604020202020204" pitchFamily="34" charset="0"/>
              <a:buNone/>
              <a:defRPr/>
            </a:pPr>
            <a:r>
              <a:rPr kumimoji="0" lang="zh-CN" altLang="en-US" sz="1400" b="0" i="1" u="none" strike="noStrike" kern="1200" cap="none" spc="0" normalizeH="0" baseline="0" noProof="0" dirty="0">
                <a:ln>
                  <a:noFill/>
                </a:ln>
                <a:solidFill>
                  <a:schemeClr val="bg1"/>
                </a:solidFill>
                <a:effectLst/>
                <a:uLnTx/>
                <a:uFillTx/>
                <a:latin typeface="Arial" panose="020B0604020202020204" pitchFamily="34" charset="0"/>
                <a:ea typeface="华文细黑" panose="02010600040101010101" pitchFamily="2" charset="-122"/>
                <a:cs typeface="+mn-cs"/>
              </a:rPr>
              <a:t>由</a:t>
            </a:r>
            <a:r>
              <a:rPr kumimoji="0" lang="en-US" altLang="zh-CN" sz="1400" b="0" i="1" u="none" strike="noStrike" kern="1200" cap="none" spc="0" normalizeH="0" baseline="0" noProof="0" dirty="0">
                <a:ln>
                  <a:noFill/>
                </a:ln>
                <a:solidFill>
                  <a:schemeClr val="bg1"/>
                </a:solidFill>
                <a:effectLst/>
                <a:uLnTx/>
                <a:uFillTx/>
                <a:latin typeface="Arial" panose="020B0604020202020204" pitchFamily="34" charset="0"/>
                <a:ea typeface="华文细黑" panose="02010600040101010101" pitchFamily="2" charset="-122"/>
                <a:cs typeface="+mn-cs"/>
              </a:rPr>
              <a:t>NordriDesign</a:t>
            </a:r>
            <a:r>
              <a:rPr kumimoji="0" lang="zh-CN" altLang="en-US" sz="1400" b="0" i="1" u="none" strike="noStrike" kern="1200" cap="none" spc="0" normalizeH="0" baseline="0" noProof="0" dirty="0">
                <a:ln>
                  <a:noFill/>
                </a:ln>
                <a:solidFill>
                  <a:schemeClr val="bg1"/>
                </a:solidFill>
                <a:effectLst/>
                <a:uLnTx/>
                <a:uFillTx/>
                <a:latin typeface="Arial" panose="020B0604020202020204" pitchFamily="34" charset="0"/>
                <a:ea typeface="华文细黑" panose="02010600040101010101" pitchFamily="2" charset="-122"/>
                <a:cs typeface="+mn-cs"/>
              </a:rPr>
              <a:t>™提供</a:t>
            </a:r>
          </a:p>
          <a:p>
            <a:pPr marL="0" marR="0" lvl="0" indent="0" algn="l" defTabSz="914400" rtl="0" eaLnBrk="0" fontAlgn="base" latinLnBrk="0" hangingPunct="0">
              <a:lnSpc>
                <a:spcPct val="100000"/>
              </a:lnSpc>
              <a:spcBef>
                <a:spcPct val="0"/>
              </a:spcBef>
              <a:spcAft>
                <a:spcPct val="0"/>
              </a:spcAft>
              <a:buClr>
                <a:schemeClr val="accent1"/>
              </a:buClr>
              <a:buSzTx/>
              <a:buFont typeface="Arial" panose="020B0604020202020204" pitchFamily="34" charset="0"/>
              <a:buNone/>
              <a:defRPr/>
            </a:pPr>
            <a:r>
              <a:rPr kumimoji="0" lang="en-US" altLang="zh-CN" sz="1400" b="0" i="1" u="none" strike="noStrike" kern="1200" cap="none" spc="0" normalizeH="0" baseline="0" noProof="0" dirty="0">
                <a:ln>
                  <a:noFill/>
                </a:ln>
                <a:solidFill>
                  <a:schemeClr val="bg1"/>
                </a:solidFill>
                <a:effectLst/>
                <a:uLnTx/>
                <a:uFillTx/>
                <a:latin typeface="Arial" panose="020B0604020202020204" pitchFamily="34" charset="0"/>
                <a:ea typeface="华文细黑" panose="02010600040101010101" pitchFamily="2" charset="-122"/>
                <a:cs typeface="+mn-cs"/>
              </a:rPr>
              <a:t>www.nordridesign.com</a:t>
            </a:r>
            <a:endParaRPr kumimoji="0" lang="en-US" altLang="en-US" sz="1400" b="0" i="1" u="none" strike="noStrike" kern="1200" cap="none" spc="0" normalizeH="0" baseline="0" noProof="1">
              <a:ln>
                <a:noFill/>
              </a:ln>
              <a:solidFill>
                <a:schemeClr val="bg1"/>
              </a:solidFill>
              <a:effectLst/>
              <a:uLnTx/>
              <a:uFillTx/>
              <a:latin typeface="Arial" panose="020B0604020202020204" pitchFamily="34" charset="0"/>
              <a:ea typeface="华文细黑" panose="02010600040101010101" pitchFamily="2" charset="-122"/>
              <a:cs typeface="+mn-cs"/>
            </a:endParaRPr>
          </a:p>
        </p:txBody>
      </p:sp>
      <p:sp>
        <p:nvSpPr>
          <p:cNvPr id="4100" name="Rectangle 31"/>
          <p:cNvSpPr>
            <a:spLocks noGrp="1"/>
          </p:cNvSpPr>
          <p:nvPr>
            <p:ph type="body"/>
          </p:nvPr>
        </p:nvSpPr>
        <p:spPr>
          <a:xfrm>
            <a:off x="468313" y="1125538"/>
            <a:ext cx="8207375" cy="5183187"/>
          </a:xfrm>
          <a:prstGeom prst="rect">
            <a:avLst/>
          </a:prstGeom>
          <a:noFill/>
          <a:ln w="9525">
            <a:noFill/>
          </a:ln>
        </p:spPr>
        <p:txBody>
          <a:bodyPr anchor="t"/>
          <a:lstStyle/>
          <a:p>
            <a:pPr lvl="0" indent="-342900"/>
            <a:r>
              <a:rPr lang="zh-CN" altLang="en-US" dirty="0"/>
              <a:t>单击此处编辑母版文本样式</a:t>
            </a:r>
          </a:p>
          <a:p>
            <a:pPr lvl="1" indent="-285750"/>
            <a:r>
              <a:rPr lang="zh-CN" altLang="en-US" dirty="0"/>
              <a:t>第二级</a:t>
            </a:r>
          </a:p>
          <a:p>
            <a:pPr lvl="2" indent="-228600"/>
            <a:r>
              <a:rPr lang="zh-CN" altLang="en-US" dirty="0"/>
              <a:t>第三级</a:t>
            </a:r>
          </a:p>
          <a:p>
            <a:pPr lvl="3" indent="-228600"/>
            <a:r>
              <a:rPr lang="zh-CN" altLang="en-US" dirty="0"/>
              <a:t>第四级</a:t>
            </a:r>
          </a:p>
        </p:txBody>
      </p:sp>
      <p:sp>
        <p:nvSpPr>
          <p:cNvPr id="4101" name="Rectangle 27"/>
          <p:cNvSpPr>
            <a:spLocks noGrp="1"/>
          </p:cNvSpPr>
          <p:nvPr>
            <p:ph type="title"/>
          </p:nvPr>
        </p:nvSpPr>
        <p:spPr>
          <a:xfrm>
            <a:off x="468313" y="188913"/>
            <a:ext cx="8207375" cy="574675"/>
          </a:xfrm>
          <a:prstGeom prst="rect">
            <a:avLst/>
          </a:prstGeom>
          <a:noFill/>
          <a:ln w="9525">
            <a:noFill/>
          </a:ln>
        </p:spPr>
        <p:txBody>
          <a:bodyPr anchor="ctr"/>
          <a:lstStyle/>
          <a:p>
            <a:pPr lvl="0"/>
            <a:r>
              <a:rPr lang="zh-CN" altLang="en-US" dirty="0"/>
              <a:t>单击此处编辑母版标题样式</a:t>
            </a:r>
          </a:p>
        </p:txBody>
      </p:sp>
    </p:spTree>
  </p:cSld>
  <p:clrMap bg1="lt1" tx1="dk1" bg2="lt2" tx2="dk2" accent1="accent1" accent2="accent2" accent3="accent3" accent4="accent4" accent5="accent5" accent6="accent6" hlink="hlink" folHlink="folHlink"/>
  <p:sldLayoutIdLst>
    <p:sldLayoutId id="2147483683" r:id="rId1"/>
    <p:sldLayoutId id="2147483684" r:id="rId2"/>
    <p:sldLayoutId id="2147483685" r:id="rId3"/>
    <p:sldLayoutId id="2147483686" r:id="rId4"/>
    <p:sldLayoutId id="2147483687" r:id="rId5"/>
    <p:sldLayoutId id="2147483688" r:id="rId6"/>
    <p:sldLayoutId id="2147483689" r:id="rId7"/>
    <p:sldLayoutId id="2147483690" r:id="rId8"/>
    <p:sldLayoutId id="2147483691" r:id="rId9"/>
    <p:sldLayoutId id="2147483692" r:id="rId10"/>
    <p:sldLayoutId id="2147483693" r:id="rId11"/>
  </p:sldLayoutIdLst>
  <p:transition>
    <p:cover dir="u"/>
  </p:transition>
  <p:hf sldNum="0" hdr="0" ftr="0" dt="0"/>
  <p:txStyles>
    <p:titleStyle>
      <a:lvl1pPr algn="ctr" rtl="0" eaLnBrk="0" fontAlgn="base" hangingPunct="0">
        <a:spcBef>
          <a:spcPct val="0"/>
        </a:spcBef>
        <a:spcAft>
          <a:spcPct val="0"/>
        </a:spcAft>
        <a:defRPr sz="2600" b="1">
          <a:solidFill>
            <a:schemeClr val="bg1"/>
          </a:solidFill>
          <a:latin typeface="+mj-lt"/>
          <a:ea typeface="+mj-ea"/>
          <a:cs typeface="+mj-cs"/>
        </a:defRPr>
      </a:lvl1pPr>
      <a:lvl2pPr algn="ctr" rtl="0" eaLnBrk="0" fontAlgn="base" hangingPunct="0">
        <a:spcBef>
          <a:spcPct val="0"/>
        </a:spcBef>
        <a:spcAft>
          <a:spcPct val="0"/>
        </a:spcAft>
        <a:defRPr sz="2600" b="1">
          <a:solidFill>
            <a:schemeClr val="bg1"/>
          </a:solidFill>
          <a:latin typeface="Arial" panose="020B0604020202020204" pitchFamily="34" charset="0"/>
          <a:ea typeface="黑体" panose="02010609060101010101" pitchFamily="49" charset="-122"/>
        </a:defRPr>
      </a:lvl2pPr>
      <a:lvl3pPr algn="ctr" rtl="0" eaLnBrk="0" fontAlgn="base" hangingPunct="0">
        <a:spcBef>
          <a:spcPct val="0"/>
        </a:spcBef>
        <a:spcAft>
          <a:spcPct val="0"/>
        </a:spcAft>
        <a:defRPr sz="2600" b="1">
          <a:solidFill>
            <a:schemeClr val="bg1"/>
          </a:solidFill>
          <a:latin typeface="Arial" panose="020B0604020202020204" pitchFamily="34" charset="0"/>
          <a:ea typeface="黑体" panose="02010609060101010101" pitchFamily="49" charset="-122"/>
        </a:defRPr>
      </a:lvl3pPr>
      <a:lvl4pPr algn="ctr" rtl="0" eaLnBrk="0" fontAlgn="base" hangingPunct="0">
        <a:spcBef>
          <a:spcPct val="0"/>
        </a:spcBef>
        <a:spcAft>
          <a:spcPct val="0"/>
        </a:spcAft>
        <a:defRPr sz="2600" b="1">
          <a:solidFill>
            <a:schemeClr val="bg1"/>
          </a:solidFill>
          <a:latin typeface="Arial" panose="020B0604020202020204" pitchFamily="34" charset="0"/>
          <a:ea typeface="黑体" panose="02010609060101010101" pitchFamily="49" charset="-122"/>
        </a:defRPr>
      </a:lvl4pPr>
      <a:lvl5pPr algn="ctr" rtl="0" eaLnBrk="0" fontAlgn="base" hangingPunct="0">
        <a:spcBef>
          <a:spcPct val="0"/>
        </a:spcBef>
        <a:spcAft>
          <a:spcPct val="0"/>
        </a:spcAft>
        <a:defRPr sz="2600" b="1">
          <a:solidFill>
            <a:schemeClr val="bg1"/>
          </a:solidFill>
          <a:latin typeface="Arial" panose="020B0604020202020204" pitchFamily="34" charset="0"/>
          <a:ea typeface="黑体" panose="02010609060101010101" pitchFamily="49" charset="-122"/>
        </a:defRPr>
      </a:lvl5pPr>
      <a:lvl6pPr marL="457200" algn="ctr" rtl="0" eaLnBrk="0" fontAlgn="base" hangingPunct="0">
        <a:spcBef>
          <a:spcPct val="0"/>
        </a:spcBef>
        <a:spcAft>
          <a:spcPct val="0"/>
        </a:spcAft>
        <a:defRPr sz="2600" b="1">
          <a:solidFill>
            <a:schemeClr val="bg1"/>
          </a:solidFill>
          <a:latin typeface="Arial" panose="020B0604020202020204" pitchFamily="34" charset="0"/>
          <a:ea typeface="黑体" panose="02010609060101010101" pitchFamily="49" charset="-122"/>
        </a:defRPr>
      </a:lvl6pPr>
      <a:lvl7pPr marL="914400" algn="ctr" rtl="0" eaLnBrk="0" fontAlgn="base" hangingPunct="0">
        <a:spcBef>
          <a:spcPct val="0"/>
        </a:spcBef>
        <a:spcAft>
          <a:spcPct val="0"/>
        </a:spcAft>
        <a:defRPr sz="2600" b="1">
          <a:solidFill>
            <a:schemeClr val="bg1"/>
          </a:solidFill>
          <a:latin typeface="Arial" panose="020B0604020202020204" pitchFamily="34" charset="0"/>
          <a:ea typeface="黑体" panose="02010609060101010101" pitchFamily="49" charset="-122"/>
        </a:defRPr>
      </a:lvl7pPr>
      <a:lvl8pPr marL="1371600" algn="ctr" rtl="0" eaLnBrk="0" fontAlgn="base" hangingPunct="0">
        <a:spcBef>
          <a:spcPct val="0"/>
        </a:spcBef>
        <a:spcAft>
          <a:spcPct val="0"/>
        </a:spcAft>
        <a:defRPr sz="2600" b="1">
          <a:solidFill>
            <a:schemeClr val="bg1"/>
          </a:solidFill>
          <a:latin typeface="Arial" panose="020B0604020202020204" pitchFamily="34" charset="0"/>
          <a:ea typeface="黑体" panose="02010609060101010101" pitchFamily="49" charset="-122"/>
        </a:defRPr>
      </a:lvl8pPr>
      <a:lvl9pPr marL="1828800" algn="ctr" rtl="0" eaLnBrk="0" fontAlgn="base" hangingPunct="0">
        <a:spcBef>
          <a:spcPct val="0"/>
        </a:spcBef>
        <a:spcAft>
          <a:spcPct val="0"/>
        </a:spcAft>
        <a:defRPr sz="2600" b="1">
          <a:solidFill>
            <a:schemeClr val="bg1"/>
          </a:solidFill>
          <a:latin typeface="Arial" panose="020B0604020202020204" pitchFamily="34" charset="0"/>
          <a:ea typeface="黑体" panose="02010609060101010101" pitchFamily="49" charset="-122"/>
        </a:defRPr>
      </a:lvl9pPr>
    </p:titleStyle>
    <p:bodyStyle>
      <a:lvl1pPr marL="342900" indent="-342900" algn="l" rtl="0" eaLnBrk="0" fontAlgn="base" hangingPunct="0">
        <a:lnSpc>
          <a:spcPct val="120000"/>
        </a:lnSpc>
        <a:spcBef>
          <a:spcPct val="20000"/>
        </a:spcBef>
        <a:spcAft>
          <a:spcPct val="0"/>
        </a:spcAft>
        <a:buClr>
          <a:schemeClr val="accent1"/>
        </a:buClr>
        <a:buFont typeface="Wingdings" panose="05000000000000000000" pitchFamily="2" charset="2"/>
        <a:buChar char="n"/>
        <a:defRPr sz="2000" b="1">
          <a:solidFill>
            <a:schemeClr val="tx1"/>
          </a:solidFill>
          <a:latin typeface="+mn-lt"/>
          <a:ea typeface="+mn-ea"/>
          <a:cs typeface="+mn-cs"/>
        </a:defRPr>
      </a:lvl1pPr>
      <a:lvl2pPr marL="742950" indent="-285750" algn="l" rtl="0" eaLnBrk="0" fontAlgn="base" hangingPunct="0">
        <a:lnSpc>
          <a:spcPct val="120000"/>
        </a:lnSpc>
        <a:spcBef>
          <a:spcPct val="20000"/>
        </a:spcBef>
        <a:spcAft>
          <a:spcPct val="0"/>
        </a:spcAft>
        <a:buClr>
          <a:schemeClr val="accent1"/>
        </a:buClr>
        <a:buFont typeface="Wingdings" panose="05000000000000000000" pitchFamily="2" charset="2"/>
        <a:buChar char="n"/>
        <a:defRPr sz="2800" b="1">
          <a:solidFill>
            <a:schemeClr val="tx1"/>
          </a:solidFill>
          <a:latin typeface="+mn-lt"/>
          <a:ea typeface="+mn-ea"/>
        </a:defRPr>
      </a:lvl2pPr>
      <a:lvl3pPr marL="1143000" indent="-228600" algn="l" rtl="0" eaLnBrk="0" fontAlgn="base" hangingPunct="0">
        <a:lnSpc>
          <a:spcPct val="120000"/>
        </a:lnSpc>
        <a:spcBef>
          <a:spcPct val="20000"/>
        </a:spcBef>
        <a:spcAft>
          <a:spcPct val="0"/>
        </a:spcAft>
        <a:buClr>
          <a:schemeClr val="accent1"/>
        </a:buClr>
        <a:buFont typeface="Wingdings" panose="05000000000000000000" pitchFamily="2" charset="2"/>
        <a:buChar char="n"/>
        <a:defRPr sz="1600" b="1">
          <a:solidFill>
            <a:schemeClr val="tx1"/>
          </a:solidFill>
          <a:latin typeface="+mn-lt"/>
          <a:ea typeface="+mn-ea"/>
        </a:defRPr>
      </a:lvl3pPr>
      <a:lvl4pPr marL="1600200" indent="-228600" algn="l" rtl="0" eaLnBrk="0" fontAlgn="base" hangingPunct="0">
        <a:lnSpc>
          <a:spcPct val="120000"/>
        </a:lnSpc>
        <a:spcBef>
          <a:spcPct val="20000"/>
        </a:spcBef>
        <a:spcAft>
          <a:spcPct val="0"/>
        </a:spcAft>
        <a:buClr>
          <a:schemeClr val="accent1"/>
        </a:buClr>
        <a:buFont typeface="Wingdings" panose="05000000000000000000" pitchFamily="2" charset="2"/>
        <a:buChar char="n"/>
        <a:defRPr sz="1400" b="1">
          <a:solidFill>
            <a:schemeClr val="tx1"/>
          </a:solidFill>
          <a:latin typeface="+mn-lt"/>
          <a:ea typeface="+mn-ea"/>
        </a:defRPr>
      </a:lvl4pPr>
      <a:lvl5pPr marL="2057400" indent="-228600" algn="l" rtl="0" eaLnBrk="0" fontAlgn="base" hangingPunct="0">
        <a:lnSpc>
          <a:spcPct val="120000"/>
        </a:lnSpc>
        <a:spcBef>
          <a:spcPct val="20000"/>
        </a:spcBef>
        <a:spcAft>
          <a:spcPct val="0"/>
        </a:spcAft>
        <a:buFont typeface="Wingdings" panose="05000000000000000000" pitchFamily="2" charset="2"/>
        <a:buChar char="»"/>
        <a:defRPr sz="2000" b="1">
          <a:solidFill>
            <a:schemeClr val="tx1"/>
          </a:solidFill>
          <a:latin typeface="+mn-lt"/>
          <a:ea typeface="+mn-ea"/>
        </a:defRPr>
      </a:lvl5pPr>
      <a:lvl6pPr marL="2514600" indent="-228600" algn="l" rtl="0" eaLnBrk="0" fontAlgn="base" hangingPunct="0">
        <a:spcBef>
          <a:spcPct val="20000"/>
        </a:spcBef>
        <a:spcAft>
          <a:spcPct val="0"/>
        </a:spcAft>
        <a:buFont typeface="Wingdings" panose="05000000000000000000" pitchFamily="2" charset="2"/>
        <a:buChar char="»"/>
        <a:defRPr sz="2000" b="1">
          <a:solidFill>
            <a:schemeClr val="tx1"/>
          </a:solidFill>
          <a:latin typeface="+mn-lt"/>
          <a:ea typeface="+mn-ea"/>
        </a:defRPr>
      </a:lvl6pPr>
      <a:lvl7pPr marL="2971800" indent="-228600" algn="l" rtl="0" eaLnBrk="0" fontAlgn="base" hangingPunct="0">
        <a:spcBef>
          <a:spcPct val="20000"/>
        </a:spcBef>
        <a:spcAft>
          <a:spcPct val="0"/>
        </a:spcAft>
        <a:buFont typeface="Wingdings" panose="05000000000000000000" pitchFamily="2" charset="2"/>
        <a:buChar char="»"/>
        <a:defRPr sz="2000" b="1">
          <a:solidFill>
            <a:schemeClr val="tx1"/>
          </a:solidFill>
          <a:latin typeface="+mn-lt"/>
          <a:ea typeface="+mn-ea"/>
        </a:defRPr>
      </a:lvl7pPr>
      <a:lvl8pPr marL="3429000" indent="-228600" algn="l" rtl="0" eaLnBrk="0" fontAlgn="base" hangingPunct="0">
        <a:spcBef>
          <a:spcPct val="20000"/>
        </a:spcBef>
        <a:spcAft>
          <a:spcPct val="0"/>
        </a:spcAft>
        <a:buFont typeface="Wingdings" panose="05000000000000000000" pitchFamily="2" charset="2"/>
        <a:buChar char="»"/>
        <a:defRPr sz="2000" b="1">
          <a:solidFill>
            <a:schemeClr val="tx1"/>
          </a:solidFill>
          <a:latin typeface="+mn-lt"/>
          <a:ea typeface="+mn-ea"/>
        </a:defRPr>
      </a:lvl8pPr>
      <a:lvl9pPr marL="3886200" indent="-228600" algn="l" rtl="0" eaLnBrk="0" fontAlgn="base" hangingPunct="0">
        <a:spcBef>
          <a:spcPct val="20000"/>
        </a:spcBef>
        <a:spcAft>
          <a:spcPct val="0"/>
        </a:spcAft>
        <a:buFont typeface="Wingdings" panose="05000000000000000000" pitchFamily="2" charset="2"/>
        <a:buChar char="»"/>
        <a:defRPr sz="2000" b="1">
          <a:solidFill>
            <a:schemeClr val="tx1"/>
          </a:solidFill>
          <a:latin typeface="+mn-lt"/>
          <a:ea typeface="+mn-ea"/>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blipFill rotWithShape="0">
          <a:blip r:embed="rId13" cstate="print"/>
          <a:stretch>
            <a:fillRect/>
          </a:stretch>
        </a:blipFill>
        <a:effectLst/>
      </p:bgPr>
    </p:bg>
    <p:spTree>
      <p:nvGrpSpPr>
        <p:cNvPr id="1" name=""/>
        <p:cNvGrpSpPr/>
        <p:nvPr/>
      </p:nvGrpSpPr>
      <p:grpSpPr>
        <a:xfrm>
          <a:off x="0" y="0"/>
          <a:ext cx="0" cy="0"/>
          <a:chOff x="0" y="0"/>
          <a:chExt cx="0" cy="0"/>
        </a:xfrm>
      </p:grpSpPr>
      <p:sp>
        <p:nvSpPr>
          <p:cNvPr id="5122" name="Rectangle 5"/>
          <p:cNvSpPr>
            <a:spLocks noChangeArrowheads="1"/>
          </p:cNvSpPr>
          <p:nvPr/>
        </p:nvSpPr>
        <p:spPr bwMode="auto">
          <a:xfrm>
            <a:off x="2162175" y="6408738"/>
            <a:ext cx="4784725" cy="247650"/>
          </a:xfrm>
          <a:prstGeom prst="rect">
            <a:avLst/>
          </a:prstGeom>
          <a:noFill/>
          <a:ln w="9525">
            <a:noFill/>
            <a:miter lim="800000"/>
          </a:ln>
        </p:spPr>
        <p:txBody>
          <a:body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000" b="1" i="0" u="none" strike="noStrike" kern="1200" cap="none" spc="0" normalizeH="0" baseline="0" noProof="1">
              <a:ln>
                <a:noFill/>
              </a:ln>
              <a:solidFill>
                <a:schemeClr val="tx1"/>
              </a:solidFill>
              <a:effectLst/>
              <a:uLnTx/>
              <a:uFillTx/>
              <a:latin typeface="Arial" panose="020B0604020202020204" pitchFamily="34" charset="0"/>
              <a:ea typeface="华文细黑" panose="02010600040101010101" pitchFamily="2" charset="-122"/>
              <a:cs typeface="+mn-cs"/>
            </a:endParaRPr>
          </a:p>
        </p:txBody>
      </p:sp>
      <p:sp>
        <p:nvSpPr>
          <p:cNvPr id="5123" name="Rectangle 7"/>
          <p:cNvSpPr>
            <a:spLocks noGrp="1"/>
          </p:cNvSpPr>
          <p:nvPr>
            <p:ph type="title"/>
          </p:nvPr>
        </p:nvSpPr>
        <p:spPr>
          <a:xfrm>
            <a:off x="304800" y="192088"/>
            <a:ext cx="5540375" cy="600075"/>
          </a:xfrm>
          <a:prstGeom prst="rect">
            <a:avLst/>
          </a:prstGeom>
          <a:noFill/>
          <a:ln w="9525">
            <a:noFill/>
          </a:ln>
        </p:spPr>
        <p:txBody>
          <a:bodyPr lIns="0" rIns="0" anchor="ctr"/>
          <a:lstStyle/>
          <a:p>
            <a:pPr lvl="0"/>
            <a:r>
              <a:rPr lang="zh-CN" altLang="zh-CN" dirty="0"/>
              <a:t>Klicken Sie, um das Titelformat zu bearbeiten</a:t>
            </a:r>
          </a:p>
        </p:txBody>
      </p:sp>
      <p:sp>
        <p:nvSpPr>
          <p:cNvPr id="5124" name="Rectangle 12"/>
          <p:cNvSpPr>
            <a:spLocks noGrp="1"/>
          </p:cNvSpPr>
          <p:nvPr>
            <p:ph type="body"/>
          </p:nvPr>
        </p:nvSpPr>
        <p:spPr>
          <a:xfrm>
            <a:off x="314325" y="1614488"/>
            <a:ext cx="8524875" cy="4391025"/>
          </a:xfrm>
          <a:prstGeom prst="rect">
            <a:avLst/>
          </a:prstGeom>
          <a:noFill/>
          <a:ln w="9525">
            <a:noFill/>
          </a:ln>
        </p:spPr>
        <p:txBody>
          <a:bodyPr lIns="0" rIns="0" anchor="t"/>
          <a:lstStyle/>
          <a:p>
            <a:pPr lvl="0" indent="-190500"/>
            <a:r>
              <a:rPr lang="zh-CN" altLang="zh-CN" dirty="0"/>
              <a:t>Klicken Sie, um die Formate des Vorlagentextes zu bearbeiten</a:t>
            </a:r>
          </a:p>
          <a:p>
            <a:pPr lvl="1" indent="-188595"/>
            <a:r>
              <a:rPr lang="zh-CN" altLang="zh-CN" dirty="0"/>
              <a:t>Zweite Ebene</a:t>
            </a:r>
          </a:p>
          <a:p>
            <a:pPr lvl="2" indent="-179070"/>
            <a:r>
              <a:rPr lang="zh-CN" altLang="zh-CN" dirty="0"/>
              <a:t>Dritte Ebene</a:t>
            </a:r>
          </a:p>
          <a:p>
            <a:pPr lvl="3" indent="-204470"/>
            <a:r>
              <a:rPr lang="zh-CN" altLang="zh-CN" dirty="0"/>
              <a:t>Vierte Ebene</a:t>
            </a:r>
          </a:p>
        </p:txBody>
      </p:sp>
      <p:sp>
        <p:nvSpPr>
          <p:cNvPr id="5126" name="Rectangle 10"/>
          <p:cNvSpPr>
            <a:spLocks noGrp="1" noChangeArrowheads="1"/>
          </p:cNvSpPr>
          <p:nvPr>
            <p:ph type="ftr" sz="quarter" idx="3"/>
          </p:nvPr>
        </p:nvSpPr>
        <p:spPr bwMode="auto">
          <a:xfrm>
            <a:off x="3124200" y="6245225"/>
            <a:ext cx="2895600" cy="476250"/>
          </a:xfrm>
          <a:prstGeom prst="rect">
            <a:avLst/>
          </a:prstGeom>
          <a:noFill/>
          <a:ln w="9525">
            <a:noFill/>
            <a:miter lim="800000"/>
          </a:ln>
        </p:spPr>
        <p:txBody>
          <a:bodyPr vert="horz" wrap="square" lIns="91440" tIns="45720" rIns="91440" bIns="45720" numCol="1" anchor="t" anchorCtr="0" compatLnSpc="1"/>
          <a:lstStyle>
            <a:lvl1pPr>
              <a:buFont typeface="Arial" panose="020B0604020202020204" pitchFamily="34" charset="0"/>
              <a:buNone/>
              <a:defRPr sz="1000">
                <a:latin typeface="Arial" panose="020B0604020202020204" pitchFamily="34" charset="0"/>
              </a:defRPr>
            </a:lvl1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000" b="1" i="0" u="none" strike="noStrike" kern="1200" cap="none" spc="0" normalizeH="0" baseline="0" noProof="0">
              <a:ln>
                <a:noFill/>
              </a:ln>
              <a:solidFill>
                <a:schemeClr val="tx1"/>
              </a:solidFill>
              <a:effectLst/>
              <a:uLnTx/>
              <a:uFillTx/>
              <a:latin typeface="Arial" panose="020B0604020202020204" pitchFamily="34" charset="0"/>
              <a:ea typeface="华文细黑" panose="02010600040101010101" pitchFamily="2" charset="-122"/>
              <a:cs typeface="+mn-cs"/>
            </a:endParaRPr>
          </a:p>
        </p:txBody>
      </p:sp>
    </p:spTree>
  </p:cSld>
  <p:clrMap bg1="lt1" tx1="dk1" bg2="lt2" tx2="dk2" accent1="accent1" accent2="accent2" accent3="accent3" accent4="accent4" accent5="accent5" accent6="accent6" hlink="hlink" folHlink="folHlink"/>
  <p:sldLayoutIdLst>
    <p:sldLayoutId id="2147483695" r:id="rId1"/>
    <p:sldLayoutId id="2147483696" r:id="rId2"/>
    <p:sldLayoutId id="2147483697" r:id="rId3"/>
    <p:sldLayoutId id="2147483698" r:id="rId4"/>
    <p:sldLayoutId id="2147483699" r:id="rId5"/>
    <p:sldLayoutId id="2147483700" r:id="rId6"/>
    <p:sldLayoutId id="2147483701" r:id="rId7"/>
    <p:sldLayoutId id="2147483702" r:id="rId8"/>
    <p:sldLayoutId id="2147483703" r:id="rId9"/>
    <p:sldLayoutId id="2147483704" r:id="rId10"/>
    <p:sldLayoutId id="2147483705" r:id="rId11"/>
  </p:sldLayoutIdLst>
  <p:transition>
    <p:cover dir="u"/>
  </p:transition>
  <p:hf sldNum="0" hdr="0" ftr="0" dt="0"/>
  <p:txStyles>
    <p:titleStyle>
      <a:lvl1pPr algn="l" rtl="0" eaLnBrk="0" fontAlgn="base" hangingPunct="0">
        <a:lnSpc>
          <a:spcPct val="95000"/>
        </a:lnSpc>
        <a:spcBef>
          <a:spcPct val="0"/>
        </a:spcBef>
        <a:spcAft>
          <a:spcPct val="0"/>
        </a:spcAft>
        <a:defRPr sz="2400" b="1">
          <a:solidFill>
            <a:schemeClr val="tx1"/>
          </a:solidFill>
          <a:latin typeface="+mj-lt"/>
          <a:ea typeface="+mj-ea"/>
          <a:cs typeface="Arial" panose="020B0604020202020204" pitchFamily="34" charset="0"/>
        </a:defRPr>
      </a:lvl1pPr>
      <a:lvl2pPr algn="l" rtl="0" eaLnBrk="0" fontAlgn="base" hangingPunct="0">
        <a:lnSpc>
          <a:spcPct val="95000"/>
        </a:lnSpc>
        <a:spcBef>
          <a:spcPct val="0"/>
        </a:spcBef>
        <a:spcAft>
          <a:spcPct val="0"/>
        </a:spcAft>
        <a:defRPr sz="2400" b="1">
          <a:solidFill>
            <a:schemeClr val="tx1"/>
          </a:solidFill>
          <a:latin typeface="Arial" panose="020B0604020202020204" pitchFamily="34" charset="0"/>
          <a:cs typeface="Arial" panose="020B0604020202020204" pitchFamily="34" charset="0"/>
        </a:defRPr>
      </a:lvl2pPr>
      <a:lvl3pPr algn="l" rtl="0" eaLnBrk="0" fontAlgn="base" hangingPunct="0">
        <a:lnSpc>
          <a:spcPct val="95000"/>
        </a:lnSpc>
        <a:spcBef>
          <a:spcPct val="0"/>
        </a:spcBef>
        <a:spcAft>
          <a:spcPct val="0"/>
        </a:spcAft>
        <a:defRPr sz="2400" b="1">
          <a:solidFill>
            <a:schemeClr val="tx1"/>
          </a:solidFill>
          <a:latin typeface="Arial" panose="020B0604020202020204" pitchFamily="34" charset="0"/>
          <a:cs typeface="Arial" panose="020B0604020202020204" pitchFamily="34" charset="0"/>
        </a:defRPr>
      </a:lvl3pPr>
      <a:lvl4pPr algn="l" rtl="0" eaLnBrk="0" fontAlgn="base" hangingPunct="0">
        <a:lnSpc>
          <a:spcPct val="95000"/>
        </a:lnSpc>
        <a:spcBef>
          <a:spcPct val="0"/>
        </a:spcBef>
        <a:spcAft>
          <a:spcPct val="0"/>
        </a:spcAft>
        <a:defRPr sz="2400" b="1">
          <a:solidFill>
            <a:schemeClr val="tx1"/>
          </a:solidFill>
          <a:latin typeface="Arial" panose="020B0604020202020204" pitchFamily="34" charset="0"/>
          <a:cs typeface="Arial" panose="020B0604020202020204" pitchFamily="34" charset="0"/>
        </a:defRPr>
      </a:lvl4pPr>
      <a:lvl5pPr algn="l" rtl="0" eaLnBrk="0" fontAlgn="base" hangingPunct="0">
        <a:lnSpc>
          <a:spcPct val="95000"/>
        </a:lnSpc>
        <a:spcBef>
          <a:spcPct val="0"/>
        </a:spcBef>
        <a:spcAft>
          <a:spcPct val="0"/>
        </a:spcAft>
        <a:defRPr sz="2400" b="1">
          <a:solidFill>
            <a:schemeClr val="tx1"/>
          </a:solidFill>
          <a:latin typeface="Arial" panose="020B0604020202020204" pitchFamily="34" charset="0"/>
          <a:cs typeface="Arial" panose="020B0604020202020204" pitchFamily="34" charset="0"/>
        </a:defRPr>
      </a:lvl5pPr>
      <a:lvl6pPr marL="457200" algn="l" rtl="0" eaLnBrk="0" fontAlgn="base" hangingPunct="0">
        <a:lnSpc>
          <a:spcPct val="95000"/>
        </a:lnSpc>
        <a:spcBef>
          <a:spcPct val="0"/>
        </a:spcBef>
        <a:spcAft>
          <a:spcPct val="0"/>
        </a:spcAft>
        <a:defRPr sz="2400" b="1">
          <a:solidFill>
            <a:schemeClr val="tx1"/>
          </a:solidFill>
          <a:latin typeface="Arial" panose="020B0604020202020204" pitchFamily="34" charset="0"/>
        </a:defRPr>
      </a:lvl6pPr>
      <a:lvl7pPr marL="914400" algn="l" rtl="0" eaLnBrk="0" fontAlgn="base" hangingPunct="0">
        <a:lnSpc>
          <a:spcPct val="95000"/>
        </a:lnSpc>
        <a:spcBef>
          <a:spcPct val="0"/>
        </a:spcBef>
        <a:spcAft>
          <a:spcPct val="0"/>
        </a:spcAft>
        <a:defRPr sz="2400" b="1">
          <a:solidFill>
            <a:schemeClr val="tx1"/>
          </a:solidFill>
          <a:latin typeface="Arial" panose="020B0604020202020204" pitchFamily="34" charset="0"/>
        </a:defRPr>
      </a:lvl7pPr>
      <a:lvl8pPr marL="1371600" algn="l" rtl="0" eaLnBrk="0" fontAlgn="base" hangingPunct="0">
        <a:lnSpc>
          <a:spcPct val="95000"/>
        </a:lnSpc>
        <a:spcBef>
          <a:spcPct val="0"/>
        </a:spcBef>
        <a:spcAft>
          <a:spcPct val="0"/>
        </a:spcAft>
        <a:defRPr sz="2400" b="1">
          <a:solidFill>
            <a:schemeClr val="tx1"/>
          </a:solidFill>
          <a:latin typeface="Arial" panose="020B0604020202020204" pitchFamily="34" charset="0"/>
        </a:defRPr>
      </a:lvl8pPr>
      <a:lvl9pPr marL="1828800" algn="l" rtl="0" eaLnBrk="0" fontAlgn="base" hangingPunct="0">
        <a:lnSpc>
          <a:spcPct val="95000"/>
        </a:lnSpc>
        <a:spcBef>
          <a:spcPct val="0"/>
        </a:spcBef>
        <a:spcAft>
          <a:spcPct val="0"/>
        </a:spcAft>
        <a:defRPr sz="2400" b="1">
          <a:solidFill>
            <a:schemeClr val="tx1"/>
          </a:solidFill>
          <a:latin typeface="Arial" panose="020B0604020202020204" pitchFamily="34" charset="0"/>
        </a:defRPr>
      </a:lvl9pPr>
    </p:titleStyle>
    <p:bodyStyle>
      <a:lvl1pPr marL="190500" indent="-190500" algn="l" rtl="0" eaLnBrk="0" fontAlgn="base" hangingPunct="0">
        <a:spcBef>
          <a:spcPct val="60000"/>
        </a:spcBef>
        <a:spcAft>
          <a:spcPct val="0"/>
        </a:spcAft>
        <a:buClr>
          <a:schemeClr val="accent1"/>
        </a:buClr>
        <a:buFont typeface="Wingdings" panose="05000000000000000000" pitchFamily="2" charset="2"/>
        <a:buChar char="§"/>
        <a:defRPr sz="2000" b="1">
          <a:solidFill>
            <a:schemeClr val="tx1"/>
          </a:solidFill>
          <a:latin typeface="+mn-lt"/>
          <a:ea typeface="+mn-ea"/>
          <a:cs typeface="Arial" panose="020B0604020202020204" pitchFamily="34" charset="0"/>
        </a:defRPr>
      </a:lvl1pPr>
      <a:lvl2pPr marL="381000" indent="-189230" algn="l" rtl="0" eaLnBrk="0" fontAlgn="base" hangingPunct="0">
        <a:spcBef>
          <a:spcPct val="30000"/>
        </a:spcBef>
        <a:spcAft>
          <a:spcPct val="0"/>
        </a:spcAft>
        <a:buClr>
          <a:schemeClr val="accent1"/>
        </a:buClr>
        <a:buFont typeface="Wingdings" panose="05000000000000000000" pitchFamily="2" charset="2"/>
        <a:buChar char="-"/>
        <a:defRPr sz="2800">
          <a:solidFill>
            <a:schemeClr val="tx1"/>
          </a:solidFill>
          <a:latin typeface="+mn-lt"/>
          <a:cs typeface="Arial" panose="020B0604020202020204" pitchFamily="34" charset="0"/>
        </a:defRPr>
      </a:lvl2pPr>
      <a:lvl3pPr marL="561975" indent="-179705" algn="l" rtl="0" eaLnBrk="0" fontAlgn="base" hangingPunct="0">
        <a:spcBef>
          <a:spcPct val="30000"/>
        </a:spcBef>
        <a:spcAft>
          <a:spcPct val="0"/>
        </a:spcAft>
        <a:buClr>
          <a:schemeClr val="accent1"/>
        </a:buClr>
        <a:buFont typeface="Wingdings" panose="05000000000000000000" pitchFamily="2" charset="2"/>
        <a:buChar char="-"/>
        <a:defRPr sz="1600">
          <a:solidFill>
            <a:schemeClr val="tx1"/>
          </a:solidFill>
          <a:latin typeface="+mn-lt"/>
          <a:cs typeface="Arial" panose="020B0604020202020204" pitchFamily="34" charset="0"/>
        </a:defRPr>
      </a:lvl3pPr>
      <a:lvl4pPr marL="768350" indent="-205105" algn="l" rtl="0" eaLnBrk="0" fontAlgn="base" hangingPunct="0">
        <a:spcBef>
          <a:spcPct val="30000"/>
        </a:spcBef>
        <a:spcAft>
          <a:spcPct val="0"/>
        </a:spcAft>
        <a:buClr>
          <a:schemeClr val="accent1"/>
        </a:buClr>
        <a:buFont typeface="Wingdings" panose="05000000000000000000" pitchFamily="2" charset="2"/>
        <a:buChar char="-"/>
        <a:defRPr sz="1600">
          <a:solidFill>
            <a:schemeClr val="tx1"/>
          </a:solidFill>
          <a:latin typeface="+mn-lt"/>
          <a:cs typeface="Arial" panose="020B0604020202020204" pitchFamily="34" charset="0"/>
        </a:defRPr>
      </a:lvl4pPr>
      <a:lvl5pPr marL="1050925" indent="-168275" algn="l" rtl="0" eaLnBrk="0" fontAlgn="base" hangingPunct="0">
        <a:spcBef>
          <a:spcPct val="40000"/>
        </a:spcBef>
        <a:spcAft>
          <a:spcPct val="0"/>
        </a:spcAft>
        <a:buClr>
          <a:schemeClr val="accent1"/>
        </a:buClr>
        <a:buFont typeface="Wingdings" panose="05000000000000000000" pitchFamily="2" charset="2"/>
        <a:buChar char="»"/>
        <a:defRPr sz="2000">
          <a:solidFill>
            <a:schemeClr val="tx1"/>
          </a:solidFill>
          <a:latin typeface="+mn-lt"/>
          <a:cs typeface="Arial" panose="020B0604020202020204" pitchFamily="34" charset="0"/>
        </a:defRPr>
      </a:lvl5pPr>
      <a:lvl6pPr marL="1508125" indent="-168275" algn="l" rtl="0" eaLnBrk="0" fontAlgn="base" hangingPunct="0">
        <a:spcBef>
          <a:spcPct val="40000"/>
        </a:spcBef>
        <a:spcAft>
          <a:spcPct val="0"/>
        </a:spcAft>
        <a:buClr>
          <a:schemeClr val="accent1"/>
        </a:buClr>
        <a:buFont typeface="Wingdings" panose="05000000000000000000" pitchFamily="2" charset="2"/>
        <a:buChar char="»"/>
        <a:defRPr sz="2000">
          <a:solidFill>
            <a:schemeClr val="tx1"/>
          </a:solidFill>
          <a:latin typeface="+mn-lt"/>
        </a:defRPr>
      </a:lvl6pPr>
      <a:lvl7pPr marL="1965325" indent="-168275" algn="l" rtl="0" eaLnBrk="0" fontAlgn="base" hangingPunct="0">
        <a:spcBef>
          <a:spcPct val="40000"/>
        </a:spcBef>
        <a:spcAft>
          <a:spcPct val="0"/>
        </a:spcAft>
        <a:buClr>
          <a:schemeClr val="accent1"/>
        </a:buClr>
        <a:buFont typeface="Wingdings" panose="05000000000000000000" pitchFamily="2" charset="2"/>
        <a:buChar char="»"/>
        <a:defRPr sz="2000">
          <a:solidFill>
            <a:schemeClr val="tx1"/>
          </a:solidFill>
          <a:latin typeface="+mn-lt"/>
        </a:defRPr>
      </a:lvl7pPr>
      <a:lvl8pPr marL="2422525" indent="-168275" algn="l" rtl="0" eaLnBrk="0" fontAlgn="base" hangingPunct="0">
        <a:spcBef>
          <a:spcPct val="40000"/>
        </a:spcBef>
        <a:spcAft>
          <a:spcPct val="0"/>
        </a:spcAft>
        <a:buClr>
          <a:schemeClr val="accent1"/>
        </a:buClr>
        <a:buFont typeface="Wingdings" panose="05000000000000000000" pitchFamily="2" charset="2"/>
        <a:buChar char="»"/>
        <a:defRPr sz="2000">
          <a:solidFill>
            <a:schemeClr val="tx1"/>
          </a:solidFill>
          <a:latin typeface="+mn-lt"/>
        </a:defRPr>
      </a:lvl8pPr>
      <a:lvl9pPr marL="2879725" indent="-168275" algn="l" rtl="0" eaLnBrk="0" fontAlgn="base" hangingPunct="0">
        <a:spcBef>
          <a:spcPct val="40000"/>
        </a:spcBef>
        <a:spcAft>
          <a:spcPct val="0"/>
        </a:spcAft>
        <a:buClr>
          <a:schemeClr val="accent1"/>
        </a:buClr>
        <a:buFont typeface="Wingdings" panose="05000000000000000000" pitchFamily="2" charset="2"/>
        <a:buChar char="»"/>
        <a:defRPr sz="2000">
          <a:solidFill>
            <a:schemeClr val="tx1"/>
          </a:solidFill>
          <a:latin typeface="+mn-lt"/>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blipFill rotWithShape="0">
          <a:blip r:embed="rId13" cstate="print"/>
          <a:stretch>
            <a:fillRect/>
          </a:stretch>
        </a:blipFill>
        <a:effectLst/>
      </p:bgPr>
    </p:bg>
    <p:spTree>
      <p:nvGrpSpPr>
        <p:cNvPr id="1" name=""/>
        <p:cNvGrpSpPr/>
        <p:nvPr/>
      </p:nvGrpSpPr>
      <p:grpSpPr>
        <a:xfrm>
          <a:off x="0" y="0"/>
          <a:ext cx="0" cy="0"/>
          <a:chOff x="0" y="0"/>
          <a:chExt cx="0" cy="0"/>
        </a:xfrm>
      </p:grpSpPr>
      <p:sp>
        <p:nvSpPr>
          <p:cNvPr id="6146" name="Rectangle 5"/>
          <p:cNvSpPr>
            <a:spLocks noChangeArrowheads="1"/>
          </p:cNvSpPr>
          <p:nvPr/>
        </p:nvSpPr>
        <p:spPr bwMode="auto">
          <a:xfrm>
            <a:off x="2162175" y="6408738"/>
            <a:ext cx="4784725" cy="247650"/>
          </a:xfrm>
          <a:prstGeom prst="rect">
            <a:avLst/>
          </a:prstGeom>
          <a:noFill/>
          <a:ln w="9525">
            <a:noFill/>
            <a:miter lim="800000"/>
          </a:ln>
        </p:spPr>
        <p:txBody>
          <a:body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000" b="1" i="0" u="none" strike="noStrike" kern="1200" cap="none" spc="0" normalizeH="0" baseline="0" noProof="1">
              <a:ln>
                <a:noFill/>
              </a:ln>
              <a:solidFill>
                <a:schemeClr val="tx1"/>
              </a:solidFill>
              <a:effectLst/>
              <a:uLnTx/>
              <a:uFillTx/>
              <a:latin typeface="Arial" panose="020B0604020202020204" pitchFamily="34" charset="0"/>
              <a:ea typeface="华文细黑" panose="02010600040101010101" pitchFamily="2" charset="-122"/>
              <a:cs typeface="+mn-cs"/>
            </a:endParaRPr>
          </a:p>
        </p:txBody>
      </p:sp>
      <p:sp>
        <p:nvSpPr>
          <p:cNvPr id="6147" name="Rectangle 7"/>
          <p:cNvSpPr>
            <a:spLocks noGrp="1"/>
          </p:cNvSpPr>
          <p:nvPr>
            <p:ph type="title"/>
          </p:nvPr>
        </p:nvSpPr>
        <p:spPr>
          <a:xfrm>
            <a:off x="304800" y="192088"/>
            <a:ext cx="5540375" cy="600075"/>
          </a:xfrm>
          <a:prstGeom prst="rect">
            <a:avLst/>
          </a:prstGeom>
          <a:noFill/>
          <a:ln w="9525">
            <a:noFill/>
          </a:ln>
        </p:spPr>
        <p:txBody>
          <a:bodyPr lIns="0" rIns="0" anchor="ctr"/>
          <a:lstStyle/>
          <a:p>
            <a:pPr lvl="0"/>
            <a:r>
              <a:rPr lang="zh-CN" altLang="zh-CN" dirty="0"/>
              <a:t>Klicken Sie, um das Titelformat zu bearbeiten</a:t>
            </a:r>
          </a:p>
        </p:txBody>
      </p:sp>
      <p:sp>
        <p:nvSpPr>
          <p:cNvPr id="6148" name="Rectangle 12"/>
          <p:cNvSpPr>
            <a:spLocks noGrp="1"/>
          </p:cNvSpPr>
          <p:nvPr>
            <p:ph type="body"/>
          </p:nvPr>
        </p:nvSpPr>
        <p:spPr>
          <a:xfrm>
            <a:off x="314325" y="1614488"/>
            <a:ext cx="8524875" cy="4391025"/>
          </a:xfrm>
          <a:prstGeom prst="rect">
            <a:avLst/>
          </a:prstGeom>
          <a:noFill/>
          <a:ln w="9525">
            <a:noFill/>
          </a:ln>
        </p:spPr>
        <p:txBody>
          <a:bodyPr lIns="0" rIns="0" anchor="t"/>
          <a:lstStyle/>
          <a:p>
            <a:pPr lvl="0" indent="-190500"/>
            <a:r>
              <a:rPr lang="zh-CN" altLang="zh-CN" dirty="0"/>
              <a:t>Klicken Sie, um die Formate des Vorlagentextes zu bearbeiten</a:t>
            </a:r>
          </a:p>
          <a:p>
            <a:pPr lvl="1" indent="-188595"/>
            <a:r>
              <a:rPr lang="zh-CN" altLang="zh-CN" dirty="0"/>
              <a:t>Zweite Ebene</a:t>
            </a:r>
          </a:p>
          <a:p>
            <a:pPr lvl="2" indent="-179070"/>
            <a:r>
              <a:rPr lang="zh-CN" altLang="zh-CN" dirty="0"/>
              <a:t>Dritte Ebene</a:t>
            </a:r>
          </a:p>
          <a:p>
            <a:pPr lvl="3" indent="-204470"/>
            <a:r>
              <a:rPr lang="zh-CN" altLang="zh-CN" dirty="0"/>
              <a:t>Vierte Ebene</a:t>
            </a:r>
          </a:p>
        </p:txBody>
      </p:sp>
      <p:sp>
        <p:nvSpPr>
          <p:cNvPr id="6150" name="Rectangle 10"/>
          <p:cNvSpPr>
            <a:spLocks noGrp="1" noChangeArrowheads="1"/>
          </p:cNvSpPr>
          <p:nvPr>
            <p:ph type="ftr" sz="quarter" idx="3"/>
          </p:nvPr>
        </p:nvSpPr>
        <p:spPr bwMode="auto">
          <a:xfrm>
            <a:off x="219075" y="6408738"/>
            <a:ext cx="1343025" cy="247650"/>
          </a:xfrm>
          <a:prstGeom prst="rect">
            <a:avLst/>
          </a:prstGeom>
          <a:noFill/>
          <a:ln w="9525">
            <a:noFill/>
            <a:miter lim="800000"/>
          </a:ln>
        </p:spPr>
        <p:txBody>
          <a:bodyPr vert="horz" wrap="square" lIns="91440" tIns="45720" rIns="91440" bIns="45720" numCol="1" anchor="t" anchorCtr="0" compatLnSpc="1"/>
          <a:lstStyle>
            <a:lvl1pPr>
              <a:buFont typeface="Arial" panose="020B0604020202020204" pitchFamily="34" charset="0"/>
              <a:buNone/>
              <a:defRPr sz="1000">
                <a:latin typeface="Arial" panose="020B0604020202020204" pitchFamily="34" charset="0"/>
              </a:defRPr>
            </a:lvl1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000" b="1" i="0" u="none" strike="noStrike" kern="1200" cap="none" spc="0" normalizeH="0" baseline="0" noProof="0">
              <a:ln>
                <a:noFill/>
              </a:ln>
              <a:solidFill>
                <a:schemeClr val="tx1"/>
              </a:solidFill>
              <a:effectLst/>
              <a:uLnTx/>
              <a:uFillTx/>
              <a:latin typeface="Arial" panose="020B0604020202020204" pitchFamily="34" charset="0"/>
              <a:ea typeface="华文细黑" panose="02010600040101010101" pitchFamily="2" charset="-122"/>
              <a:cs typeface="+mn-cs"/>
            </a:endParaRPr>
          </a:p>
        </p:txBody>
      </p:sp>
    </p:spTree>
  </p:cSld>
  <p:clrMap bg1="lt1" tx1="dk1" bg2="lt2" tx2="dk2" accent1="accent1" accent2="accent2" accent3="accent3" accent4="accent4" accent5="accent5" accent6="accent6" hlink="hlink" folHlink="folHlink"/>
  <p:sldLayoutIdLst>
    <p:sldLayoutId id="2147483707" r:id="rId1"/>
    <p:sldLayoutId id="2147483708" r:id="rId2"/>
    <p:sldLayoutId id="2147483709" r:id="rId3"/>
    <p:sldLayoutId id="2147483710" r:id="rId4"/>
    <p:sldLayoutId id="2147483711" r:id="rId5"/>
    <p:sldLayoutId id="2147483712" r:id="rId6"/>
    <p:sldLayoutId id="2147483713" r:id="rId7"/>
    <p:sldLayoutId id="2147483714" r:id="rId8"/>
    <p:sldLayoutId id="2147483715" r:id="rId9"/>
    <p:sldLayoutId id="2147483716" r:id="rId10"/>
    <p:sldLayoutId id="2147483717" r:id="rId11"/>
  </p:sldLayoutIdLst>
  <p:transition>
    <p:cover dir="u"/>
  </p:transition>
  <p:hf sldNum="0" hdr="0" ftr="0" dt="0"/>
  <p:txStyles>
    <p:titleStyle>
      <a:lvl1pPr algn="l" rtl="0" eaLnBrk="0" fontAlgn="base" hangingPunct="0">
        <a:lnSpc>
          <a:spcPct val="95000"/>
        </a:lnSpc>
        <a:spcBef>
          <a:spcPct val="0"/>
        </a:spcBef>
        <a:spcAft>
          <a:spcPct val="0"/>
        </a:spcAft>
        <a:defRPr sz="2400" b="1">
          <a:solidFill>
            <a:schemeClr val="tx1"/>
          </a:solidFill>
          <a:latin typeface="+mj-lt"/>
          <a:ea typeface="+mj-ea"/>
          <a:cs typeface="Arial" panose="020B0604020202020204" pitchFamily="34" charset="0"/>
        </a:defRPr>
      </a:lvl1pPr>
      <a:lvl2pPr algn="l" rtl="0" eaLnBrk="0" fontAlgn="base" hangingPunct="0">
        <a:lnSpc>
          <a:spcPct val="95000"/>
        </a:lnSpc>
        <a:spcBef>
          <a:spcPct val="0"/>
        </a:spcBef>
        <a:spcAft>
          <a:spcPct val="0"/>
        </a:spcAft>
        <a:defRPr sz="2400" b="1">
          <a:solidFill>
            <a:schemeClr val="tx1"/>
          </a:solidFill>
          <a:latin typeface="Arial" panose="020B0604020202020204" pitchFamily="34" charset="0"/>
          <a:cs typeface="Arial" panose="020B0604020202020204" pitchFamily="34" charset="0"/>
        </a:defRPr>
      </a:lvl2pPr>
      <a:lvl3pPr algn="l" rtl="0" eaLnBrk="0" fontAlgn="base" hangingPunct="0">
        <a:lnSpc>
          <a:spcPct val="95000"/>
        </a:lnSpc>
        <a:spcBef>
          <a:spcPct val="0"/>
        </a:spcBef>
        <a:spcAft>
          <a:spcPct val="0"/>
        </a:spcAft>
        <a:defRPr sz="2400" b="1">
          <a:solidFill>
            <a:schemeClr val="tx1"/>
          </a:solidFill>
          <a:latin typeface="Arial" panose="020B0604020202020204" pitchFamily="34" charset="0"/>
          <a:cs typeface="Arial" panose="020B0604020202020204" pitchFamily="34" charset="0"/>
        </a:defRPr>
      </a:lvl3pPr>
      <a:lvl4pPr algn="l" rtl="0" eaLnBrk="0" fontAlgn="base" hangingPunct="0">
        <a:lnSpc>
          <a:spcPct val="95000"/>
        </a:lnSpc>
        <a:spcBef>
          <a:spcPct val="0"/>
        </a:spcBef>
        <a:spcAft>
          <a:spcPct val="0"/>
        </a:spcAft>
        <a:defRPr sz="2400" b="1">
          <a:solidFill>
            <a:schemeClr val="tx1"/>
          </a:solidFill>
          <a:latin typeface="Arial" panose="020B0604020202020204" pitchFamily="34" charset="0"/>
          <a:cs typeface="Arial" panose="020B0604020202020204" pitchFamily="34" charset="0"/>
        </a:defRPr>
      </a:lvl4pPr>
      <a:lvl5pPr algn="l" rtl="0" eaLnBrk="0" fontAlgn="base" hangingPunct="0">
        <a:lnSpc>
          <a:spcPct val="95000"/>
        </a:lnSpc>
        <a:spcBef>
          <a:spcPct val="0"/>
        </a:spcBef>
        <a:spcAft>
          <a:spcPct val="0"/>
        </a:spcAft>
        <a:defRPr sz="2400" b="1">
          <a:solidFill>
            <a:schemeClr val="tx1"/>
          </a:solidFill>
          <a:latin typeface="Arial" panose="020B0604020202020204" pitchFamily="34" charset="0"/>
          <a:cs typeface="Arial" panose="020B0604020202020204" pitchFamily="34" charset="0"/>
        </a:defRPr>
      </a:lvl5pPr>
      <a:lvl6pPr marL="457200" algn="l" rtl="0" eaLnBrk="0" fontAlgn="base" hangingPunct="0">
        <a:lnSpc>
          <a:spcPct val="95000"/>
        </a:lnSpc>
        <a:spcBef>
          <a:spcPct val="0"/>
        </a:spcBef>
        <a:spcAft>
          <a:spcPct val="0"/>
        </a:spcAft>
        <a:defRPr sz="2400" b="1">
          <a:solidFill>
            <a:schemeClr val="tx1"/>
          </a:solidFill>
          <a:latin typeface="Arial" panose="020B0604020202020204" pitchFamily="34" charset="0"/>
        </a:defRPr>
      </a:lvl6pPr>
      <a:lvl7pPr marL="914400" algn="l" rtl="0" eaLnBrk="0" fontAlgn="base" hangingPunct="0">
        <a:lnSpc>
          <a:spcPct val="95000"/>
        </a:lnSpc>
        <a:spcBef>
          <a:spcPct val="0"/>
        </a:spcBef>
        <a:spcAft>
          <a:spcPct val="0"/>
        </a:spcAft>
        <a:defRPr sz="2400" b="1">
          <a:solidFill>
            <a:schemeClr val="tx1"/>
          </a:solidFill>
          <a:latin typeface="Arial" panose="020B0604020202020204" pitchFamily="34" charset="0"/>
        </a:defRPr>
      </a:lvl7pPr>
      <a:lvl8pPr marL="1371600" algn="l" rtl="0" eaLnBrk="0" fontAlgn="base" hangingPunct="0">
        <a:lnSpc>
          <a:spcPct val="95000"/>
        </a:lnSpc>
        <a:spcBef>
          <a:spcPct val="0"/>
        </a:spcBef>
        <a:spcAft>
          <a:spcPct val="0"/>
        </a:spcAft>
        <a:defRPr sz="2400" b="1">
          <a:solidFill>
            <a:schemeClr val="tx1"/>
          </a:solidFill>
          <a:latin typeface="Arial" panose="020B0604020202020204" pitchFamily="34" charset="0"/>
        </a:defRPr>
      </a:lvl8pPr>
      <a:lvl9pPr marL="1828800" algn="l" rtl="0" eaLnBrk="0" fontAlgn="base" hangingPunct="0">
        <a:lnSpc>
          <a:spcPct val="95000"/>
        </a:lnSpc>
        <a:spcBef>
          <a:spcPct val="0"/>
        </a:spcBef>
        <a:spcAft>
          <a:spcPct val="0"/>
        </a:spcAft>
        <a:defRPr sz="2400" b="1">
          <a:solidFill>
            <a:schemeClr val="tx1"/>
          </a:solidFill>
          <a:latin typeface="Arial" panose="020B0604020202020204" pitchFamily="34" charset="0"/>
        </a:defRPr>
      </a:lvl9pPr>
    </p:titleStyle>
    <p:bodyStyle>
      <a:lvl1pPr marL="190500" indent="-190500" algn="l" rtl="0" eaLnBrk="0" fontAlgn="base" hangingPunct="0">
        <a:spcBef>
          <a:spcPct val="60000"/>
        </a:spcBef>
        <a:spcAft>
          <a:spcPct val="0"/>
        </a:spcAft>
        <a:buClr>
          <a:schemeClr val="accent1"/>
        </a:buClr>
        <a:buFont typeface="Wingdings" panose="05000000000000000000" pitchFamily="2" charset="2"/>
        <a:buChar char="§"/>
        <a:defRPr sz="2000" b="1">
          <a:solidFill>
            <a:schemeClr val="tx1"/>
          </a:solidFill>
          <a:latin typeface="+mn-lt"/>
          <a:ea typeface="+mn-ea"/>
          <a:cs typeface="Arial" panose="020B0604020202020204" pitchFamily="34" charset="0"/>
        </a:defRPr>
      </a:lvl1pPr>
      <a:lvl2pPr marL="381000" indent="-189230" algn="l" rtl="0" eaLnBrk="0" fontAlgn="base" hangingPunct="0">
        <a:spcBef>
          <a:spcPct val="30000"/>
        </a:spcBef>
        <a:spcAft>
          <a:spcPct val="0"/>
        </a:spcAft>
        <a:buClr>
          <a:schemeClr val="accent1"/>
        </a:buClr>
        <a:buFont typeface="Wingdings" panose="05000000000000000000" pitchFamily="2" charset="2"/>
        <a:buChar char="-"/>
        <a:defRPr sz="2800">
          <a:solidFill>
            <a:schemeClr val="tx1"/>
          </a:solidFill>
          <a:latin typeface="+mn-lt"/>
          <a:cs typeface="Arial" panose="020B0604020202020204" pitchFamily="34" charset="0"/>
        </a:defRPr>
      </a:lvl2pPr>
      <a:lvl3pPr marL="561975" indent="-179705" algn="l" rtl="0" eaLnBrk="0" fontAlgn="base" hangingPunct="0">
        <a:spcBef>
          <a:spcPct val="30000"/>
        </a:spcBef>
        <a:spcAft>
          <a:spcPct val="0"/>
        </a:spcAft>
        <a:buClr>
          <a:schemeClr val="accent1"/>
        </a:buClr>
        <a:buFont typeface="Wingdings" panose="05000000000000000000" pitchFamily="2" charset="2"/>
        <a:buChar char="-"/>
        <a:defRPr sz="1600">
          <a:solidFill>
            <a:schemeClr val="tx1"/>
          </a:solidFill>
          <a:latin typeface="+mn-lt"/>
          <a:cs typeface="Arial" panose="020B0604020202020204" pitchFamily="34" charset="0"/>
        </a:defRPr>
      </a:lvl3pPr>
      <a:lvl4pPr marL="768350" indent="-205105" algn="l" rtl="0" eaLnBrk="0" fontAlgn="base" hangingPunct="0">
        <a:spcBef>
          <a:spcPct val="30000"/>
        </a:spcBef>
        <a:spcAft>
          <a:spcPct val="0"/>
        </a:spcAft>
        <a:buClr>
          <a:schemeClr val="accent1"/>
        </a:buClr>
        <a:buFont typeface="Wingdings" panose="05000000000000000000" pitchFamily="2" charset="2"/>
        <a:buChar char="-"/>
        <a:defRPr sz="1600">
          <a:solidFill>
            <a:schemeClr val="tx1"/>
          </a:solidFill>
          <a:latin typeface="+mn-lt"/>
          <a:cs typeface="Arial" panose="020B0604020202020204" pitchFamily="34" charset="0"/>
        </a:defRPr>
      </a:lvl4pPr>
      <a:lvl5pPr marL="1050925" indent="-168275" algn="l" rtl="0" eaLnBrk="0" fontAlgn="base" hangingPunct="0">
        <a:spcBef>
          <a:spcPct val="40000"/>
        </a:spcBef>
        <a:spcAft>
          <a:spcPct val="0"/>
        </a:spcAft>
        <a:buClr>
          <a:schemeClr val="accent1"/>
        </a:buClr>
        <a:buFont typeface="Wingdings" panose="05000000000000000000" pitchFamily="2" charset="2"/>
        <a:buChar char="»"/>
        <a:defRPr sz="2000">
          <a:solidFill>
            <a:schemeClr val="tx1"/>
          </a:solidFill>
          <a:latin typeface="+mn-lt"/>
          <a:cs typeface="Arial" panose="020B0604020202020204" pitchFamily="34" charset="0"/>
        </a:defRPr>
      </a:lvl5pPr>
      <a:lvl6pPr marL="1508125" indent="-168275" algn="l" rtl="0" eaLnBrk="0" fontAlgn="base" hangingPunct="0">
        <a:spcBef>
          <a:spcPct val="40000"/>
        </a:spcBef>
        <a:spcAft>
          <a:spcPct val="0"/>
        </a:spcAft>
        <a:buClr>
          <a:schemeClr val="accent1"/>
        </a:buClr>
        <a:buFont typeface="Wingdings" panose="05000000000000000000" pitchFamily="2" charset="2"/>
        <a:buChar char="»"/>
        <a:defRPr sz="2000">
          <a:solidFill>
            <a:schemeClr val="tx1"/>
          </a:solidFill>
          <a:latin typeface="+mn-lt"/>
        </a:defRPr>
      </a:lvl6pPr>
      <a:lvl7pPr marL="1965325" indent="-168275" algn="l" rtl="0" eaLnBrk="0" fontAlgn="base" hangingPunct="0">
        <a:spcBef>
          <a:spcPct val="40000"/>
        </a:spcBef>
        <a:spcAft>
          <a:spcPct val="0"/>
        </a:spcAft>
        <a:buClr>
          <a:schemeClr val="accent1"/>
        </a:buClr>
        <a:buFont typeface="Wingdings" panose="05000000000000000000" pitchFamily="2" charset="2"/>
        <a:buChar char="»"/>
        <a:defRPr sz="2000">
          <a:solidFill>
            <a:schemeClr val="tx1"/>
          </a:solidFill>
          <a:latin typeface="+mn-lt"/>
        </a:defRPr>
      </a:lvl7pPr>
      <a:lvl8pPr marL="2422525" indent="-168275" algn="l" rtl="0" eaLnBrk="0" fontAlgn="base" hangingPunct="0">
        <a:spcBef>
          <a:spcPct val="40000"/>
        </a:spcBef>
        <a:spcAft>
          <a:spcPct val="0"/>
        </a:spcAft>
        <a:buClr>
          <a:schemeClr val="accent1"/>
        </a:buClr>
        <a:buFont typeface="Wingdings" panose="05000000000000000000" pitchFamily="2" charset="2"/>
        <a:buChar char="»"/>
        <a:defRPr sz="2000">
          <a:solidFill>
            <a:schemeClr val="tx1"/>
          </a:solidFill>
          <a:latin typeface="+mn-lt"/>
        </a:defRPr>
      </a:lvl8pPr>
      <a:lvl9pPr marL="2879725" indent="-168275" algn="l" rtl="0" eaLnBrk="0" fontAlgn="base" hangingPunct="0">
        <a:spcBef>
          <a:spcPct val="40000"/>
        </a:spcBef>
        <a:spcAft>
          <a:spcPct val="0"/>
        </a:spcAft>
        <a:buClr>
          <a:schemeClr val="accent1"/>
        </a:buClr>
        <a:buFont typeface="Wingdings" panose="05000000000000000000" pitchFamily="2" charset="2"/>
        <a:buChar char="»"/>
        <a:defRPr sz="2000">
          <a:solidFill>
            <a:schemeClr val="tx1"/>
          </a:solidFill>
          <a:latin typeface="+mn-lt"/>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blipFill rotWithShape="0">
          <a:blip r:embed="rId13" cstate="print"/>
          <a:stretch>
            <a:fillRect/>
          </a:stretch>
        </a:blipFill>
        <a:effectLst/>
      </p:bgPr>
    </p:bg>
    <p:spTree>
      <p:nvGrpSpPr>
        <p:cNvPr id="1" name=""/>
        <p:cNvGrpSpPr/>
        <p:nvPr/>
      </p:nvGrpSpPr>
      <p:grpSpPr>
        <a:xfrm>
          <a:off x="0" y="0"/>
          <a:ext cx="0" cy="0"/>
          <a:chOff x="0" y="0"/>
          <a:chExt cx="0" cy="0"/>
        </a:xfrm>
      </p:grpSpPr>
      <p:sp>
        <p:nvSpPr>
          <p:cNvPr id="7170" name="Rectangle 5"/>
          <p:cNvSpPr>
            <a:spLocks noChangeArrowheads="1"/>
          </p:cNvSpPr>
          <p:nvPr/>
        </p:nvSpPr>
        <p:spPr bwMode="auto">
          <a:xfrm>
            <a:off x="2162175" y="6408738"/>
            <a:ext cx="4784725" cy="247650"/>
          </a:xfrm>
          <a:prstGeom prst="rect">
            <a:avLst/>
          </a:prstGeom>
          <a:noFill/>
          <a:ln w="9525">
            <a:noFill/>
            <a:miter lim="800000"/>
          </a:ln>
        </p:spPr>
        <p:txBody>
          <a:body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000" b="1" i="0" u="none" strike="noStrike" kern="1200" cap="none" spc="0" normalizeH="0" baseline="0" noProof="1">
              <a:ln>
                <a:noFill/>
              </a:ln>
              <a:solidFill>
                <a:schemeClr val="tx1"/>
              </a:solidFill>
              <a:effectLst/>
              <a:uLnTx/>
              <a:uFillTx/>
              <a:latin typeface="Arial" panose="020B0604020202020204" pitchFamily="34" charset="0"/>
              <a:ea typeface="华文细黑" panose="02010600040101010101" pitchFamily="2" charset="-122"/>
              <a:cs typeface="+mn-cs"/>
            </a:endParaRPr>
          </a:p>
        </p:txBody>
      </p:sp>
      <p:sp>
        <p:nvSpPr>
          <p:cNvPr id="7171" name="Rectangle 7"/>
          <p:cNvSpPr>
            <a:spLocks noGrp="1"/>
          </p:cNvSpPr>
          <p:nvPr>
            <p:ph type="title"/>
          </p:nvPr>
        </p:nvSpPr>
        <p:spPr>
          <a:xfrm>
            <a:off x="304800" y="192088"/>
            <a:ext cx="5540375" cy="600075"/>
          </a:xfrm>
          <a:prstGeom prst="rect">
            <a:avLst/>
          </a:prstGeom>
          <a:noFill/>
          <a:ln w="9525">
            <a:noFill/>
          </a:ln>
        </p:spPr>
        <p:txBody>
          <a:bodyPr lIns="0" rIns="0" anchor="ctr"/>
          <a:lstStyle/>
          <a:p>
            <a:pPr lvl="0"/>
            <a:r>
              <a:rPr lang="zh-CN" altLang="zh-CN" dirty="0"/>
              <a:t>Klicken Sie, um das Titelformat zu bearbeiten</a:t>
            </a:r>
          </a:p>
        </p:txBody>
      </p:sp>
      <p:sp>
        <p:nvSpPr>
          <p:cNvPr id="7172" name="Rectangle 12"/>
          <p:cNvSpPr>
            <a:spLocks noGrp="1"/>
          </p:cNvSpPr>
          <p:nvPr>
            <p:ph type="body"/>
          </p:nvPr>
        </p:nvSpPr>
        <p:spPr>
          <a:xfrm>
            <a:off x="314325" y="1614488"/>
            <a:ext cx="8524875" cy="4391025"/>
          </a:xfrm>
          <a:prstGeom prst="rect">
            <a:avLst/>
          </a:prstGeom>
          <a:noFill/>
          <a:ln w="9525">
            <a:noFill/>
          </a:ln>
        </p:spPr>
        <p:txBody>
          <a:bodyPr lIns="0" rIns="0" anchor="t"/>
          <a:lstStyle/>
          <a:p>
            <a:pPr lvl="0" indent="-190500"/>
            <a:r>
              <a:rPr lang="zh-CN" altLang="zh-CN" dirty="0"/>
              <a:t>Klicken Sie, um die Formate des Vorlagentextes zu bearbeiten</a:t>
            </a:r>
          </a:p>
          <a:p>
            <a:pPr lvl="1" indent="-188595"/>
            <a:r>
              <a:rPr lang="zh-CN" altLang="zh-CN" dirty="0"/>
              <a:t>Zweite Ebene</a:t>
            </a:r>
          </a:p>
          <a:p>
            <a:pPr lvl="2" indent="-179070"/>
            <a:r>
              <a:rPr lang="zh-CN" altLang="zh-CN" dirty="0"/>
              <a:t>Dritte Ebene</a:t>
            </a:r>
          </a:p>
          <a:p>
            <a:pPr lvl="3" indent="-204470"/>
            <a:r>
              <a:rPr lang="zh-CN" altLang="zh-CN" dirty="0"/>
              <a:t>Vierte Ebene</a:t>
            </a:r>
          </a:p>
        </p:txBody>
      </p:sp>
      <p:sp>
        <p:nvSpPr>
          <p:cNvPr id="7174" name="Rectangle 10"/>
          <p:cNvSpPr>
            <a:spLocks noGrp="1" noChangeArrowheads="1"/>
          </p:cNvSpPr>
          <p:nvPr>
            <p:ph type="ftr" sz="quarter" idx="3"/>
          </p:nvPr>
        </p:nvSpPr>
        <p:spPr bwMode="auto">
          <a:xfrm>
            <a:off x="219075" y="6408738"/>
            <a:ext cx="1343025" cy="247650"/>
          </a:xfrm>
          <a:prstGeom prst="rect">
            <a:avLst/>
          </a:prstGeom>
          <a:noFill/>
          <a:ln w="9525">
            <a:noFill/>
            <a:miter lim="800000"/>
          </a:ln>
        </p:spPr>
        <p:txBody>
          <a:bodyPr vert="horz" wrap="square" lIns="91440" tIns="45720" rIns="91440" bIns="45720" numCol="1" anchor="t" anchorCtr="0" compatLnSpc="1"/>
          <a:lstStyle>
            <a:lvl1pPr>
              <a:buFont typeface="Arial" panose="020B0604020202020204" pitchFamily="34" charset="0"/>
              <a:buNone/>
              <a:defRPr sz="1000">
                <a:latin typeface="Arial" panose="020B0604020202020204" pitchFamily="34" charset="0"/>
              </a:defRPr>
            </a:lvl1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000" b="1" i="0" u="none" strike="noStrike" kern="1200" cap="none" spc="0" normalizeH="0" baseline="0" noProof="0">
              <a:ln>
                <a:noFill/>
              </a:ln>
              <a:solidFill>
                <a:schemeClr val="tx1"/>
              </a:solidFill>
              <a:effectLst/>
              <a:uLnTx/>
              <a:uFillTx/>
              <a:latin typeface="Arial" panose="020B0604020202020204" pitchFamily="34" charset="0"/>
              <a:ea typeface="华文细黑" panose="02010600040101010101" pitchFamily="2" charset="-122"/>
              <a:cs typeface="+mn-cs"/>
            </a:endParaRPr>
          </a:p>
        </p:txBody>
      </p:sp>
    </p:spTree>
  </p:cSld>
  <p:clrMap bg1="lt1" tx1="dk1" bg2="lt2" tx2="dk2" accent1="accent1" accent2="accent2" accent3="accent3" accent4="accent4" accent5="accent5" accent6="accent6" hlink="hlink" folHlink="folHlink"/>
  <p:sldLayoutIdLst>
    <p:sldLayoutId id="2147483719" r:id="rId1"/>
    <p:sldLayoutId id="2147483720" r:id="rId2"/>
    <p:sldLayoutId id="2147483721" r:id="rId3"/>
    <p:sldLayoutId id="2147483722" r:id="rId4"/>
    <p:sldLayoutId id="2147483723" r:id="rId5"/>
    <p:sldLayoutId id="2147483724" r:id="rId6"/>
    <p:sldLayoutId id="2147483725" r:id="rId7"/>
    <p:sldLayoutId id="2147483726" r:id="rId8"/>
    <p:sldLayoutId id="2147483727" r:id="rId9"/>
    <p:sldLayoutId id="2147483728" r:id="rId10"/>
    <p:sldLayoutId id="2147483729" r:id="rId11"/>
  </p:sldLayoutIdLst>
  <p:transition>
    <p:cover dir="u"/>
  </p:transition>
  <p:hf sldNum="0" hdr="0" ftr="0" dt="0"/>
  <p:txStyles>
    <p:titleStyle>
      <a:lvl1pPr algn="l" rtl="0" eaLnBrk="0" fontAlgn="base" hangingPunct="0">
        <a:lnSpc>
          <a:spcPct val="95000"/>
        </a:lnSpc>
        <a:spcBef>
          <a:spcPct val="0"/>
        </a:spcBef>
        <a:spcAft>
          <a:spcPct val="0"/>
        </a:spcAft>
        <a:defRPr sz="2400" b="1">
          <a:solidFill>
            <a:schemeClr val="tx1"/>
          </a:solidFill>
          <a:latin typeface="+mj-lt"/>
          <a:ea typeface="+mj-ea"/>
          <a:cs typeface="Arial" panose="020B0604020202020204" pitchFamily="34" charset="0"/>
        </a:defRPr>
      </a:lvl1pPr>
      <a:lvl2pPr algn="l" rtl="0" eaLnBrk="0" fontAlgn="base" hangingPunct="0">
        <a:lnSpc>
          <a:spcPct val="95000"/>
        </a:lnSpc>
        <a:spcBef>
          <a:spcPct val="0"/>
        </a:spcBef>
        <a:spcAft>
          <a:spcPct val="0"/>
        </a:spcAft>
        <a:defRPr sz="2400" b="1">
          <a:solidFill>
            <a:schemeClr val="tx1"/>
          </a:solidFill>
          <a:latin typeface="Arial" panose="020B0604020202020204" pitchFamily="34" charset="0"/>
          <a:cs typeface="Arial" panose="020B0604020202020204" pitchFamily="34" charset="0"/>
        </a:defRPr>
      </a:lvl2pPr>
      <a:lvl3pPr algn="l" rtl="0" eaLnBrk="0" fontAlgn="base" hangingPunct="0">
        <a:lnSpc>
          <a:spcPct val="95000"/>
        </a:lnSpc>
        <a:spcBef>
          <a:spcPct val="0"/>
        </a:spcBef>
        <a:spcAft>
          <a:spcPct val="0"/>
        </a:spcAft>
        <a:defRPr sz="2400" b="1">
          <a:solidFill>
            <a:schemeClr val="tx1"/>
          </a:solidFill>
          <a:latin typeface="Arial" panose="020B0604020202020204" pitchFamily="34" charset="0"/>
          <a:cs typeface="Arial" panose="020B0604020202020204" pitchFamily="34" charset="0"/>
        </a:defRPr>
      </a:lvl3pPr>
      <a:lvl4pPr algn="l" rtl="0" eaLnBrk="0" fontAlgn="base" hangingPunct="0">
        <a:lnSpc>
          <a:spcPct val="95000"/>
        </a:lnSpc>
        <a:spcBef>
          <a:spcPct val="0"/>
        </a:spcBef>
        <a:spcAft>
          <a:spcPct val="0"/>
        </a:spcAft>
        <a:defRPr sz="2400" b="1">
          <a:solidFill>
            <a:schemeClr val="tx1"/>
          </a:solidFill>
          <a:latin typeface="Arial" panose="020B0604020202020204" pitchFamily="34" charset="0"/>
          <a:cs typeface="Arial" panose="020B0604020202020204" pitchFamily="34" charset="0"/>
        </a:defRPr>
      </a:lvl4pPr>
      <a:lvl5pPr algn="l" rtl="0" eaLnBrk="0" fontAlgn="base" hangingPunct="0">
        <a:lnSpc>
          <a:spcPct val="95000"/>
        </a:lnSpc>
        <a:spcBef>
          <a:spcPct val="0"/>
        </a:spcBef>
        <a:spcAft>
          <a:spcPct val="0"/>
        </a:spcAft>
        <a:defRPr sz="2400" b="1">
          <a:solidFill>
            <a:schemeClr val="tx1"/>
          </a:solidFill>
          <a:latin typeface="Arial" panose="020B0604020202020204" pitchFamily="34" charset="0"/>
          <a:cs typeface="Arial" panose="020B0604020202020204" pitchFamily="34" charset="0"/>
        </a:defRPr>
      </a:lvl5pPr>
      <a:lvl6pPr marL="457200" algn="l" rtl="0" eaLnBrk="0" fontAlgn="base" hangingPunct="0">
        <a:lnSpc>
          <a:spcPct val="95000"/>
        </a:lnSpc>
        <a:spcBef>
          <a:spcPct val="0"/>
        </a:spcBef>
        <a:spcAft>
          <a:spcPct val="0"/>
        </a:spcAft>
        <a:defRPr sz="2400" b="1">
          <a:solidFill>
            <a:schemeClr val="tx1"/>
          </a:solidFill>
          <a:latin typeface="Arial" panose="020B0604020202020204" pitchFamily="34" charset="0"/>
        </a:defRPr>
      </a:lvl6pPr>
      <a:lvl7pPr marL="914400" algn="l" rtl="0" eaLnBrk="0" fontAlgn="base" hangingPunct="0">
        <a:lnSpc>
          <a:spcPct val="95000"/>
        </a:lnSpc>
        <a:spcBef>
          <a:spcPct val="0"/>
        </a:spcBef>
        <a:spcAft>
          <a:spcPct val="0"/>
        </a:spcAft>
        <a:defRPr sz="2400" b="1">
          <a:solidFill>
            <a:schemeClr val="tx1"/>
          </a:solidFill>
          <a:latin typeface="Arial" panose="020B0604020202020204" pitchFamily="34" charset="0"/>
        </a:defRPr>
      </a:lvl7pPr>
      <a:lvl8pPr marL="1371600" algn="l" rtl="0" eaLnBrk="0" fontAlgn="base" hangingPunct="0">
        <a:lnSpc>
          <a:spcPct val="95000"/>
        </a:lnSpc>
        <a:spcBef>
          <a:spcPct val="0"/>
        </a:spcBef>
        <a:spcAft>
          <a:spcPct val="0"/>
        </a:spcAft>
        <a:defRPr sz="2400" b="1">
          <a:solidFill>
            <a:schemeClr val="tx1"/>
          </a:solidFill>
          <a:latin typeface="Arial" panose="020B0604020202020204" pitchFamily="34" charset="0"/>
        </a:defRPr>
      </a:lvl8pPr>
      <a:lvl9pPr marL="1828800" algn="l" rtl="0" eaLnBrk="0" fontAlgn="base" hangingPunct="0">
        <a:lnSpc>
          <a:spcPct val="95000"/>
        </a:lnSpc>
        <a:spcBef>
          <a:spcPct val="0"/>
        </a:spcBef>
        <a:spcAft>
          <a:spcPct val="0"/>
        </a:spcAft>
        <a:defRPr sz="2400" b="1">
          <a:solidFill>
            <a:schemeClr val="tx1"/>
          </a:solidFill>
          <a:latin typeface="Arial" panose="020B0604020202020204" pitchFamily="34" charset="0"/>
        </a:defRPr>
      </a:lvl9pPr>
    </p:titleStyle>
    <p:bodyStyle>
      <a:lvl1pPr marL="190500" indent="-190500" algn="l" rtl="0" eaLnBrk="0" fontAlgn="base" hangingPunct="0">
        <a:spcBef>
          <a:spcPct val="60000"/>
        </a:spcBef>
        <a:spcAft>
          <a:spcPct val="0"/>
        </a:spcAft>
        <a:buClr>
          <a:schemeClr val="accent1"/>
        </a:buClr>
        <a:buFont typeface="Wingdings" panose="05000000000000000000" pitchFamily="2" charset="2"/>
        <a:buChar char="§"/>
        <a:defRPr sz="2000" b="1">
          <a:solidFill>
            <a:schemeClr val="tx1"/>
          </a:solidFill>
          <a:latin typeface="+mn-lt"/>
          <a:ea typeface="+mn-ea"/>
          <a:cs typeface="Arial" panose="020B0604020202020204" pitchFamily="34" charset="0"/>
        </a:defRPr>
      </a:lvl1pPr>
      <a:lvl2pPr marL="381000" indent="-189230" algn="l" rtl="0" eaLnBrk="0" fontAlgn="base" hangingPunct="0">
        <a:spcBef>
          <a:spcPct val="30000"/>
        </a:spcBef>
        <a:spcAft>
          <a:spcPct val="0"/>
        </a:spcAft>
        <a:buClr>
          <a:schemeClr val="accent1"/>
        </a:buClr>
        <a:buFont typeface="Wingdings" panose="05000000000000000000" pitchFamily="2" charset="2"/>
        <a:buChar char="-"/>
        <a:defRPr sz="2800">
          <a:solidFill>
            <a:schemeClr val="tx1"/>
          </a:solidFill>
          <a:latin typeface="+mn-lt"/>
          <a:cs typeface="Arial" panose="020B0604020202020204" pitchFamily="34" charset="0"/>
        </a:defRPr>
      </a:lvl2pPr>
      <a:lvl3pPr marL="561975" indent="-179705" algn="l" rtl="0" eaLnBrk="0" fontAlgn="base" hangingPunct="0">
        <a:spcBef>
          <a:spcPct val="30000"/>
        </a:spcBef>
        <a:spcAft>
          <a:spcPct val="0"/>
        </a:spcAft>
        <a:buClr>
          <a:schemeClr val="accent1"/>
        </a:buClr>
        <a:buFont typeface="Wingdings" panose="05000000000000000000" pitchFamily="2" charset="2"/>
        <a:buChar char="-"/>
        <a:defRPr sz="1600">
          <a:solidFill>
            <a:schemeClr val="tx1"/>
          </a:solidFill>
          <a:latin typeface="+mn-lt"/>
          <a:cs typeface="Arial" panose="020B0604020202020204" pitchFamily="34" charset="0"/>
        </a:defRPr>
      </a:lvl3pPr>
      <a:lvl4pPr marL="768350" indent="-205105" algn="l" rtl="0" eaLnBrk="0" fontAlgn="base" hangingPunct="0">
        <a:spcBef>
          <a:spcPct val="30000"/>
        </a:spcBef>
        <a:spcAft>
          <a:spcPct val="0"/>
        </a:spcAft>
        <a:buClr>
          <a:schemeClr val="accent1"/>
        </a:buClr>
        <a:buFont typeface="Wingdings" panose="05000000000000000000" pitchFamily="2" charset="2"/>
        <a:buChar char="-"/>
        <a:defRPr sz="1600">
          <a:solidFill>
            <a:schemeClr val="tx1"/>
          </a:solidFill>
          <a:latin typeface="+mn-lt"/>
          <a:cs typeface="Arial" panose="020B0604020202020204" pitchFamily="34" charset="0"/>
        </a:defRPr>
      </a:lvl4pPr>
      <a:lvl5pPr marL="1050925" indent="-168275" algn="l" rtl="0" eaLnBrk="0" fontAlgn="base" hangingPunct="0">
        <a:spcBef>
          <a:spcPct val="40000"/>
        </a:spcBef>
        <a:spcAft>
          <a:spcPct val="0"/>
        </a:spcAft>
        <a:buClr>
          <a:schemeClr val="accent1"/>
        </a:buClr>
        <a:buFont typeface="Wingdings" panose="05000000000000000000" pitchFamily="2" charset="2"/>
        <a:buChar char="»"/>
        <a:defRPr sz="2000">
          <a:solidFill>
            <a:schemeClr val="tx1"/>
          </a:solidFill>
          <a:latin typeface="+mn-lt"/>
          <a:cs typeface="Arial" panose="020B0604020202020204" pitchFamily="34" charset="0"/>
        </a:defRPr>
      </a:lvl5pPr>
      <a:lvl6pPr marL="1508125" indent="-168275" algn="l" rtl="0" eaLnBrk="0" fontAlgn="base" hangingPunct="0">
        <a:spcBef>
          <a:spcPct val="40000"/>
        </a:spcBef>
        <a:spcAft>
          <a:spcPct val="0"/>
        </a:spcAft>
        <a:buClr>
          <a:schemeClr val="accent1"/>
        </a:buClr>
        <a:buFont typeface="Wingdings" panose="05000000000000000000" pitchFamily="2" charset="2"/>
        <a:buChar char="»"/>
        <a:defRPr sz="2000">
          <a:solidFill>
            <a:schemeClr val="tx1"/>
          </a:solidFill>
          <a:latin typeface="+mn-lt"/>
        </a:defRPr>
      </a:lvl6pPr>
      <a:lvl7pPr marL="1965325" indent="-168275" algn="l" rtl="0" eaLnBrk="0" fontAlgn="base" hangingPunct="0">
        <a:spcBef>
          <a:spcPct val="40000"/>
        </a:spcBef>
        <a:spcAft>
          <a:spcPct val="0"/>
        </a:spcAft>
        <a:buClr>
          <a:schemeClr val="accent1"/>
        </a:buClr>
        <a:buFont typeface="Wingdings" panose="05000000000000000000" pitchFamily="2" charset="2"/>
        <a:buChar char="»"/>
        <a:defRPr sz="2000">
          <a:solidFill>
            <a:schemeClr val="tx1"/>
          </a:solidFill>
          <a:latin typeface="+mn-lt"/>
        </a:defRPr>
      </a:lvl7pPr>
      <a:lvl8pPr marL="2422525" indent="-168275" algn="l" rtl="0" eaLnBrk="0" fontAlgn="base" hangingPunct="0">
        <a:spcBef>
          <a:spcPct val="40000"/>
        </a:spcBef>
        <a:spcAft>
          <a:spcPct val="0"/>
        </a:spcAft>
        <a:buClr>
          <a:schemeClr val="accent1"/>
        </a:buClr>
        <a:buFont typeface="Wingdings" panose="05000000000000000000" pitchFamily="2" charset="2"/>
        <a:buChar char="»"/>
        <a:defRPr sz="2000">
          <a:solidFill>
            <a:schemeClr val="tx1"/>
          </a:solidFill>
          <a:latin typeface="+mn-lt"/>
        </a:defRPr>
      </a:lvl8pPr>
      <a:lvl9pPr marL="2879725" indent="-168275" algn="l" rtl="0" eaLnBrk="0" fontAlgn="base" hangingPunct="0">
        <a:spcBef>
          <a:spcPct val="40000"/>
        </a:spcBef>
        <a:spcAft>
          <a:spcPct val="0"/>
        </a:spcAft>
        <a:buClr>
          <a:schemeClr val="accent1"/>
        </a:buClr>
        <a:buFont typeface="Wingdings" panose="05000000000000000000" pitchFamily="2" charset="2"/>
        <a:buChar char="»"/>
        <a:defRPr sz="2000">
          <a:solidFill>
            <a:schemeClr val="tx1"/>
          </a:solidFill>
          <a:latin typeface="+mn-lt"/>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blipFill rotWithShape="0">
          <a:blip r:embed="rId13" cstate="print"/>
          <a:stretch>
            <a:fillRect/>
          </a:stretch>
        </a:blipFill>
        <a:effectLst/>
      </p:bgPr>
    </p:bg>
    <p:spTree>
      <p:nvGrpSpPr>
        <p:cNvPr id="1" name=""/>
        <p:cNvGrpSpPr/>
        <p:nvPr/>
      </p:nvGrpSpPr>
      <p:grpSpPr>
        <a:xfrm>
          <a:off x="0" y="0"/>
          <a:ext cx="0" cy="0"/>
          <a:chOff x="0" y="0"/>
          <a:chExt cx="0" cy="0"/>
        </a:xfrm>
      </p:grpSpPr>
      <p:sp>
        <p:nvSpPr>
          <p:cNvPr id="8194" name="Rectangle 5"/>
          <p:cNvSpPr>
            <a:spLocks noChangeArrowheads="1"/>
          </p:cNvSpPr>
          <p:nvPr/>
        </p:nvSpPr>
        <p:spPr bwMode="auto">
          <a:xfrm>
            <a:off x="2162175" y="6408738"/>
            <a:ext cx="4784725" cy="247650"/>
          </a:xfrm>
          <a:prstGeom prst="rect">
            <a:avLst/>
          </a:prstGeom>
          <a:noFill/>
          <a:ln w="9525">
            <a:noFill/>
            <a:miter lim="800000"/>
          </a:ln>
        </p:spPr>
        <p:txBody>
          <a:body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000" b="1" i="0" u="none" strike="noStrike" kern="1200" cap="none" spc="0" normalizeH="0" baseline="0" noProof="1">
              <a:ln>
                <a:noFill/>
              </a:ln>
              <a:solidFill>
                <a:schemeClr val="tx1"/>
              </a:solidFill>
              <a:effectLst/>
              <a:uLnTx/>
              <a:uFillTx/>
              <a:latin typeface="Arial" panose="020B0604020202020204" pitchFamily="34" charset="0"/>
              <a:ea typeface="华文细黑" panose="02010600040101010101" pitchFamily="2" charset="-122"/>
              <a:cs typeface="+mn-cs"/>
            </a:endParaRPr>
          </a:p>
        </p:txBody>
      </p:sp>
      <p:sp>
        <p:nvSpPr>
          <p:cNvPr id="8195" name="Rectangle 7"/>
          <p:cNvSpPr>
            <a:spLocks noChangeArrowheads="1"/>
          </p:cNvSpPr>
          <p:nvPr/>
        </p:nvSpPr>
        <p:spPr bwMode="auto">
          <a:xfrm>
            <a:off x="7188200" y="6184900"/>
            <a:ext cx="1646238" cy="377825"/>
          </a:xfrm>
          <a:prstGeom prst="rect">
            <a:avLst/>
          </a:prstGeom>
          <a:gradFill rotWithShape="1">
            <a:gsLst>
              <a:gs pos="0">
                <a:srgbClr val="FFFFFF"/>
              </a:gs>
              <a:gs pos="100000">
                <a:srgbClr val="DDDDDD"/>
              </a:gs>
            </a:gsLst>
            <a:lin ang="0" scaled="1"/>
          </a:gradFill>
          <a:ln w="9525">
            <a:solidFill>
              <a:srgbClr val="969696"/>
            </a:solidFill>
            <a:miter lim="800000"/>
          </a:ln>
        </p:spPr>
        <p:txBody>
          <a:bodyPr wrap="none" anchor="ctr"/>
          <a:lstStyle/>
          <a:p>
            <a:pPr marL="0" marR="0" lvl="0" indent="0" algn="ctr" defTabSz="914400" rtl="0" eaLnBrk="0" fontAlgn="base" latinLnBrk="0" hangingPunct="0">
              <a:lnSpc>
                <a:spcPct val="100000"/>
              </a:lnSpc>
              <a:spcBef>
                <a:spcPct val="0"/>
              </a:spcBef>
              <a:spcAft>
                <a:spcPct val="0"/>
              </a:spcAft>
              <a:buClrTx/>
              <a:buSzTx/>
              <a:buFont typeface="Arial" panose="020B0604020202020204" pitchFamily="34" charset="0"/>
              <a:buNone/>
              <a:defRPr/>
            </a:pPr>
            <a:r>
              <a:rPr kumimoji="0" lang="de-DE" altLang="en-US" sz="1600" b="1" i="0" u="none" strike="noStrike" kern="1200" cap="none" spc="0" normalizeH="0" baseline="0" noProof="0">
                <a:ln>
                  <a:noFill/>
                </a:ln>
                <a:solidFill>
                  <a:schemeClr val="tx1"/>
                </a:solidFill>
                <a:effectLst/>
                <a:uLnTx/>
                <a:uFillTx/>
                <a:latin typeface="Arial" panose="020B0604020202020204" pitchFamily="34" charset="0"/>
                <a:ea typeface="华文细黑" panose="02010600040101010101" pitchFamily="2" charset="-122"/>
                <a:cs typeface="+mn-cs"/>
              </a:rPr>
              <a:t>YOUR LOGO</a:t>
            </a:r>
          </a:p>
        </p:txBody>
      </p:sp>
      <p:sp>
        <p:nvSpPr>
          <p:cNvPr id="8196" name="Rectangle 7"/>
          <p:cNvSpPr>
            <a:spLocks noGrp="1"/>
          </p:cNvSpPr>
          <p:nvPr>
            <p:ph type="title"/>
          </p:nvPr>
        </p:nvSpPr>
        <p:spPr>
          <a:xfrm>
            <a:off x="304800" y="192088"/>
            <a:ext cx="5540375" cy="600075"/>
          </a:xfrm>
          <a:prstGeom prst="rect">
            <a:avLst/>
          </a:prstGeom>
          <a:noFill/>
          <a:ln w="9525">
            <a:noFill/>
          </a:ln>
        </p:spPr>
        <p:txBody>
          <a:bodyPr lIns="0" rIns="0" anchor="ctr"/>
          <a:lstStyle/>
          <a:p>
            <a:pPr lvl="0"/>
            <a:r>
              <a:rPr lang="zh-CN" altLang="zh-CN" dirty="0"/>
              <a:t>Klicken Sie, um das Titelformat zu bearbeiten</a:t>
            </a:r>
          </a:p>
        </p:txBody>
      </p:sp>
      <p:sp>
        <p:nvSpPr>
          <p:cNvPr id="8197" name="Rectangle 12"/>
          <p:cNvSpPr>
            <a:spLocks noGrp="1"/>
          </p:cNvSpPr>
          <p:nvPr>
            <p:ph type="body"/>
          </p:nvPr>
        </p:nvSpPr>
        <p:spPr>
          <a:xfrm>
            <a:off x="314325" y="1614488"/>
            <a:ext cx="8524875" cy="4391025"/>
          </a:xfrm>
          <a:prstGeom prst="rect">
            <a:avLst/>
          </a:prstGeom>
          <a:noFill/>
          <a:ln w="9525">
            <a:noFill/>
          </a:ln>
        </p:spPr>
        <p:txBody>
          <a:bodyPr lIns="0" rIns="0" anchor="t"/>
          <a:lstStyle/>
          <a:p>
            <a:pPr lvl="0" indent="-190500"/>
            <a:r>
              <a:rPr lang="zh-CN" altLang="zh-CN" dirty="0"/>
              <a:t>Klicken Sie, um die Formate des Vorlagentextes zu bearbeiten</a:t>
            </a:r>
          </a:p>
          <a:p>
            <a:pPr lvl="1" indent="-188595"/>
            <a:r>
              <a:rPr lang="zh-CN" altLang="zh-CN" dirty="0"/>
              <a:t>Zweite Ebene</a:t>
            </a:r>
          </a:p>
          <a:p>
            <a:pPr lvl="2" indent="-179070"/>
            <a:r>
              <a:rPr lang="zh-CN" altLang="zh-CN" dirty="0"/>
              <a:t>Dritte Ebene</a:t>
            </a:r>
          </a:p>
          <a:p>
            <a:pPr lvl="3" indent="-204470"/>
            <a:r>
              <a:rPr lang="zh-CN" altLang="zh-CN" dirty="0"/>
              <a:t>Vierte Ebene</a:t>
            </a:r>
          </a:p>
        </p:txBody>
      </p:sp>
      <p:sp>
        <p:nvSpPr>
          <p:cNvPr id="8198" name="Rectangle 10"/>
          <p:cNvSpPr>
            <a:spLocks noGrp="1" noChangeArrowheads="1"/>
          </p:cNvSpPr>
          <p:nvPr>
            <p:ph type="ftr" sz="quarter" idx="3"/>
          </p:nvPr>
        </p:nvSpPr>
        <p:spPr bwMode="auto">
          <a:xfrm>
            <a:off x="219075" y="6408738"/>
            <a:ext cx="1343025" cy="247650"/>
          </a:xfrm>
          <a:prstGeom prst="rect">
            <a:avLst/>
          </a:prstGeom>
          <a:noFill/>
          <a:ln w="9525">
            <a:noFill/>
            <a:miter lim="800000"/>
          </a:ln>
        </p:spPr>
        <p:txBody>
          <a:bodyPr vert="horz" wrap="square" lIns="91440" tIns="45720" rIns="91440" bIns="45720" numCol="1" anchor="t" anchorCtr="0" compatLnSpc="1"/>
          <a:lstStyle>
            <a:lvl1pPr>
              <a:buFont typeface="Arial" panose="020B0604020202020204" pitchFamily="34" charset="0"/>
              <a:buNone/>
              <a:defRPr sz="1000">
                <a:latin typeface="Arial" panose="020B0604020202020204" pitchFamily="34" charset="0"/>
              </a:defRPr>
            </a:lvl1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000" b="1" i="0" u="none" strike="noStrike" kern="1200" cap="none" spc="0" normalizeH="0" baseline="0" noProof="0">
              <a:ln>
                <a:noFill/>
              </a:ln>
              <a:solidFill>
                <a:schemeClr val="tx1"/>
              </a:solidFill>
              <a:effectLst/>
              <a:uLnTx/>
              <a:uFillTx/>
              <a:latin typeface="Arial" panose="020B0604020202020204" pitchFamily="34" charset="0"/>
              <a:ea typeface="华文细黑" panose="02010600040101010101" pitchFamily="2" charset="-122"/>
              <a:cs typeface="+mn-cs"/>
            </a:endParaRPr>
          </a:p>
        </p:txBody>
      </p:sp>
    </p:spTree>
  </p:cSld>
  <p:clrMap bg1="lt1" tx1="dk1" bg2="lt2" tx2="dk2" accent1="accent1" accent2="accent2" accent3="accent3" accent4="accent4" accent5="accent5" accent6="accent6" hlink="hlink" folHlink="folHlink"/>
  <p:sldLayoutIdLst>
    <p:sldLayoutId id="2147483731" r:id="rId1"/>
    <p:sldLayoutId id="2147483732" r:id="rId2"/>
    <p:sldLayoutId id="2147483733" r:id="rId3"/>
    <p:sldLayoutId id="2147483734" r:id="rId4"/>
    <p:sldLayoutId id="2147483735" r:id="rId5"/>
    <p:sldLayoutId id="2147483736" r:id="rId6"/>
    <p:sldLayoutId id="2147483737" r:id="rId7"/>
    <p:sldLayoutId id="2147483738" r:id="rId8"/>
    <p:sldLayoutId id="2147483739" r:id="rId9"/>
    <p:sldLayoutId id="2147483740" r:id="rId10"/>
    <p:sldLayoutId id="2147483741" r:id="rId11"/>
  </p:sldLayoutIdLst>
  <p:transition>
    <p:cover dir="u"/>
  </p:transition>
  <p:hf sldNum="0" hdr="0" ftr="0" dt="0"/>
  <p:txStyles>
    <p:titleStyle>
      <a:lvl1pPr algn="l" rtl="0" eaLnBrk="0" fontAlgn="base" hangingPunct="0">
        <a:lnSpc>
          <a:spcPct val="95000"/>
        </a:lnSpc>
        <a:spcBef>
          <a:spcPct val="0"/>
        </a:spcBef>
        <a:spcAft>
          <a:spcPct val="0"/>
        </a:spcAft>
        <a:defRPr sz="2400" b="1">
          <a:solidFill>
            <a:schemeClr val="tx1"/>
          </a:solidFill>
          <a:latin typeface="+mj-lt"/>
          <a:ea typeface="+mj-ea"/>
          <a:cs typeface="Arial" panose="020B0604020202020204" pitchFamily="34" charset="0"/>
        </a:defRPr>
      </a:lvl1pPr>
      <a:lvl2pPr algn="l" rtl="0" eaLnBrk="0" fontAlgn="base" hangingPunct="0">
        <a:lnSpc>
          <a:spcPct val="95000"/>
        </a:lnSpc>
        <a:spcBef>
          <a:spcPct val="0"/>
        </a:spcBef>
        <a:spcAft>
          <a:spcPct val="0"/>
        </a:spcAft>
        <a:defRPr sz="2400" b="1">
          <a:solidFill>
            <a:schemeClr val="tx1"/>
          </a:solidFill>
          <a:latin typeface="Arial" panose="020B0604020202020204" pitchFamily="34" charset="0"/>
          <a:cs typeface="Arial" panose="020B0604020202020204" pitchFamily="34" charset="0"/>
        </a:defRPr>
      </a:lvl2pPr>
      <a:lvl3pPr algn="l" rtl="0" eaLnBrk="0" fontAlgn="base" hangingPunct="0">
        <a:lnSpc>
          <a:spcPct val="95000"/>
        </a:lnSpc>
        <a:spcBef>
          <a:spcPct val="0"/>
        </a:spcBef>
        <a:spcAft>
          <a:spcPct val="0"/>
        </a:spcAft>
        <a:defRPr sz="2400" b="1">
          <a:solidFill>
            <a:schemeClr val="tx1"/>
          </a:solidFill>
          <a:latin typeface="Arial" panose="020B0604020202020204" pitchFamily="34" charset="0"/>
          <a:cs typeface="Arial" panose="020B0604020202020204" pitchFamily="34" charset="0"/>
        </a:defRPr>
      </a:lvl3pPr>
      <a:lvl4pPr algn="l" rtl="0" eaLnBrk="0" fontAlgn="base" hangingPunct="0">
        <a:lnSpc>
          <a:spcPct val="95000"/>
        </a:lnSpc>
        <a:spcBef>
          <a:spcPct val="0"/>
        </a:spcBef>
        <a:spcAft>
          <a:spcPct val="0"/>
        </a:spcAft>
        <a:defRPr sz="2400" b="1">
          <a:solidFill>
            <a:schemeClr val="tx1"/>
          </a:solidFill>
          <a:latin typeface="Arial" panose="020B0604020202020204" pitchFamily="34" charset="0"/>
          <a:cs typeface="Arial" panose="020B0604020202020204" pitchFamily="34" charset="0"/>
        </a:defRPr>
      </a:lvl4pPr>
      <a:lvl5pPr algn="l" rtl="0" eaLnBrk="0" fontAlgn="base" hangingPunct="0">
        <a:lnSpc>
          <a:spcPct val="95000"/>
        </a:lnSpc>
        <a:spcBef>
          <a:spcPct val="0"/>
        </a:spcBef>
        <a:spcAft>
          <a:spcPct val="0"/>
        </a:spcAft>
        <a:defRPr sz="2400" b="1">
          <a:solidFill>
            <a:schemeClr val="tx1"/>
          </a:solidFill>
          <a:latin typeface="Arial" panose="020B0604020202020204" pitchFamily="34" charset="0"/>
          <a:cs typeface="Arial" panose="020B0604020202020204" pitchFamily="34" charset="0"/>
        </a:defRPr>
      </a:lvl5pPr>
      <a:lvl6pPr marL="457200" algn="l" rtl="0" eaLnBrk="0" fontAlgn="base" hangingPunct="0">
        <a:lnSpc>
          <a:spcPct val="95000"/>
        </a:lnSpc>
        <a:spcBef>
          <a:spcPct val="0"/>
        </a:spcBef>
        <a:spcAft>
          <a:spcPct val="0"/>
        </a:spcAft>
        <a:defRPr sz="2400" b="1">
          <a:solidFill>
            <a:schemeClr val="tx1"/>
          </a:solidFill>
          <a:latin typeface="Arial" panose="020B0604020202020204" pitchFamily="34" charset="0"/>
        </a:defRPr>
      </a:lvl6pPr>
      <a:lvl7pPr marL="914400" algn="l" rtl="0" eaLnBrk="0" fontAlgn="base" hangingPunct="0">
        <a:lnSpc>
          <a:spcPct val="95000"/>
        </a:lnSpc>
        <a:spcBef>
          <a:spcPct val="0"/>
        </a:spcBef>
        <a:spcAft>
          <a:spcPct val="0"/>
        </a:spcAft>
        <a:defRPr sz="2400" b="1">
          <a:solidFill>
            <a:schemeClr val="tx1"/>
          </a:solidFill>
          <a:latin typeface="Arial" panose="020B0604020202020204" pitchFamily="34" charset="0"/>
        </a:defRPr>
      </a:lvl7pPr>
      <a:lvl8pPr marL="1371600" algn="l" rtl="0" eaLnBrk="0" fontAlgn="base" hangingPunct="0">
        <a:lnSpc>
          <a:spcPct val="95000"/>
        </a:lnSpc>
        <a:spcBef>
          <a:spcPct val="0"/>
        </a:spcBef>
        <a:spcAft>
          <a:spcPct val="0"/>
        </a:spcAft>
        <a:defRPr sz="2400" b="1">
          <a:solidFill>
            <a:schemeClr val="tx1"/>
          </a:solidFill>
          <a:latin typeface="Arial" panose="020B0604020202020204" pitchFamily="34" charset="0"/>
        </a:defRPr>
      </a:lvl8pPr>
      <a:lvl9pPr marL="1828800" algn="l" rtl="0" eaLnBrk="0" fontAlgn="base" hangingPunct="0">
        <a:lnSpc>
          <a:spcPct val="95000"/>
        </a:lnSpc>
        <a:spcBef>
          <a:spcPct val="0"/>
        </a:spcBef>
        <a:spcAft>
          <a:spcPct val="0"/>
        </a:spcAft>
        <a:defRPr sz="2400" b="1">
          <a:solidFill>
            <a:schemeClr val="tx1"/>
          </a:solidFill>
          <a:latin typeface="Arial" panose="020B0604020202020204" pitchFamily="34" charset="0"/>
        </a:defRPr>
      </a:lvl9pPr>
    </p:titleStyle>
    <p:bodyStyle>
      <a:lvl1pPr marL="190500" indent="-190500" algn="l" rtl="0" eaLnBrk="0" fontAlgn="base" hangingPunct="0">
        <a:spcBef>
          <a:spcPct val="60000"/>
        </a:spcBef>
        <a:spcAft>
          <a:spcPct val="0"/>
        </a:spcAft>
        <a:buClr>
          <a:schemeClr val="accent1"/>
        </a:buClr>
        <a:buFont typeface="Wingdings" panose="05000000000000000000" pitchFamily="2" charset="2"/>
        <a:buChar char="§"/>
        <a:defRPr sz="2000" b="1">
          <a:solidFill>
            <a:schemeClr val="tx1"/>
          </a:solidFill>
          <a:latin typeface="+mn-lt"/>
          <a:ea typeface="+mn-ea"/>
          <a:cs typeface="Arial" panose="020B0604020202020204" pitchFamily="34" charset="0"/>
        </a:defRPr>
      </a:lvl1pPr>
      <a:lvl2pPr marL="381000" indent="-189230" algn="l" rtl="0" eaLnBrk="0" fontAlgn="base" hangingPunct="0">
        <a:spcBef>
          <a:spcPct val="30000"/>
        </a:spcBef>
        <a:spcAft>
          <a:spcPct val="0"/>
        </a:spcAft>
        <a:buClr>
          <a:schemeClr val="accent1"/>
        </a:buClr>
        <a:buFont typeface="Wingdings" panose="05000000000000000000" pitchFamily="2" charset="2"/>
        <a:buChar char="-"/>
        <a:defRPr sz="2800">
          <a:solidFill>
            <a:schemeClr val="tx1"/>
          </a:solidFill>
          <a:latin typeface="+mn-lt"/>
          <a:cs typeface="Arial" panose="020B0604020202020204" pitchFamily="34" charset="0"/>
        </a:defRPr>
      </a:lvl2pPr>
      <a:lvl3pPr marL="561975" indent="-179705" algn="l" rtl="0" eaLnBrk="0" fontAlgn="base" hangingPunct="0">
        <a:spcBef>
          <a:spcPct val="30000"/>
        </a:spcBef>
        <a:spcAft>
          <a:spcPct val="0"/>
        </a:spcAft>
        <a:buClr>
          <a:schemeClr val="accent1"/>
        </a:buClr>
        <a:buFont typeface="Wingdings" panose="05000000000000000000" pitchFamily="2" charset="2"/>
        <a:buChar char="-"/>
        <a:defRPr sz="1600">
          <a:solidFill>
            <a:schemeClr val="tx1"/>
          </a:solidFill>
          <a:latin typeface="+mn-lt"/>
          <a:cs typeface="Arial" panose="020B0604020202020204" pitchFamily="34" charset="0"/>
        </a:defRPr>
      </a:lvl3pPr>
      <a:lvl4pPr marL="768350" indent="-205105" algn="l" rtl="0" eaLnBrk="0" fontAlgn="base" hangingPunct="0">
        <a:spcBef>
          <a:spcPct val="30000"/>
        </a:spcBef>
        <a:spcAft>
          <a:spcPct val="0"/>
        </a:spcAft>
        <a:buClr>
          <a:schemeClr val="accent1"/>
        </a:buClr>
        <a:buFont typeface="Wingdings" panose="05000000000000000000" pitchFamily="2" charset="2"/>
        <a:buChar char="-"/>
        <a:defRPr sz="1600">
          <a:solidFill>
            <a:schemeClr val="tx1"/>
          </a:solidFill>
          <a:latin typeface="+mn-lt"/>
          <a:cs typeface="Arial" panose="020B0604020202020204" pitchFamily="34" charset="0"/>
        </a:defRPr>
      </a:lvl4pPr>
      <a:lvl5pPr marL="1050925" indent="-168275" algn="l" rtl="0" eaLnBrk="0" fontAlgn="base" hangingPunct="0">
        <a:spcBef>
          <a:spcPct val="40000"/>
        </a:spcBef>
        <a:spcAft>
          <a:spcPct val="0"/>
        </a:spcAft>
        <a:buClr>
          <a:schemeClr val="accent1"/>
        </a:buClr>
        <a:buFont typeface="Wingdings" panose="05000000000000000000" pitchFamily="2" charset="2"/>
        <a:buChar char="»"/>
        <a:defRPr sz="2000">
          <a:solidFill>
            <a:schemeClr val="tx1"/>
          </a:solidFill>
          <a:latin typeface="+mn-lt"/>
          <a:cs typeface="Arial" panose="020B0604020202020204" pitchFamily="34" charset="0"/>
        </a:defRPr>
      </a:lvl5pPr>
      <a:lvl6pPr marL="1508125" indent="-168275" algn="l" rtl="0" eaLnBrk="0" fontAlgn="base" hangingPunct="0">
        <a:spcBef>
          <a:spcPct val="40000"/>
        </a:spcBef>
        <a:spcAft>
          <a:spcPct val="0"/>
        </a:spcAft>
        <a:buClr>
          <a:schemeClr val="accent1"/>
        </a:buClr>
        <a:buFont typeface="Wingdings" panose="05000000000000000000" pitchFamily="2" charset="2"/>
        <a:buChar char="»"/>
        <a:defRPr sz="2000">
          <a:solidFill>
            <a:schemeClr val="tx1"/>
          </a:solidFill>
          <a:latin typeface="+mn-lt"/>
        </a:defRPr>
      </a:lvl6pPr>
      <a:lvl7pPr marL="1965325" indent="-168275" algn="l" rtl="0" eaLnBrk="0" fontAlgn="base" hangingPunct="0">
        <a:spcBef>
          <a:spcPct val="40000"/>
        </a:spcBef>
        <a:spcAft>
          <a:spcPct val="0"/>
        </a:spcAft>
        <a:buClr>
          <a:schemeClr val="accent1"/>
        </a:buClr>
        <a:buFont typeface="Wingdings" panose="05000000000000000000" pitchFamily="2" charset="2"/>
        <a:buChar char="»"/>
        <a:defRPr sz="2000">
          <a:solidFill>
            <a:schemeClr val="tx1"/>
          </a:solidFill>
          <a:latin typeface="+mn-lt"/>
        </a:defRPr>
      </a:lvl7pPr>
      <a:lvl8pPr marL="2422525" indent="-168275" algn="l" rtl="0" eaLnBrk="0" fontAlgn="base" hangingPunct="0">
        <a:spcBef>
          <a:spcPct val="40000"/>
        </a:spcBef>
        <a:spcAft>
          <a:spcPct val="0"/>
        </a:spcAft>
        <a:buClr>
          <a:schemeClr val="accent1"/>
        </a:buClr>
        <a:buFont typeface="Wingdings" panose="05000000000000000000" pitchFamily="2" charset="2"/>
        <a:buChar char="»"/>
        <a:defRPr sz="2000">
          <a:solidFill>
            <a:schemeClr val="tx1"/>
          </a:solidFill>
          <a:latin typeface="+mn-lt"/>
        </a:defRPr>
      </a:lvl8pPr>
      <a:lvl9pPr marL="2879725" indent="-168275" algn="l" rtl="0" eaLnBrk="0" fontAlgn="base" hangingPunct="0">
        <a:spcBef>
          <a:spcPct val="40000"/>
        </a:spcBef>
        <a:spcAft>
          <a:spcPct val="0"/>
        </a:spcAft>
        <a:buClr>
          <a:schemeClr val="accent1"/>
        </a:buClr>
        <a:buFont typeface="Wingdings" panose="05000000000000000000" pitchFamily="2" charset="2"/>
        <a:buChar char="»"/>
        <a:defRPr sz="2000">
          <a:solidFill>
            <a:schemeClr val="tx1"/>
          </a:solidFill>
          <a:latin typeface="+mn-lt"/>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Pr>
        <a:blipFill rotWithShape="0">
          <a:blip r:embed="rId15" cstate="print"/>
          <a:stretch>
            <a:fillRect/>
          </a:stretch>
        </a:blipFill>
        <a:effectLst/>
      </p:bgPr>
    </p:bg>
    <p:spTree>
      <p:nvGrpSpPr>
        <p:cNvPr id="1" name=""/>
        <p:cNvGrpSpPr/>
        <p:nvPr/>
      </p:nvGrpSpPr>
      <p:grpSpPr>
        <a:xfrm>
          <a:off x="0" y="0"/>
          <a:ext cx="0" cy="0"/>
          <a:chOff x="0" y="0"/>
          <a:chExt cx="0" cy="0"/>
        </a:xfrm>
      </p:grpSpPr>
      <p:sp>
        <p:nvSpPr>
          <p:cNvPr id="9218" name="Rectangle 5"/>
          <p:cNvSpPr>
            <a:spLocks noChangeArrowheads="1"/>
          </p:cNvSpPr>
          <p:nvPr/>
        </p:nvSpPr>
        <p:spPr bwMode="auto">
          <a:xfrm>
            <a:off x="2162175" y="6408738"/>
            <a:ext cx="4784725" cy="247650"/>
          </a:xfrm>
          <a:prstGeom prst="rect">
            <a:avLst/>
          </a:prstGeom>
          <a:noFill/>
          <a:ln w="9525">
            <a:noFill/>
            <a:miter lim="800000"/>
          </a:ln>
        </p:spPr>
        <p:txBody>
          <a:body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000" b="1" i="0" u="none" strike="noStrike" kern="1200" cap="none" spc="0" normalizeH="0" baseline="0" noProof="1">
              <a:ln>
                <a:noFill/>
              </a:ln>
              <a:solidFill>
                <a:schemeClr val="tx1"/>
              </a:solidFill>
              <a:effectLst/>
              <a:uLnTx/>
              <a:uFillTx/>
              <a:latin typeface="Arial" panose="020B0604020202020204" pitchFamily="34" charset="0"/>
              <a:ea typeface="华文细黑" panose="02010600040101010101" pitchFamily="2" charset="-122"/>
              <a:cs typeface="+mn-cs"/>
            </a:endParaRPr>
          </a:p>
        </p:txBody>
      </p:sp>
      <p:sp>
        <p:nvSpPr>
          <p:cNvPr id="9219" name="Rectangle 7"/>
          <p:cNvSpPr>
            <a:spLocks noChangeArrowheads="1"/>
          </p:cNvSpPr>
          <p:nvPr/>
        </p:nvSpPr>
        <p:spPr bwMode="auto">
          <a:xfrm>
            <a:off x="7188200" y="6184900"/>
            <a:ext cx="1646238" cy="377825"/>
          </a:xfrm>
          <a:prstGeom prst="rect">
            <a:avLst/>
          </a:prstGeom>
          <a:gradFill rotWithShape="1">
            <a:gsLst>
              <a:gs pos="0">
                <a:srgbClr val="FFFFFF"/>
              </a:gs>
              <a:gs pos="100000">
                <a:srgbClr val="DDDDDD"/>
              </a:gs>
            </a:gsLst>
            <a:lin ang="0" scaled="1"/>
          </a:gradFill>
          <a:ln w="9525">
            <a:solidFill>
              <a:srgbClr val="969696"/>
            </a:solidFill>
            <a:miter lim="800000"/>
          </a:ln>
        </p:spPr>
        <p:txBody>
          <a:bodyPr wrap="none" anchor="ctr"/>
          <a:lstStyle/>
          <a:p>
            <a:pPr marL="0" marR="0" lvl="0" indent="0" algn="ctr" defTabSz="914400" rtl="0" eaLnBrk="0" fontAlgn="base" latinLnBrk="0" hangingPunct="0">
              <a:lnSpc>
                <a:spcPct val="100000"/>
              </a:lnSpc>
              <a:spcBef>
                <a:spcPct val="0"/>
              </a:spcBef>
              <a:spcAft>
                <a:spcPct val="0"/>
              </a:spcAft>
              <a:buClrTx/>
              <a:buSzTx/>
              <a:buFont typeface="Arial" panose="020B0604020202020204" pitchFamily="34" charset="0"/>
              <a:buNone/>
              <a:defRPr/>
            </a:pPr>
            <a:r>
              <a:rPr kumimoji="0" lang="de-DE" altLang="en-US" sz="1600" b="1" i="0" u="none" strike="noStrike" kern="1200" cap="none" spc="0" normalizeH="0" baseline="0" noProof="0">
                <a:ln>
                  <a:noFill/>
                </a:ln>
                <a:solidFill>
                  <a:schemeClr val="tx1"/>
                </a:solidFill>
                <a:effectLst/>
                <a:uLnTx/>
                <a:uFillTx/>
                <a:latin typeface="Arial" panose="020B0604020202020204" pitchFamily="34" charset="0"/>
                <a:ea typeface="华文细黑" panose="02010600040101010101" pitchFamily="2" charset="-122"/>
                <a:cs typeface="+mn-cs"/>
              </a:rPr>
              <a:t>YOUR LOGO</a:t>
            </a:r>
          </a:p>
        </p:txBody>
      </p:sp>
      <p:sp>
        <p:nvSpPr>
          <p:cNvPr id="9220" name="Rectangle 7"/>
          <p:cNvSpPr>
            <a:spLocks noGrp="1"/>
          </p:cNvSpPr>
          <p:nvPr>
            <p:ph type="title"/>
          </p:nvPr>
        </p:nvSpPr>
        <p:spPr>
          <a:xfrm>
            <a:off x="304800" y="192088"/>
            <a:ext cx="5540375" cy="600075"/>
          </a:xfrm>
          <a:prstGeom prst="rect">
            <a:avLst/>
          </a:prstGeom>
          <a:noFill/>
          <a:ln w="9525">
            <a:noFill/>
          </a:ln>
        </p:spPr>
        <p:txBody>
          <a:bodyPr lIns="0" rIns="0" anchor="ctr"/>
          <a:lstStyle/>
          <a:p>
            <a:pPr lvl="0"/>
            <a:r>
              <a:rPr lang="zh-CN" altLang="zh-CN" dirty="0"/>
              <a:t>Klicken Sie, um das Titelformat zu bearbeiten</a:t>
            </a:r>
          </a:p>
        </p:txBody>
      </p:sp>
      <p:sp>
        <p:nvSpPr>
          <p:cNvPr id="9221" name="Rectangle 12"/>
          <p:cNvSpPr>
            <a:spLocks noGrp="1"/>
          </p:cNvSpPr>
          <p:nvPr>
            <p:ph type="body"/>
          </p:nvPr>
        </p:nvSpPr>
        <p:spPr>
          <a:xfrm>
            <a:off x="314325" y="1614488"/>
            <a:ext cx="8524875" cy="4391025"/>
          </a:xfrm>
          <a:prstGeom prst="rect">
            <a:avLst/>
          </a:prstGeom>
          <a:noFill/>
          <a:ln w="9525">
            <a:noFill/>
          </a:ln>
        </p:spPr>
        <p:txBody>
          <a:bodyPr lIns="0" rIns="0" anchor="t"/>
          <a:lstStyle/>
          <a:p>
            <a:pPr lvl="0" indent="-190500"/>
            <a:r>
              <a:rPr lang="zh-CN" altLang="zh-CN" dirty="0"/>
              <a:t>Klicken Sie, um die Formate des Vorlagentextes zu bearbeiten</a:t>
            </a:r>
          </a:p>
          <a:p>
            <a:pPr lvl="1" indent="-188595"/>
            <a:r>
              <a:rPr lang="zh-CN" altLang="zh-CN" dirty="0"/>
              <a:t>Zweite Ebene</a:t>
            </a:r>
          </a:p>
          <a:p>
            <a:pPr lvl="2" indent="-179070"/>
            <a:r>
              <a:rPr lang="zh-CN" altLang="zh-CN" dirty="0"/>
              <a:t>Dritte Ebene</a:t>
            </a:r>
          </a:p>
          <a:p>
            <a:pPr lvl="3" indent="-204470"/>
            <a:r>
              <a:rPr lang="zh-CN" altLang="zh-CN" dirty="0"/>
              <a:t>Vierte Ebene</a:t>
            </a:r>
          </a:p>
        </p:txBody>
      </p:sp>
      <p:sp>
        <p:nvSpPr>
          <p:cNvPr id="9222" name="Rectangle 10"/>
          <p:cNvSpPr>
            <a:spLocks noGrp="1" noChangeArrowheads="1"/>
          </p:cNvSpPr>
          <p:nvPr>
            <p:ph type="ftr" sz="quarter" idx="3"/>
          </p:nvPr>
        </p:nvSpPr>
        <p:spPr bwMode="auto">
          <a:xfrm>
            <a:off x="219075" y="6408738"/>
            <a:ext cx="1343025" cy="247650"/>
          </a:xfrm>
          <a:prstGeom prst="rect">
            <a:avLst/>
          </a:prstGeom>
          <a:noFill/>
          <a:ln w="9525">
            <a:noFill/>
            <a:miter lim="800000"/>
          </a:ln>
        </p:spPr>
        <p:txBody>
          <a:bodyPr vert="horz" wrap="square" lIns="91440" tIns="45720" rIns="91440" bIns="45720" numCol="1" anchor="t" anchorCtr="0" compatLnSpc="1"/>
          <a:lstStyle>
            <a:lvl1pPr>
              <a:buFont typeface="Arial" panose="020B0604020202020204" pitchFamily="34" charset="0"/>
              <a:buNone/>
              <a:defRPr sz="1000">
                <a:latin typeface="Arial" panose="020B0604020202020204" pitchFamily="34" charset="0"/>
              </a:defRPr>
            </a:lvl1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000" b="1" i="0" u="none" strike="noStrike" kern="1200" cap="none" spc="0" normalizeH="0" baseline="0" noProof="0">
              <a:ln>
                <a:noFill/>
              </a:ln>
              <a:solidFill>
                <a:schemeClr val="tx1"/>
              </a:solidFill>
              <a:effectLst/>
              <a:uLnTx/>
              <a:uFillTx/>
              <a:latin typeface="Arial" panose="020B0604020202020204" pitchFamily="34" charset="0"/>
              <a:ea typeface="华文细黑" panose="02010600040101010101" pitchFamily="2" charset="-122"/>
              <a:cs typeface="+mn-cs"/>
            </a:endParaRPr>
          </a:p>
        </p:txBody>
      </p:sp>
    </p:spTree>
  </p:cSld>
  <p:clrMap bg1="lt1" tx1="dk1" bg2="lt2" tx2="dk2" accent1="accent1" accent2="accent2" accent3="accent3" accent4="accent4" accent5="accent5" accent6="accent6" hlink="hlink" folHlink="folHlink"/>
  <p:sldLayoutIdLst>
    <p:sldLayoutId id="2147483743" r:id="rId1"/>
    <p:sldLayoutId id="2147483744" r:id="rId2"/>
    <p:sldLayoutId id="2147483745" r:id="rId3"/>
    <p:sldLayoutId id="2147483746" r:id="rId4"/>
    <p:sldLayoutId id="2147483747" r:id="rId5"/>
    <p:sldLayoutId id="2147483748" r:id="rId6"/>
    <p:sldLayoutId id="2147483749" r:id="rId7"/>
    <p:sldLayoutId id="2147483750" r:id="rId8"/>
    <p:sldLayoutId id="2147483751" r:id="rId9"/>
    <p:sldLayoutId id="2147483752" r:id="rId10"/>
    <p:sldLayoutId id="2147483753" r:id="rId11"/>
    <p:sldLayoutId id="2147483754" r:id="rId12"/>
    <p:sldLayoutId id="2147483755" r:id="rId13"/>
  </p:sldLayoutIdLst>
  <p:transition>
    <p:cover dir="u"/>
  </p:transition>
  <p:hf sldNum="0" hdr="0" ftr="0" dt="0"/>
  <p:txStyles>
    <p:titleStyle>
      <a:lvl1pPr algn="l" rtl="0" eaLnBrk="0" fontAlgn="base" hangingPunct="0">
        <a:lnSpc>
          <a:spcPct val="95000"/>
        </a:lnSpc>
        <a:spcBef>
          <a:spcPct val="0"/>
        </a:spcBef>
        <a:spcAft>
          <a:spcPct val="0"/>
        </a:spcAft>
        <a:defRPr sz="2400" b="1">
          <a:solidFill>
            <a:schemeClr val="tx1"/>
          </a:solidFill>
          <a:latin typeface="+mj-lt"/>
          <a:ea typeface="+mj-ea"/>
          <a:cs typeface="Arial" panose="020B0604020202020204" pitchFamily="34" charset="0"/>
        </a:defRPr>
      </a:lvl1pPr>
      <a:lvl2pPr algn="l" rtl="0" eaLnBrk="0" fontAlgn="base" hangingPunct="0">
        <a:lnSpc>
          <a:spcPct val="95000"/>
        </a:lnSpc>
        <a:spcBef>
          <a:spcPct val="0"/>
        </a:spcBef>
        <a:spcAft>
          <a:spcPct val="0"/>
        </a:spcAft>
        <a:defRPr sz="2400" b="1">
          <a:solidFill>
            <a:schemeClr val="tx1"/>
          </a:solidFill>
          <a:latin typeface="Arial" panose="020B0604020202020204" pitchFamily="34" charset="0"/>
          <a:cs typeface="Arial" panose="020B0604020202020204" pitchFamily="34" charset="0"/>
        </a:defRPr>
      </a:lvl2pPr>
      <a:lvl3pPr algn="l" rtl="0" eaLnBrk="0" fontAlgn="base" hangingPunct="0">
        <a:lnSpc>
          <a:spcPct val="95000"/>
        </a:lnSpc>
        <a:spcBef>
          <a:spcPct val="0"/>
        </a:spcBef>
        <a:spcAft>
          <a:spcPct val="0"/>
        </a:spcAft>
        <a:defRPr sz="2400" b="1">
          <a:solidFill>
            <a:schemeClr val="tx1"/>
          </a:solidFill>
          <a:latin typeface="Arial" panose="020B0604020202020204" pitchFamily="34" charset="0"/>
          <a:cs typeface="Arial" panose="020B0604020202020204" pitchFamily="34" charset="0"/>
        </a:defRPr>
      </a:lvl3pPr>
      <a:lvl4pPr algn="l" rtl="0" eaLnBrk="0" fontAlgn="base" hangingPunct="0">
        <a:lnSpc>
          <a:spcPct val="95000"/>
        </a:lnSpc>
        <a:spcBef>
          <a:spcPct val="0"/>
        </a:spcBef>
        <a:spcAft>
          <a:spcPct val="0"/>
        </a:spcAft>
        <a:defRPr sz="2400" b="1">
          <a:solidFill>
            <a:schemeClr val="tx1"/>
          </a:solidFill>
          <a:latin typeface="Arial" panose="020B0604020202020204" pitchFamily="34" charset="0"/>
          <a:cs typeface="Arial" panose="020B0604020202020204" pitchFamily="34" charset="0"/>
        </a:defRPr>
      </a:lvl4pPr>
      <a:lvl5pPr algn="l" rtl="0" eaLnBrk="0" fontAlgn="base" hangingPunct="0">
        <a:lnSpc>
          <a:spcPct val="95000"/>
        </a:lnSpc>
        <a:spcBef>
          <a:spcPct val="0"/>
        </a:spcBef>
        <a:spcAft>
          <a:spcPct val="0"/>
        </a:spcAft>
        <a:defRPr sz="2400" b="1">
          <a:solidFill>
            <a:schemeClr val="tx1"/>
          </a:solidFill>
          <a:latin typeface="Arial" panose="020B0604020202020204" pitchFamily="34" charset="0"/>
          <a:cs typeface="Arial" panose="020B0604020202020204" pitchFamily="34" charset="0"/>
        </a:defRPr>
      </a:lvl5pPr>
      <a:lvl6pPr marL="457200" algn="l" rtl="0" eaLnBrk="0" fontAlgn="base" hangingPunct="0">
        <a:lnSpc>
          <a:spcPct val="95000"/>
        </a:lnSpc>
        <a:spcBef>
          <a:spcPct val="0"/>
        </a:spcBef>
        <a:spcAft>
          <a:spcPct val="0"/>
        </a:spcAft>
        <a:defRPr sz="2400" b="1">
          <a:solidFill>
            <a:schemeClr val="tx1"/>
          </a:solidFill>
          <a:latin typeface="Arial" panose="020B0604020202020204" pitchFamily="34" charset="0"/>
        </a:defRPr>
      </a:lvl6pPr>
      <a:lvl7pPr marL="914400" algn="l" rtl="0" eaLnBrk="0" fontAlgn="base" hangingPunct="0">
        <a:lnSpc>
          <a:spcPct val="95000"/>
        </a:lnSpc>
        <a:spcBef>
          <a:spcPct val="0"/>
        </a:spcBef>
        <a:spcAft>
          <a:spcPct val="0"/>
        </a:spcAft>
        <a:defRPr sz="2400" b="1">
          <a:solidFill>
            <a:schemeClr val="tx1"/>
          </a:solidFill>
          <a:latin typeface="Arial" panose="020B0604020202020204" pitchFamily="34" charset="0"/>
        </a:defRPr>
      </a:lvl7pPr>
      <a:lvl8pPr marL="1371600" algn="l" rtl="0" eaLnBrk="0" fontAlgn="base" hangingPunct="0">
        <a:lnSpc>
          <a:spcPct val="95000"/>
        </a:lnSpc>
        <a:spcBef>
          <a:spcPct val="0"/>
        </a:spcBef>
        <a:spcAft>
          <a:spcPct val="0"/>
        </a:spcAft>
        <a:defRPr sz="2400" b="1">
          <a:solidFill>
            <a:schemeClr val="tx1"/>
          </a:solidFill>
          <a:latin typeface="Arial" panose="020B0604020202020204" pitchFamily="34" charset="0"/>
        </a:defRPr>
      </a:lvl8pPr>
      <a:lvl9pPr marL="1828800" algn="l" rtl="0" eaLnBrk="0" fontAlgn="base" hangingPunct="0">
        <a:lnSpc>
          <a:spcPct val="95000"/>
        </a:lnSpc>
        <a:spcBef>
          <a:spcPct val="0"/>
        </a:spcBef>
        <a:spcAft>
          <a:spcPct val="0"/>
        </a:spcAft>
        <a:defRPr sz="2400" b="1">
          <a:solidFill>
            <a:schemeClr val="tx1"/>
          </a:solidFill>
          <a:latin typeface="Arial" panose="020B0604020202020204" pitchFamily="34" charset="0"/>
        </a:defRPr>
      </a:lvl9pPr>
    </p:titleStyle>
    <p:bodyStyle>
      <a:lvl1pPr marL="190500" indent="-190500" algn="l" rtl="0" eaLnBrk="0" fontAlgn="base" hangingPunct="0">
        <a:spcBef>
          <a:spcPct val="60000"/>
        </a:spcBef>
        <a:spcAft>
          <a:spcPct val="0"/>
        </a:spcAft>
        <a:buClr>
          <a:schemeClr val="accent1"/>
        </a:buClr>
        <a:buFont typeface="Wingdings" panose="05000000000000000000" pitchFamily="2" charset="2"/>
        <a:buChar char="§"/>
        <a:defRPr sz="2000" b="1">
          <a:solidFill>
            <a:schemeClr val="tx1"/>
          </a:solidFill>
          <a:latin typeface="+mn-lt"/>
          <a:ea typeface="+mn-ea"/>
          <a:cs typeface="Arial" panose="020B0604020202020204" pitchFamily="34" charset="0"/>
        </a:defRPr>
      </a:lvl1pPr>
      <a:lvl2pPr marL="381000" indent="-189230" algn="l" rtl="0" eaLnBrk="0" fontAlgn="base" hangingPunct="0">
        <a:spcBef>
          <a:spcPct val="30000"/>
        </a:spcBef>
        <a:spcAft>
          <a:spcPct val="0"/>
        </a:spcAft>
        <a:buClr>
          <a:schemeClr val="accent1"/>
        </a:buClr>
        <a:buFont typeface="Wingdings" panose="05000000000000000000" pitchFamily="2" charset="2"/>
        <a:buChar char="-"/>
        <a:defRPr sz="2800">
          <a:solidFill>
            <a:schemeClr val="tx1"/>
          </a:solidFill>
          <a:latin typeface="+mn-lt"/>
          <a:cs typeface="Arial" panose="020B0604020202020204" pitchFamily="34" charset="0"/>
        </a:defRPr>
      </a:lvl2pPr>
      <a:lvl3pPr marL="561975" indent="-179705" algn="l" rtl="0" eaLnBrk="0" fontAlgn="base" hangingPunct="0">
        <a:spcBef>
          <a:spcPct val="30000"/>
        </a:spcBef>
        <a:spcAft>
          <a:spcPct val="0"/>
        </a:spcAft>
        <a:buClr>
          <a:schemeClr val="accent1"/>
        </a:buClr>
        <a:buFont typeface="Wingdings" panose="05000000000000000000" pitchFamily="2" charset="2"/>
        <a:buChar char="-"/>
        <a:defRPr sz="1600">
          <a:solidFill>
            <a:schemeClr val="tx1"/>
          </a:solidFill>
          <a:latin typeface="+mn-lt"/>
          <a:cs typeface="Arial" panose="020B0604020202020204" pitchFamily="34" charset="0"/>
        </a:defRPr>
      </a:lvl3pPr>
      <a:lvl4pPr marL="768350" indent="-205105" algn="l" rtl="0" eaLnBrk="0" fontAlgn="base" hangingPunct="0">
        <a:spcBef>
          <a:spcPct val="30000"/>
        </a:spcBef>
        <a:spcAft>
          <a:spcPct val="0"/>
        </a:spcAft>
        <a:buClr>
          <a:schemeClr val="accent1"/>
        </a:buClr>
        <a:buFont typeface="Wingdings" panose="05000000000000000000" pitchFamily="2" charset="2"/>
        <a:buChar char="-"/>
        <a:defRPr sz="1600">
          <a:solidFill>
            <a:schemeClr val="tx1"/>
          </a:solidFill>
          <a:latin typeface="+mn-lt"/>
          <a:cs typeface="Arial" panose="020B0604020202020204" pitchFamily="34" charset="0"/>
        </a:defRPr>
      </a:lvl4pPr>
      <a:lvl5pPr marL="1050925" indent="-168275" algn="l" rtl="0" eaLnBrk="0" fontAlgn="base" hangingPunct="0">
        <a:spcBef>
          <a:spcPct val="40000"/>
        </a:spcBef>
        <a:spcAft>
          <a:spcPct val="0"/>
        </a:spcAft>
        <a:buClr>
          <a:schemeClr val="accent1"/>
        </a:buClr>
        <a:buFont typeface="Wingdings" panose="05000000000000000000" pitchFamily="2" charset="2"/>
        <a:buChar char="»"/>
        <a:defRPr sz="2000">
          <a:solidFill>
            <a:schemeClr val="tx1"/>
          </a:solidFill>
          <a:latin typeface="+mn-lt"/>
          <a:cs typeface="Arial" panose="020B0604020202020204" pitchFamily="34" charset="0"/>
        </a:defRPr>
      </a:lvl5pPr>
      <a:lvl6pPr marL="1508125" indent="-168275" algn="l" rtl="0" eaLnBrk="0" fontAlgn="base" hangingPunct="0">
        <a:spcBef>
          <a:spcPct val="40000"/>
        </a:spcBef>
        <a:spcAft>
          <a:spcPct val="0"/>
        </a:spcAft>
        <a:buClr>
          <a:schemeClr val="accent1"/>
        </a:buClr>
        <a:buFont typeface="Wingdings" panose="05000000000000000000" pitchFamily="2" charset="2"/>
        <a:buChar char="»"/>
        <a:defRPr sz="2000">
          <a:solidFill>
            <a:schemeClr val="tx1"/>
          </a:solidFill>
          <a:latin typeface="+mn-lt"/>
        </a:defRPr>
      </a:lvl6pPr>
      <a:lvl7pPr marL="1965325" indent="-168275" algn="l" rtl="0" eaLnBrk="0" fontAlgn="base" hangingPunct="0">
        <a:spcBef>
          <a:spcPct val="40000"/>
        </a:spcBef>
        <a:spcAft>
          <a:spcPct val="0"/>
        </a:spcAft>
        <a:buClr>
          <a:schemeClr val="accent1"/>
        </a:buClr>
        <a:buFont typeface="Wingdings" panose="05000000000000000000" pitchFamily="2" charset="2"/>
        <a:buChar char="»"/>
        <a:defRPr sz="2000">
          <a:solidFill>
            <a:schemeClr val="tx1"/>
          </a:solidFill>
          <a:latin typeface="+mn-lt"/>
        </a:defRPr>
      </a:lvl7pPr>
      <a:lvl8pPr marL="2422525" indent="-168275" algn="l" rtl="0" eaLnBrk="0" fontAlgn="base" hangingPunct="0">
        <a:spcBef>
          <a:spcPct val="40000"/>
        </a:spcBef>
        <a:spcAft>
          <a:spcPct val="0"/>
        </a:spcAft>
        <a:buClr>
          <a:schemeClr val="accent1"/>
        </a:buClr>
        <a:buFont typeface="Wingdings" panose="05000000000000000000" pitchFamily="2" charset="2"/>
        <a:buChar char="»"/>
        <a:defRPr sz="2000">
          <a:solidFill>
            <a:schemeClr val="tx1"/>
          </a:solidFill>
          <a:latin typeface="+mn-lt"/>
        </a:defRPr>
      </a:lvl8pPr>
      <a:lvl9pPr marL="2879725" indent="-168275" algn="l" rtl="0" eaLnBrk="0" fontAlgn="base" hangingPunct="0">
        <a:spcBef>
          <a:spcPct val="40000"/>
        </a:spcBef>
        <a:spcAft>
          <a:spcPct val="0"/>
        </a:spcAft>
        <a:buClr>
          <a:schemeClr val="accent1"/>
        </a:buClr>
        <a:buFont typeface="Wingdings" panose="05000000000000000000" pitchFamily="2" charset="2"/>
        <a:buChar char="»"/>
        <a:defRPr sz="2000">
          <a:solidFill>
            <a:schemeClr val="tx1"/>
          </a:solidFill>
          <a:latin typeface="+mn-lt"/>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77.xml"/><Relationship Id="rId1" Type="http://schemas.openxmlformats.org/officeDocument/2006/relationships/tags" Target="../tags/tag1.xml"/><Relationship Id="rId5" Type="http://schemas.openxmlformats.org/officeDocument/2006/relationships/image" Target="../media/image19.png"/><Relationship Id="rId4" Type="http://schemas.openxmlformats.org/officeDocument/2006/relationships/image" Target="../media/image18.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79.xml"/></Relationships>
</file>

<file path=ppt/slides/_rels/slide11.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179.xml"/></Relationships>
</file>

<file path=ppt/slides/_rels/slide12.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79.xml"/></Relationships>
</file>

<file path=ppt/slides/_rels/slide1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slideLayout" Target="../slideLayouts/slideLayout179.xml"/><Relationship Id="rId1" Type="http://schemas.openxmlformats.org/officeDocument/2006/relationships/tags" Target="../tags/tag3.xml"/></Relationships>
</file>

<file path=ppt/slides/_rels/slide1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slideLayout" Target="../slideLayouts/slideLayout179.xml"/><Relationship Id="rId1" Type="http://schemas.openxmlformats.org/officeDocument/2006/relationships/tags" Target="../tags/tag4.xml"/></Relationships>
</file>

<file path=ppt/slides/_rels/slide1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slideLayout" Target="../slideLayouts/slideLayout179.xml"/><Relationship Id="rId1" Type="http://schemas.openxmlformats.org/officeDocument/2006/relationships/tags" Target="../tags/tag5.xml"/></Relationships>
</file>

<file path=ppt/slides/_rels/slide1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xml"/><Relationship Id="rId1" Type="http://schemas.openxmlformats.org/officeDocument/2006/relationships/slideLayout" Target="../slideLayouts/slideLayout179.xml"/></Relationships>
</file>

<file path=ppt/slides/_rels/slide17.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slideLayout" Target="../slideLayouts/slideLayout179.xml"/><Relationship Id="rId1" Type="http://schemas.openxmlformats.org/officeDocument/2006/relationships/tags" Target="../tags/tag6.xml"/></Relationships>
</file>

<file path=ppt/slides/_rels/slide18.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slideLayout" Target="../slideLayouts/slideLayout179.xml"/><Relationship Id="rId1" Type="http://schemas.openxmlformats.org/officeDocument/2006/relationships/tags" Target="../tags/tag7.xml"/></Relationships>
</file>

<file path=ppt/slides/_rels/slide19.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slideLayout" Target="../slideLayouts/slideLayout179.xml"/><Relationship Id="rId1" Type="http://schemas.openxmlformats.org/officeDocument/2006/relationships/tags" Target="../tags/tag8.xml"/></Relationships>
</file>

<file path=ppt/slides/_rels/slide2.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175.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79.xml"/></Relationships>
</file>

<file path=ppt/slides/_rels/slide21.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179.xml"/></Relationships>
</file>

<file path=ppt/slides/_rels/slide22.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179.xml"/></Relationships>
</file>

<file path=ppt/slides/_rels/slide23.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179.xml"/></Relationships>
</file>

<file path=ppt/slides/_rels/slide24.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179.xml"/></Relationships>
</file>

<file path=ppt/slides/_rels/slide25.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179.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79.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79.xml"/></Relationships>
</file>

<file path=ppt/slides/_rels/slide28.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179.xml"/></Relationships>
</file>

<file path=ppt/slides/_rels/slide29.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17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78.xml"/></Relationships>
</file>

<file path=ppt/slides/_rels/slide30.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179.xml"/></Relationships>
</file>

<file path=ppt/slides/_rels/slide31.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179.xml"/></Relationships>
</file>

<file path=ppt/slides/_rels/slide32.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179.xml"/></Relationships>
</file>

<file path=ppt/slides/_rels/slide33.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png"/><Relationship Id="rId1" Type="http://schemas.openxmlformats.org/officeDocument/2006/relationships/slideLayout" Target="../slideLayouts/slideLayout179.xml"/></Relationships>
</file>

<file path=ppt/slides/_rels/slide34.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179.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80.xml"/></Relationships>
</file>

<file path=ppt/slides/_rels/slide37.xml.rels><?xml version="1.0" encoding="UTF-8" standalone="yes"?>
<Relationships xmlns="http://schemas.openxmlformats.org/package/2006/relationships"><Relationship Id="rId2" Type="http://schemas.openxmlformats.org/officeDocument/2006/relationships/slideLayout" Target="../slideLayouts/slideLayout181.xml"/><Relationship Id="rId1" Type="http://schemas.openxmlformats.org/officeDocument/2006/relationships/tags" Target="../tags/tag9.xml"/></Relationships>
</file>

<file path=ppt/slides/_rels/slide38.xml.rels><?xml version="1.0" encoding="UTF-8" standalone="yes"?>
<Relationships xmlns="http://schemas.openxmlformats.org/package/2006/relationships"><Relationship Id="rId2" Type="http://schemas.openxmlformats.org/officeDocument/2006/relationships/hyperlink" Target="http://www.nhfpc.gov.cn/" TargetMode="External"/><Relationship Id="rId1" Type="http://schemas.openxmlformats.org/officeDocument/2006/relationships/slideLayout" Target="../slideLayouts/slideLayout182.xml"/></Relationships>
</file>

<file path=ppt/slides/_rels/slide39.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18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77.xml"/></Relationships>
</file>

<file path=ppt/slides/_rels/slide40.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184.xml"/></Relationships>
</file>

<file path=ppt/slides/_rels/slide41.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46.png"/><Relationship Id="rId1" Type="http://schemas.openxmlformats.org/officeDocument/2006/relationships/slideLayout" Target="../slideLayouts/slideLayout185.xml"/></Relationships>
</file>

<file path=ppt/slides/_rels/slide42.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187.xml"/></Relationships>
</file>

<file path=ppt/slides/_rels/slide43.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188.xml"/></Relationships>
</file>

<file path=ppt/slides/_rels/slide44.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189.xml"/></Relationships>
</file>

<file path=ppt/slides/_rels/slide45.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192.xml"/></Relationships>
</file>

<file path=ppt/slides/_rels/slide46.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193.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94.xml"/></Relationships>
</file>

<file path=ppt/slides/_rels/slide48.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195.xml"/></Relationships>
</file>

<file path=ppt/slides/_rels/slide49.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slideLayout" Target="../slideLayouts/slideLayout197.xml"/><Relationship Id="rId1" Type="http://schemas.openxmlformats.org/officeDocument/2006/relationships/tags" Target="../tags/tag10.xml"/></Relationships>
</file>

<file path=ppt/slides/_rels/slide5.xml.rels><?xml version="1.0" encoding="UTF-8" standalone="yes"?>
<Relationships xmlns="http://schemas.openxmlformats.org/package/2006/relationships"><Relationship Id="rId2" Type="http://schemas.openxmlformats.org/officeDocument/2006/relationships/slideLayout" Target="../slideLayouts/slideLayout177.xml"/><Relationship Id="rId1" Type="http://schemas.openxmlformats.org/officeDocument/2006/relationships/tags" Target="../tags/tag2.xml"/></Relationships>
</file>

<file path=ppt/slides/_rels/slide50.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slideLayout" Target="../slideLayouts/slideLayout198.xml"/><Relationship Id="rId1" Type="http://schemas.openxmlformats.org/officeDocument/2006/relationships/tags" Target="../tags/tag11.xml"/></Relationships>
</file>

<file path=ppt/slides/_rels/slide51.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slideLayout" Target="../slideLayouts/slideLayout199.xml"/><Relationship Id="rId1" Type="http://schemas.openxmlformats.org/officeDocument/2006/relationships/tags" Target="../tags/tag12.xml"/></Relationships>
</file>

<file path=ppt/slides/_rels/slide52.xml.rels><?xml version="1.0" encoding="UTF-8" standalone="yes"?>
<Relationships xmlns="http://schemas.openxmlformats.org/package/2006/relationships"><Relationship Id="rId2" Type="http://schemas.openxmlformats.org/officeDocument/2006/relationships/image" Target="../media/image57.png"/><Relationship Id="rId1" Type="http://schemas.openxmlformats.org/officeDocument/2006/relationships/slideLayout" Target="../slideLayouts/slideLayout200.xml"/></Relationships>
</file>

<file path=ppt/slides/_rels/slide53.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slideLayout" Target="../slideLayouts/slideLayout201.xml"/><Relationship Id="rId1" Type="http://schemas.openxmlformats.org/officeDocument/2006/relationships/tags" Target="../tags/tag13.xml"/></Relationships>
</file>

<file path=ppt/slides/_rels/slide54.xml.rels><?xml version="1.0" encoding="UTF-8" standalone="yes"?>
<Relationships xmlns="http://schemas.openxmlformats.org/package/2006/relationships"><Relationship Id="rId2" Type="http://schemas.openxmlformats.org/officeDocument/2006/relationships/image" Target="../media/image59.png"/><Relationship Id="rId1" Type="http://schemas.openxmlformats.org/officeDocument/2006/relationships/slideLayout" Target="../slideLayouts/slideLayout202.xml"/></Relationships>
</file>

<file path=ppt/slides/_rels/slide55.xml.rels><?xml version="1.0" encoding="UTF-8" standalone="yes"?>
<Relationships xmlns="http://schemas.openxmlformats.org/package/2006/relationships"><Relationship Id="rId2" Type="http://schemas.openxmlformats.org/officeDocument/2006/relationships/image" Target="../media/image60.png"/><Relationship Id="rId1" Type="http://schemas.openxmlformats.org/officeDocument/2006/relationships/slideLayout" Target="../slideLayouts/slideLayout203.xml"/></Relationships>
</file>

<file path=ppt/slides/_rels/slide56.xml.rels><?xml version="1.0" encoding="UTF-8" standalone="yes"?>
<Relationships xmlns="http://schemas.openxmlformats.org/package/2006/relationships"><Relationship Id="rId2" Type="http://schemas.openxmlformats.org/officeDocument/2006/relationships/image" Target="../media/image61.png"/><Relationship Id="rId1" Type="http://schemas.openxmlformats.org/officeDocument/2006/relationships/slideLayout" Target="../slideLayouts/slideLayout203.xml"/></Relationships>
</file>

<file path=ppt/slides/_rels/slide57.xml.rels><?xml version="1.0" encoding="UTF-8" standalone="yes"?>
<Relationships xmlns="http://schemas.openxmlformats.org/package/2006/relationships"><Relationship Id="rId2" Type="http://schemas.openxmlformats.org/officeDocument/2006/relationships/image" Target="../media/image62.png"/><Relationship Id="rId1" Type="http://schemas.openxmlformats.org/officeDocument/2006/relationships/slideLayout" Target="../slideLayouts/slideLayout203.xml"/></Relationships>
</file>

<file path=ppt/slides/_rels/slide58.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slideLayout" Target="../slideLayouts/slideLayout204.xml"/><Relationship Id="rId1" Type="http://schemas.openxmlformats.org/officeDocument/2006/relationships/tags" Target="../tags/tag14.xml"/></Relationships>
</file>

<file path=ppt/slides/_rels/slide59.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slideLayout" Target="../slideLayouts/slideLayout204.xml"/><Relationship Id="rId1" Type="http://schemas.openxmlformats.org/officeDocument/2006/relationships/tags" Target="../tags/tag15.xml"/></Relationships>
</file>

<file path=ppt/slides/_rels/slide6.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77.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07.xml"/></Relationships>
</file>

<file path=ppt/slides/_rels/slide61.xml.rels><?xml version="1.0" encoding="UTF-8" standalone="yes"?>
<Relationships xmlns="http://schemas.openxmlformats.org/package/2006/relationships"><Relationship Id="rId2" Type="http://schemas.openxmlformats.org/officeDocument/2006/relationships/image" Target="../media/image65.png"/><Relationship Id="rId1" Type="http://schemas.openxmlformats.org/officeDocument/2006/relationships/slideLayout" Target="../slideLayouts/slideLayout168.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68.xml"/></Relationships>
</file>

<file path=ppt/slides/_rels/slide63.xml.rels><?xml version="1.0" encoding="UTF-8" standalone="yes"?>
<Relationships xmlns="http://schemas.openxmlformats.org/package/2006/relationships"><Relationship Id="rId2" Type="http://schemas.openxmlformats.org/officeDocument/2006/relationships/image" Target="../media/image66.png"/><Relationship Id="rId1" Type="http://schemas.openxmlformats.org/officeDocument/2006/relationships/slideLayout" Target="../slideLayouts/slideLayout168.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168.xml"/></Relationships>
</file>

<file path=ppt/slides/_rels/slide65.xml.rels><?xml version="1.0" encoding="UTF-8" standalone="yes"?>
<Relationships xmlns="http://schemas.openxmlformats.org/package/2006/relationships"><Relationship Id="rId2" Type="http://schemas.openxmlformats.org/officeDocument/2006/relationships/image" Target="../media/image67.png"/><Relationship Id="rId1" Type="http://schemas.openxmlformats.org/officeDocument/2006/relationships/slideLayout" Target="../slideLayouts/slideLayout168.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168.xml"/></Relationships>
</file>

<file path=ppt/slides/_rels/slide67.xml.rels><?xml version="1.0" encoding="UTF-8" standalone="yes"?>
<Relationships xmlns="http://schemas.openxmlformats.org/package/2006/relationships"><Relationship Id="rId2" Type="http://schemas.openxmlformats.org/officeDocument/2006/relationships/image" Target="../media/image68.png"/><Relationship Id="rId1" Type="http://schemas.openxmlformats.org/officeDocument/2006/relationships/slideLayout" Target="../slideLayouts/slideLayout168.xml"/></Relationships>
</file>

<file path=ppt/slides/_rels/slide68.xml.rels><?xml version="1.0" encoding="UTF-8" standalone="yes"?>
<Relationships xmlns="http://schemas.openxmlformats.org/package/2006/relationships"><Relationship Id="rId2" Type="http://schemas.openxmlformats.org/officeDocument/2006/relationships/image" Target="../media/image69.png"/><Relationship Id="rId1" Type="http://schemas.openxmlformats.org/officeDocument/2006/relationships/slideLayout" Target="../slideLayouts/slideLayout168.xml"/></Relationships>
</file>

<file path=ppt/slides/_rels/slide69.xml.rels><?xml version="1.0" encoding="UTF-8" standalone="yes"?>
<Relationships xmlns="http://schemas.openxmlformats.org/package/2006/relationships"><Relationship Id="rId2" Type="http://schemas.openxmlformats.org/officeDocument/2006/relationships/image" Target="../media/image70.png"/><Relationship Id="rId1" Type="http://schemas.openxmlformats.org/officeDocument/2006/relationships/slideLayout" Target="../slideLayouts/slideLayout168.xml"/></Relationships>
</file>

<file path=ppt/slides/_rels/slide7.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177.xml"/></Relationships>
</file>

<file path=ppt/slides/_rels/slide70.xml.rels><?xml version="1.0" encoding="UTF-8" standalone="yes"?>
<Relationships xmlns="http://schemas.openxmlformats.org/package/2006/relationships"><Relationship Id="rId3" Type="http://schemas.openxmlformats.org/officeDocument/2006/relationships/image" Target="../media/image71.jpeg"/><Relationship Id="rId2" Type="http://schemas.openxmlformats.org/officeDocument/2006/relationships/slideLayout" Target="../slideLayouts/slideLayout172.xml"/><Relationship Id="rId1" Type="http://schemas.openxmlformats.org/officeDocument/2006/relationships/tags" Target="../tags/tag1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7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79.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pic>
        <p:nvPicPr>
          <p:cNvPr id="67586" name="图片 3" descr="98h58PICEb2_1024"/>
          <p:cNvPicPr>
            <a:picLocks noChangeAspect="1"/>
          </p:cNvPicPr>
          <p:nvPr/>
        </p:nvPicPr>
        <p:blipFill>
          <a:blip r:embed="rId4" cstate="print"/>
          <a:stretch>
            <a:fillRect/>
          </a:stretch>
        </p:blipFill>
        <p:spPr>
          <a:xfrm>
            <a:off x="-180975" y="-26987"/>
            <a:ext cx="10058400" cy="7018337"/>
          </a:xfrm>
          <a:prstGeom prst="rect">
            <a:avLst/>
          </a:prstGeom>
          <a:noFill/>
          <a:ln w="9525">
            <a:noFill/>
          </a:ln>
        </p:spPr>
      </p:pic>
      <p:sp>
        <p:nvSpPr>
          <p:cNvPr id="67587" name="副标题 2"/>
          <p:cNvSpPr>
            <a:spLocks noGrp="1"/>
          </p:cNvSpPr>
          <p:nvPr>
            <p:ph type="subTitle"/>
          </p:nvPr>
        </p:nvSpPr>
        <p:spPr>
          <a:xfrm>
            <a:off x="5715000" y="2571750"/>
            <a:ext cx="3429000" cy="542925"/>
          </a:xfrm>
        </p:spPr>
        <p:txBody>
          <a:bodyPr wrap="square" lIns="91440" tIns="45720" rIns="91440" bIns="45720" anchor="t"/>
          <a:lstStyle>
            <a:lvl1pPr marL="0" lvl="0" indent="0" algn="ctr">
              <a:defRPr kern="1200"/>
            </a:lvl1pPr>
            <a:lvl2pPr marL="457200" lvl="1" indent="-457200" algn="ctr">
              <a:defRPr kern="1200"/>
            </a:lvl2pPr>
            <a:lvl3pPr marL="914400" lvl="2" indent="-914400" algn="ctr">
              <a:defRPr kern="1200"/>
            </a:lvl3pPr>
            <a:lvl4pPr marL="1371600" lvl="3" indent="-1371600" algn="ctr">
              <a:defRPr kern="1200"/>
            </a:lvl4pPr>
            <a:lvl5pPr marL="1828800" lvl="4" indent="-1828800" algn="ctr">
              <a:defRPr kern="1200"/>
            </a:lvl5pPr>
          </a:lstStyle>
          <a:p>
            <a:pPr marL="342900" lvl="0" indent="-342900" algn="l">
              <a:buNone/>
            </a:pPr>
            <a:r>
              <a:rPr lang="en-US" altLang="zh-CN" sz="2400" dirty="0"/>
              <a:t>            </a:t>
            </a:r>
            <a:r>
              <a:rPr lang="en-US" altLang="zh-CN" sz="2400" dirty="0" smtClean="0"/>
              <a:t>2017</a:t>
            </a:r>
            <a:r>
              <a:rPr lang="en-US" altLang="en-US" sz="2400" dirty="0" smtClean="0"/>
              <a:t>年7月</a:t>
            </a:r>
            <a:endParaRPr lang="en-US" altLang="en-US" sz="2400" dirty="0"/>
          </a:p>
        </p:txBody>
      </p:sp>
      <p:sp>
        <p:nvSpPr>
          <p:cNvPr id="67588" name="文本框 3"/>
          <p:cNvSpPr txBox="1"/>
          <p:nvPr/>
        </p:nvSpPr>
        <p:spPr>
          <a:xfrm>
            <a:off x="1643380" y="929005"/>
            <a:ext cx="7829550" cy="1511935"/>
          </a:xfrm>
          <a:prstGeom prst="rect">
            <a:avLst/>
          </a:prstGeom>
          <a:noFill/>
          <a:ln w="9525">
            <a:noFill/>
          </a:ln>
        </p:spPr>
        <p:txBody>
          <a:bodyPr anchor="b"/>
          <a:lstStyle/>
          <a:p>
            <a:pPr lvl="0" indent="0">
              <a:lnSpc>
                <a:spcPct val="90000"/>
              </a:lnSpc>
            </a:pPr>
            <a:r>
              <a:rPr lang="zh-CN" altLang="en-US" sz="4400" b="0" dirty="0">
                <a:latin typeface="华文行楷" panose="02010800040101010101" pitchFamily="2" charset="-122"/>
                <a:ea typeface="华文行楷" panose="02010800040101010101" pitchFamily="2" charset="-122"/>
                <a:sym typeface="Arial" panose="020B0604020202020204" pitchFamily="34" charset="0"/>
              </a:rPr>
              <a:t>护士</a:t>
            </a:r>
            <a:r>
              <a:rPr lang="zh-CN" altLang="en-US" sz="4400" b="0" dirty="0" smtClean="0">
                <a:latin typeface="华文行楷" panose="02010800040101010101" pitchFamily="2" charset="-122"/>
                <a:ea typeface="华文行楷" panose="02010800040101010101" pitchFamily="2" charset="-122"/>
                <a:sym typeface="Arial" panose="020B0604020202020204" pitchFamily="34" charset="0"/>
              </a:rPr>
              <a:t>电子化注册信息系统培训</a:t>
            </a:r>
            <a:endParaRPr lang="zh-CN" altLang="en-US" sz="4400" b="0" dirty="0">
              <a:latin typeface="华文行楷" panose="02010800040101010101" pitchFamily="2" charset="-122"/>
              <a:ea typeface="华文行楷" panose="02010800040101010101" pitchFamily="2" charset="-122"/>
              <a:sym typeface="Arial" panose="020B0604020202020204" pitchFamily="34" charset="0"/>
            </a:endParaRPr>
          </a:p>
        </p:txBody>
      </p:sp>
      <p:pic>
        <p:nvPicPr>
          <p:cNvPr id="67589" name="图片 2" descr="1212_06"/>
          <p:cNvPicPr>
            <a:picLocks noChangeAspect="1"/>
          </p:cNvPicPr>
          <p:nvPr/>
        </p:nvPicPr>
        <p:blipFill>
          <a:blip r:embed="rId5" cstate="print"/>
          <a:stretch>
            <a:fillRect/>
          </a:stretch>
        </p:blipFill>
        <p:spPr>
          <a:xfrm>
            <a:off x="377825" y="890588"/>
            <a:ext cx="1204913" cy="1204912"/>
          </a:xfrm>
          <a:prstGeom prst="rect">
            <a:avLst/>
          </a:prstGeom>
          <a:noFill/>
          <a:ln w="9525">
            <a:noFill/>
          </a:ln>
        </p:spPr>
      </p:pic>
    </p:spTree>
    <p:custDataLst>
      <p:tags r:id="rId1"/>
    </p:custDataLst>
  </p:cSld>
  <p:clrMapOvr>
    <a:masterClrMapping/>
  </p:clrMapOvr>
  <p:transition>
    <p:cover dir="u"/>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5" name="内容占位符 2"/>
          <p:cNvSpPr>
            <a:spLocks noGrp="1"/>
          </p:cNvSpPr>
          <p:nvPr>
            <p:ph idx="4294967295"/>
          </p:nvPr>
        </p:nvSpPr>
        <p:spPr>
          <a:xfrm>
            <a:off x="1000125" y="1125538"/>
            <a:ext cx="7207250" cy="5183187"/>
          </a:xfrm>
        </p:spPr>
        <p:txBody>
          <a:bodyPr wrap="square" lIns="91440" tIns="45720" rIns="91440" bIns="45720" anchor="t"/>
          <a:lstStyle/>
          <a:p>
            <a:pPr lvl="0" indent="-342900"/>
            <a:r>
              <a:rPr lang="en-US" altLang="zh-CN" sz="3200" b="0" dirty="0">
                <a:latin typeface="微软雅黑" panose="020B0503020204020204" pitchFamily="34" charset="-122"/>
                <a:ea typeface="微软雅黑" panose="020B0503020204020204" pitchFamily="34" charset="-122"/>
                <a:sym typeface="Arial" panose="020B0604020202020204" pitchFamily="34" charset="0"/>
              </a:rPr>
              <a:t>1.1</a:t>
            </a:r>
            <a:r>
              <a:rPr lang="zh-CN" altLang="zh-CN" sz="3200" b="0" dirty="0">
                <a:latin typeface="微软雅黑" panose="020B0503020204020204" pitchFamily="34" charset="-122"/>
                <a:ea typeface="微软雅黑" panose="020B0503020204020204" pitchFamily="34" charset="-122"/>
                <a:sym typeface="Arial" panose="020B0604020202020204" pitchFamily="34" charset="0"/>
              </a:rPr>
              <a:t>登录护士</a:t>
            </a:r>
            <a:r>
              <a:rPr lang="zh-CN" altLang="zh-CN" sz="3200" b="0" dirty="0" smtClean="0">
                <a:latin typeface="微软雅黑" panose="020B0503020204020204" pitchFamily="34" charset="-122"/>
                <a:ea typeface="微软雅黑" panose="020B0503020204020204" pitchFamily="34" charset="-122"/>
                <a:sym typeface="Arial" panose="020B0604020202020204" pitchFamily="34" charset="0"/>
              </a:rPr>
              <a:t>电子化注册</a:t>
            </a:r>
            <a:r>
              <a:rPr lang="zh-CN" altLang="zh-CN" sz="3200" b="0" dirty="0">
                <a:latin typeface="微软雅黑" panose="020B0503020204020204" pitchFamily="34" charset="-122"/>
                <a:ea typeface="微软雅黑" panose="020B0503020204020204" pitchFamily="34" charset="-122"/>
                <a:sym typeface="Arial" panose="020B0604020202020204" pitchFamily="34" charset="0"/>
              </a:rPr>
              <a:t>系统</a:t>
            </a:r>
          </a:p>
          <a:p>
            <a:pPr lvl="0" indent="-342900"/>
            <a:endParaRPr lang="zh-CN" altLang="zh-CN" sz="3200" b="0" dirty="0">
              <a:latin typeface="微软雅黑" panose="020B0503020204020204" pitchFamily="34" charset="-122"/>
              <a:ea typeface="微软雅黑" panose="020B0503020204020204" pitchFamily="34" charset="-122"/>
              <a:sym typeface="Arial" panose="020B0604020202020204" pitchFamily="34" charset="0"/>
            </a:endParaRPr>
          </a:p>
          <a:p>
            <a:pPr lvl="0" indent="-342900"/>
            <a:r>
              <a:rPr lang="zh-CN" altLang="en-US" sz="3200" b="0" dirty="0">
                <a:latin typeface="微软雅黑" panose="020B0503020204020204" pitchFamily="34" charset="-122"/>
                <a:ea typeface="微软雅黑" panose="020B0503020204020204" pitchFamily="34" charset="-122"/>
                <a:sym typeface="Arial" panose="020B0604020202020204" pitchFamily="34" charset="0"/>
              </a:rPr>
              <a:t>1</a:t>
            </a:r>
            <a:r>
              <a:rPr lang="en-US" altLang="zh-CN" sz="3200" b="0" dirty="0">
                <a:latin typeface="微软雅黑" panose="020B0503020204020204" pitchFamily="34" charset="-122"/>
                <a:ea typeface="微软雅黑" panose="020B0503020204020204" pitchFamily="34" charset="-122"/>
                <a:sym typeface="Arial" panose="020B0604020202020204" pitchFamily="34" charset="0"/>
              </a:rPr>
              <a:t>.2</a:t>
            </a:r>
            <a:r>
              <a:rPr lang="zh-CN" altLang="en-US" sz="3200" b="0" dirty="0">
                <a:latin typeface="微软雅黑" panose="020B0503020204020204" pitchFamily="34" charset="-122"/>
                <a:ea typeface="微软雅黑" panose="020B0503020204020204" pitchFamily="34" charset="-122"/>
                <a:sym typeface="Arial" panose="020B0604020202020204" pitchFamily="34" charset="0"/>
              </a:rPr>
              <a:t>护士注册账户并</a:t>
            </a:r>
            <a:r>
              <a:rPr lang="zh-CN" altLang="en-US" sz="3200" b="0" dirty="0">
                <a:solidFill>
                  <a:srgbClr val="000000"/>
                </a:solidFill>
                <a:latin typeface="微软雅黑" panose="020B0503020204020204" pitchFamily="34" charset="-122"/>
                <a:ea typeface="微软雅黑" panose="020B0503020204020204" pitchFamily="34" charset="-122"/>
                <a:sym typeface="Arial" panose="020B0604020202020204" pitchFamily="34" charset="0"/>
              </a:rPr>
              <a:t>登录</a:t>
            </a:r>
            <a:endParaRPr lang="zh-CN" altLang="en-US" sz="3200" b="0" dirty="0">
              <a:latin typeface="微软雅黑" panose="020B0503020204020204" pitchFamily="34" charset="-122"/>
              <a:ea typeface="微软雅黑" panose="020B0503020204020204" pitchFamily="34" charset="-122"/>
              <a:sym typeface="Arial" panose="020B0604020202020204" pitchFamily="34" charset="0"/>
            </a:endParaRPr>
          </a:p>
          <a:p>
            <a:pPr lvl="0" indent="-342900"/>
            <a:endParaRPr lang="zh-CN" altLang="en-US" sz="3200" b="0" dirty="0">
              <a:latin typeface="微软雅黑" panose="020B0503020204020204" pitchFamily="34" charset="-122"/>
              <a:ea typeface="微软雅黑" panose="020B0503020204020204" pitchFamily="34" charset="-122"/>
              <a:sym typeface="Arial" panose="020B0604020202020204" pitchFamily="34" charset="0"/>
            </a:endParaRPr>
          </a:p>
          <a:p>
            <a:pPr lvl="0" indent="-342900"/>
            <a:r>
              <a:rPr lang="en-US" altLang="zh-CN" sz="3200" b="0" dirty="0">
                <a:latin typeface="微软雅黑" panose="020B0503020204020204" pitchFamily="34" charset="-122"/>
                <a:ea typeface="微软雅黑" panose="020B0503020204020204" pitchFamily="34" charset="-122"/>
                <a:sym typeface="Arial" panose="020B0604020202020204" pitchFamily="34" charset="0"/>
              </a:rPr>
              <a:t>1.3</a:t>
            </a:r>
            <a:r>
              <a:rPr lang="zh-CN" altLang="en-US" sz="3200" b="0" dirty="0">
                <a:latin typeface="微软雅黑" panose="020B0503020204020204" pitchFamily="34" charset="-122"/>
                <a:ea typeface="微软雅黑" panose="020B0503020204020204" pitchFamily="34" charset="-122"/>
                <a:sym typeface="Arial" panose="020B0604020202020204" pitchFamily="34" charset="0"/>
              </a:rPr>
              <a:t>激活账户</a:t>
            </a:r>
          </a:p>
          <a:p>
            <a:pPr lvl="0" indent="-342900"/>
            <a:endParaRPr lang="zh-CN" altLang="en-US" sz="3200" b="0" dirty="0">
              <a:latin typeface="微软雅黑" panose="020B0503020204020204" pitchFamily="34" charset="-122"/>
              <a:ea typeface="微软雅黑" panose="020B0503020204020204" pitchFamily="34" charset="-122"/>
              <a:sym typeface="Arial" panose="020B0604020202020204" pitchFamily="34" charset="0"/>
            </a:endParaRPr>
          </a:p>
          <a:p>
            <a:pPr lvl="0" indent="-342900">
              <a:buNone/>
            </a:pPr>
            <a:endParaRPr lang="zh-CN" altLang="en-US" dirty="0">
              <a:ea typeface="华文细黑" panose="02010600040101010101" pitchFamily="2" charset="-122"/>
            </a:endParaRPr>
          </a:p>
          <a:p>
            <a:pPr lvl="0" indent="-342900"/>
            <a:endParaRPr lang="zh-CN" altLang="en-US" dirty="0">
              <a:ea typeface="华文细黑" panose="02010600040101010101" pitchFamily="2" charset="-122"/>
            </a:endParaRPr>
          </a:p>
        </p:txBody>
      </p:sp>
      <p:sp>
        <p:nvSpPr>
          <p:cNvPr id="77826" name="标题 1"/>
          <p:cNvSpPr>
            <a:spLocks noGrp="1"/>
          </p:cNvSpPr>
          <p:nvPr>
            <p:ph type="title"/>
          </p:nvPr>
        </p:nvSpPr>
        <p:spPr>
          <a:xfrm>
            <a:off x="285750" y="142875"/>
            <a:ext cx="8207375" cy="969963"/>
          </a:xfrm>
        </p:spPr>
        <p:txBody>
          <a:bodyPr wrap="square" lIns="91440" tIns="45720" rIns="91440" bIns="45720" anchor="ctr"/>
          <a:lstStyle/>
          <a:p>
            <a:pPr lvl="0"/>
            <a:r>
              <a:rPr lang="en-US" altLang="zh-CN" sz="3600" dirty="0">
                <a:solidFill>
                  <a:srgbClr val="000000"/>
                </a:solidFill>
                <a:latin typeface="黑体" panose="02010609060101010101" pitchFamily="49" charset="-122"/>
                <a:sym typeface="华文细黑" panose="02010600040101010101" pitchFamily="2" charset="-122"/>
              </a:rPr>
              <a:t>1.</a:t>
            </a:r>
            <a:r>
              <a:rPr lang="en-US" altLang="zh-CN" sz="4000" b="0" dirty="0" smtClean="0">
                <a:solidFill>
                  <a:srgbClr val="000000"/>
                </a:solidFill>
                <a:latin typeface="华文行楷" panose="02010800040101010101" pitchFamily="2" charset="-122"/>
                <a:ea typeface="华文行楷" panose="02010800040101010101" pitchFamily="2" charset="-122"/>
                <a:sym typeface="华文细黑" panose="02010600040101010101" pitchFamily="2" charset="-122"/>
              </a:rPr>
              <a:t>护士如何进行电子化注册</a:t>
            </a:r>
            <a:r>
              <a:rPr lang="en-US" altLang="zh-CN" sz="4000" dirty="0">
                <a:solidFill>
                  <a:srgbClr val="000000"/>
                </a:solidFill>
                <a:latin typeface="华文行楷" panose="02010800040101010101" pitchFamily="2" charset="-122"/>
                <a:ea typeface="华文行楷" panose="02010800040101010101" pitchFamily="2" charset="-122"/>
                <a:sym typeface="华文细黑" panose="02010600040101010101" pitchFamily="2" charset="-122"/>
              </a:rPr>
              <a:t>？</a:t>
            </a:r>
            <a:r>
              <a:rPr lang="en-US" altLang="en-US" sz="3600" dirty="0">
                <a:solidFill>
                  <a:srgbClr val="000000"/>
                </a:solidFill>
                <a:latin typeface="黑体" panose="02010609060101010101" pitchFamily="49" charset="-122"/>
              </a:rPr>
              <a:t/>
            </a:r>
            <a:br>
              <a:rPr lang="en-US" altLang="en-US" sz="3600" dirty="0">
                <a:solidFill>
                  <a:srgbClr val="000000"/>
                </a:solidFill>
                <a:latin typeface="黑体" panose="02010609060101010101" pitchFamily="49" charset="-122"/>
              </a:rPr>
            </a:br>
            <a:endParaRPr lang="zh-CN" altLang="en-US" dirty="0">
              <a:ea typeface="黑体" panose="02010609060101010101" pitchFamily="49" charset="-122"/>
            </a:endParaRPr>
          </a:p>
        </p:txBody>
      </p:sp>
    </p:spTree>
  </p:cSld>
  <p:clrMapOvr>
    <a:masterClrMapping/>
  </p:clrMapOvr>
  <p:transition>
    <p:cover dir="u"/>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49" name="标题 1"/>
          <p:cNvSpPr>
            <a:spLocks noGrp="1"/>
          </p:cNvSpPr>
          <p:nvPr>
            <p:ph type="title"/>
          </p:nvPr>
        </p:nvSpPr>
        <p:spPr>
          <a:xfrm>
            <a:off x="293688" y="142875"/>
            <a:ext cx="8207375" cy="574675"/>
          </a:xfrm>
        </p:spPr>
        <p:txBody>
          <a:bodyPr wrap="square" lIns="91440" tIns="45720" rIns="91440" bIns="45720" anchor="ctr"/>
          <a:lstStyle/>
          <a:p>
            <a:pPr lvl="0"/>
            <a:r>
              <a:rPr lang="en-US" altLang="zh-CN" sz="4000" dirty="0">
                <a:solidFill>
                  <a:srgbClr val="000000"/>
                </a:solidFill>
                <a:latin typeface="黑体" panose="02010609060101010101" pitchFamily="49" charset="-122"/>
                <a:sym typeface="Arial" panose="020B0604020202020204" pitchFamily="34" charset="0"/>
              </a:rPr>
              <a:t>1.1 </a:t>
            </a:r>
            <a:r>
              <a:rPr lang="en-US" altLang="zh-CN" sz="4000" b="0" dirty="0" err="1" smtClean="0">
                <a:solidFill>
                  <a:srgbClr val="000000"/>
                </a:solidFill>
                <a:latin typeface="华文行楷" panose="02010800040101010101" pitchFamily="2" charset="-122"/>
                <a:ea typeface="华文行楷" panose="02010800040101010101" pitchFamily="2" charset="-122"/>
                <a:sym typeface="Arial" panose="020B0604020202020204" pitchFamily="34" charset="0"/>
              </a:rPr>
              <a:t>登录护士电子化注册系统</a:t>
            </a:r>
            <a:endParaRPr lang="en-US" altLang="zh-CN" sz="4000" b="0" dirty="0">
              <a:solidFill>
                <a:srgbClr val="000000"/>
              </a:solidFill>
              <a:latin typeface="华文行楷" panose="02010800040101010101" pitchFamily="2" charset="-122"/>
              <a:ea typeface="华文行楷" panose="02010800040101010101" pitchFamily="2" charset="-122"/>
            </a:endParaRPr>
          </a:p>
        </p:txBody>
      </p:sp>
      <p:sp>
        <p:nvSpPr>
          <p:cNvPr id="78850" name="内容占位符 2"/>
          <p:cNvSpPr>
            <a:spLocks noGrp="1"/>
          </p:cNvSpPr>
          <p:nvPr>
            <p:ph idx="4294967295"/>
          </p:nvPr>
        </p:nvSpPr>
        <p:spPr>
          <a:xfrm>
            <a:off x="0" y="785813"/>
            <a:ext cx="8207375" cy="5183187"/>
          </a:xfrm>
        </p:spPr>
        <p:txBody>
          <a:bodyPr wrap="square" lIns="91440" tIns="45720" rIns="91440" bIns="45720" anchor="t"/>
          <a:lstStyle/>
          <a:p>
            <a:pPr marL="457200" lvl="0" indent="-457200">
              <a:lnSpc>
                <a:spcPct val="90000"/>
              </a:lnSpc>
              <a:buFont typeface="黑体" panose="02010609060101010101" pitchFamily="49" charset="-122"/>
              <a:buNone/>
            </a:pPr>
            <a:endParaRPr lang="en-US" altLang="zh-CN" sz="2400" b="0" dirty="0">
              <a:solidFill>
                <a:srgbClr val="000000"/>
              </a:solidFill>
              <a:latin typeface="微软雅黑" panose="020B0503020204020204" pitchFamily="34" charset="-122"/>
              <a:ea typeface="微软雅黑" panose="020B0503020204020204" pitchFamily="34" charset="-122"/>
              <a:sym typeface="黑体" panose="02010609060101010101" pitchFamily="49" charset="-122"/>
            </a:endParaRPr>
          </a:p>
          <a:p>
            <a:pPr marL="457200" lvl="0" indent="-457200">
              <a:lnSpc>
                <a:spcPct val="90000"/>
              </a:lnSpc>
              <a:buNone/>
            </a:pPr>
            <a:r>
              <a:rPr lang="en-US" altLang="en-US" sz="2400" b="0" dirty="0" smtClean="0">
                <a:latin typeface="微软雅黑" panose="020B0503020204020204" pitchFamily="34" charset="-122"/>
                <a:ea typeface="微软雅黑" panose="020B0503020204020204" pitchFamily="34" charset="-122"/>
                <a:sym typeface="黑体" panose="02010609060101010101" pitchFamily="49" charset="-122"/>
              </a:rPr>
              <a:t>    </a:t>
            </a:r>
            <a:endParaRPr lang="en-US" altLang="zh-CN" sz="2400" b="0" dirty="0">
              <a:latin typeface="微软雅黑" panose="020B0503020204020204" pitchFamily="34" charset="-122"/>
              <a:ea typeface="微软雅黑" panose="020B0503020204020204" pitchFamily="34" charset="-122"/>
              <a:sym typeface="黑体" panose="02010609060101010101" pitchFamily="49" charset="-122"/>
            </a:endParaRPr>
          </a:p>
          <a:p>
            <a:pPr marL="457200" lvl="0" indent="-457200">
              <a:lnSpc>
                <a:spcPct val="90000"/>
              </a:lnSpc>
              <a:buFont typeface="黑体" panose="02010609060101010101" pitchFamily="49" charset="-122"/>
              <a:buNone/>
            </a:pPr>
            <a:endParaRPr lang="en-US" altLang="zh-CN" dirty="0">
              <a:sym typeface="黑体" panose="02010609060101010101" pitchFamily="49" charset="-122"/>
            </a:endParaRPr>
          </a:p>
          <a:p>
            <a:pPr marL="457200" lvl="0" indent="-457200">
              <a:lnSpc>
                <a:spcPct val="90000"/>
              </a:lnSpc>
              <a:buFont typeface="黑体" panose="02010609060101010101" pitchFamily="49" charset="-122"/>
              <a:buNone/>
            </a:pPr>
            <a:endParaRPr lang="zh-CN" altLang="en-US" dirty="0">
              <a:solidFill>
                <a:srgbClr val="000000"/>
              </a:solidFill>
              <a:latin typeface="宋体" panose="02010600030101010101" pitchFamily="2" charset="-122"/>
              <a:ea typeface="宋体" panose="02010600030101010101" pitchFamily="2" charset="-122"/>
              <a:sym typeface="黑体" panose="02010609060101010101" pitchFamily="49" charset="-122"/>
            </a:endParaRPr>
          </a:p>
          <a:p>
            <a:pPr marL="457200" lvl="0" indent="-457200">
              <a:lnSpc>
                <a:spcPct val="90000"/>
              </a:lnSpc>
              <a:buFont typeface="黑体" panose="02010609060101010101" pitchFamily="49" charset="-122"/>
              <a:buNone/>
            </a:pPr>
            <a:endParaRPr lang="zh-CN" altLang="en-US" dirty="0">
              <a:solidFill>
                <a:srgbClr val="000000"/>
              </a:solidFill>
              <a:latin typeface="宋体" panose="02010600030101010101" pitchFamily="2" charset="-122"/>
              <a:ea typeface="宋体" panose="02010600030101010101" pitchFamily="2" charset="-122"/>
              <a:sym typeface="黑体" panose="02010609060101010101" pitchFamily="49" charset="-122"/>
            </a:endParaRPr>
          </a:p>
          <a:p>
            <a:pPr marL="457200" lvl="0" indent="-457200">
              <a:lnSpc>
                <a:spcPct val="90000"/>
              </a:lnSpc>
              <a:buChar char="l"/>
            </a:pPr>
            <a:endParaRPr lang="en-US" altLang="en-US" dirty="0"/>
          </a:p>
        </p:txBody>
      </p:sp>
      <p:pic>
        <p:nvPicPr>
          <p:cNvPr id="6" name="图片 5" descr="标准--QQ截图20170728152038.jpg"/>
          <p:cNvPicPr>
            <a:picLocks noChangeAspect="1"/>
          </p:cNvPicPr>
          <p:nvPr/>
        </p:nvPicPr>
        <p:blipFill>
          <a:blip r:embed="rId2" cstate="print"/>
          <a:stretch>
            <a:fillRect/>
          </a:stretch>
        </p:blipFill>
        <p:spPr>
          <a:xfrm>
            <a:off x="611560" y="1124744"/>
            <a:ext cx="8208912" cy="5328592"/>
          </a:xfrm>
          <a:prstGeom prst="rect">
            <a:avLst/>
          </a:prstGeom>
        </p:spPr>
      </p:pic>
    </p:spTree>
  </p:cSld>
  <p:clrMapOvr>
    <a:masterClrMapping/>
  </p:clrMapOvr>
  <p:transition>
    <p:cover dir="u"/>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49" name="标题 1"/>
          <p:cNvSpPr>
            <a:spLocks noGrp="1"/>
          </p:cNvSpPr>
          <p:nvPr>
            <p:ph type="title" idx="4294967295"/>
          </p:nvPr>
        </p:nvSpPr>
        <p:spPr>
          <a:xfrm>
            <a:off x="293688" y="142875"/>
            <a:ext cx="8207375" cy="574675"/>
          </a:xfrm>
        </p:spPr>
        <p:txBody>
          <a:bodyPr wrap="square" lIns="91440" tIns="45720" rIns="91440" bIns="45720" anchor="ctr"/>
          <a:lstStyle/>
          <a:p>
            <a:pPr lvl="0"/>
            <a:r>
              <a:rPr lang="en-US" altLang="zh-CN" sz="4000" dirty="0">
                <a:solidFill>
                  <a:srgbClr val="000000"/>
                </a:solidFill>
                <a:latin typeface="黑体" panose="02010609060101010101" pitchFamily="49" charset="-122"/>
                <a:sym typeface="Arial" panose="020B0604020202020204" pitchFamily="34" charset="0"/>
              </a:rPr>
              <a:t>1.1 </a:t>
            </a:r>
            <a:r>
              <a:rPr lang="en-US" altLang="zh-CN" sz="4000" b="0" dirty="0" err="1" smtClean="0">
                <a:solidFill>
                  <a:srgbClr val="000000"/>
                </a:solidFill>
                <a:latin typeface="华文行楷" panose="02010800040101010101" pitchFamily="2" charset="-122"/>
                <a:ea typeface="华文行楷" panose="02010800040101010101" pitchFamily="2" charset="-122"/>
                <a:sym typeface="Arial" panose="020B0604020202020204" pitchFamily="34" charset="0"/>
              </a:rPr>
              <a:t>登录护士电子化注册系统</a:t>
            </a:r>
            <a:endParaRPr lang="en-US" altLang="zh-CN" sz="4000" b="0" dirty="0">
              <a:solidFill>
                <a:srgbClr val="000000"/>
              </a:solidFill>
              <a:latin typeface="华文行楷" panose="02010800040101010101" pitchFamily="2" charset="-122"/>
              <a:ea typeface="华文行楷" panose="02010800040101010101" pitchFamily="2" charset="-122"/>
            </a:endParaRPr>
          </a:p>
        </p:txBody>
      </p:sp>
      <p:sp>
        <p:nvSpPr>
          <p:cNvPr id="78850" name="内容占位符 2"/>
          <p:cNvSpPr>
            <a:spLocks noGrp="1"/>
          </p:cNvSpPr>
          <p:nvPr>
            <p:ph idx="4294967295"/>
          </p:nvPr>
        </p:nvSpPr>
        <p:spPr>
          <a:xfrm>
            <a:off x="0" y="785813"/>
            <a:ext cx="8207375" cy="5183187"/>
          </a:xfrm>
        </p:spPr>
        <p:txBody>
          <a:bodyPr wrap="square" lIns="91440" tIns="45720" rIns="91440" bIns="45720" anchor="t"/>
          <a:lstStyle/>
          <a:p>
            <a:pPr marL="457200" lvl="0" indent="-457200">
              <a:lnSpc>
                <a:spcPct val="150000"/>
              </a:lnSpc>
              <a:spcBef>
                <a:spcPct val="0"/>
              </a:spcBef>
              <a:buChar char="l"/>
            </a:pPr>
            <a:r>
              <a:rPr lang="en-US" altLang="zh-CN" sz="2400" b="0" dirty="0" err="1" smtClean="0">
                <a:latin typeface="微软雅黑" panose="020B0503020204020204" pitchFamily="34" charset="-122"/>
                <a:ea typeface="微软雅黑" panose="020B0503020204020204" pitchFamily="34" charset="-122"/>
                <a:sym typeface="黑体" panose="02010609060101010101" pitchFamily="49" charset="-122"/>
              </a:rPr>
              <a:t>浏</a:t>
            </a:r>
            <a:r>
              <a:rPr lang="en-US" altLang="en-US" sz="2400" b="0" dirty="0" err="1" smtClean="0">
                <a:latin typeface="微软雅黑" panose="020B0503020204020204" pitchFamily="34" charset="-122"/>
                <a:ea typeface="微软雅黑" panose="020B0503020204020204" pitchFamily="34" charset="-122"/>
                <a:sym typeface="黑体" panose="02010609060101010101" pitchFamily="49" charset="-122"/>
              </a:rPr>
              <a:t>选择护士个人版点击进入</a:t>
            </a:r>
            <a:r>
              <a:rPr lang="en-US" altLang="en-US" sz="2400" b="0" dirty="0">
                <a:latin typeface="微软雅黑" panose="020B0503020204020204" pitchFamily="34" charset="-122"/>
                <a:ea typeface="微软雅黑" panose="020B0503020204020204" pitchFamily="34" charset="-122"/>
                <a:sym typeface="黑体" panose="02010609060101010101" pitchFamily="49" charset="-122"/>
              </a:rPr>
              <a:t>：</a:t>
            </a:r>
          </a:p>
          <a:p>
            <a:pPr marL="457200" lvl="0" indent="-457200">
              <a:lnSpc>
                <a:spcPct val="90000"/>
              </a:lnSpc>
              <a:buFont typeface="黑体" panose="02010609060101010101" pitchFamily="49" charset="-122"/>
              <a:buNone/>
            </a:pPr>
            <a:r>
              <a:rPr lang="en-US" altLang="zh-CN" sz="2400" b="0" dirty="0">
                <a:latin typeface="微软雅黑" panose="020B0503020204020204" pitchFamily="34" charset="-122"/>
                <a:ea typeface="微软雅黑" panose="020B0503020204020204" pitchFamily="34" charset="-122"/>
                <a:sym typeface="黑体" panose="02010609060101010101" pitchFamily="49" charset="-122"/>
              </a:rPr>
              <a:t>    </a:t>
            </a:r>
            <a:endParaRPr lang="en-US" altLang="zh-CN" sz="2400" b="0" dirty="0">
              <a:solidFill>
                <a:srgbClr val="000000"/>
              </a:solidFill>
              <a:latin typeface="微软雅黑" panose="020B0503020204020204" pitchFamily="34" charset="-122"/>
              <a:ea typeface="微软雅黑" panose="020B0503020204020204" pitchFamily="34" charset="-122"/>
              <a:sym typeface="黑体" panose="02010609060101010101" pitchFamily="49" charset="-122"/>
            </a:endParaRPr>
          </a:p>
          <a:p>
            <a:pPr marL="457200" lvl="0" indent="-457200">
              <a:lnSpc>
                <a:spcPct val="90000"/>
              </a:lnSpc>
              <a:buNone/>
            </a:pPr>
            <a:r>
              <a:rPr lang="en-US" altLang="en-US" sz="2400" b="0" dirty="0" smtClean="0">
                <a:latin typeface="微软雅黑" panose="020B0503020204020204" pitchFamily="34" charset="-122"/>
                <a:ea typeface="微软雅黑" panose="020B0503020204020204" pitchFamily="34" charset="-122"/>
                <a:sym typeface="黑体" panose="02010609060101010101" pitchFamily="49" charset="-122"/>
              </a:rPr>
              <a:t>    </a:t>
            </a:r>
            <a:endParaRPr lang="en-US" altLang="zh-CN" sz="2400" b="0" dirty="0">
              <a:latin typeface="微软雅黑" panose="020B0503020204020204" pitchFamily="34" charset="-122"/>
              <a:ea typeface="微软雅黑" panose="020B0503020204020204" pitchFamily="34" charset="-122"/>
              <a:sym typeface="黑体" panose="02010609060101010101" pitchFamily="49" charset="-122"/>
            </a:endParaRPr>
          </a:p>
          <a:p>
            <a:pPr marL="457200" lvl="0" indent="-457200">
              <a:lnSpc>
                <a:spcPct val="90000"/>
              </a:lnSpc>
              <a:buFont typeface="黑体" panose="02010609060101010101" pitchFamily="49" charset="-122"/>
              <a:buNone/>
            </a:pPr>
            <a:endParaRPr lang="en-US" altLang="zh-CN" dirty="0">
              <a:sym typeface="黑体" panose="02010609060101010101" pitchFamily="49" charset="-122"/>
            </a:endParaRPr>
          </a:p>
          <a:p>
            <a:pPr marL="457200" lvl="0" indent="-457200">
              <a:lnSpc>
                <a:spcPct val="90000"/>
              </a:lnSpc>
              <a:buFont typeface="黑体" panose="02010609060101010101" pitchFamily="49" charset="-122"/>
              <a:buNone/>
            </a:pPr>
            <a:endParaRPr lang="zh-CN" altLang="en-US" dirty="0">
              <a:solidFill>
                <a:srgbClr val="000000"/>
              </a:solidFill>
              <a:latin typeface="宋体" panose="02010600030101010101" pitchFamily="2" charset="-122"/>
              <a:ea typeface="宋体" panose="02010600030101010101" pitchFamily="2" charset="-122"/>
              <a:sym typeface="黑体" panose="02010609060101010101" pitchFamily="49" charset="-122"/>
            </a:endParaRPr>
          </a:p>
          <a:p>
            <a:pPr marL="457200" lvl="0" indent="-457200">
              <a:lnSpc>
                <a:spcPct val="90000"/>
              </a:lnSpc>
              <a:buFont typeface="黑体" panose="02010609060101010101" pitchFamily="49" charset="-122"/>
              <a:buNone/>
            </a:pPr>
            <a:endParaRPr lang="zh-CN" altLang="en-US" dirty="0">
              <a:solidFill>
                <a:srgbClr val="000000"/>
              </a:solidFill>
              <a:latin typeface="宋体" panose="02010600030101010101" pitchFamily="2" charset="-122"/>
              <a:ea typeface="宋体" panose="02010600030101010101" pitchFamily="2" charset="-122"/>
              <a:sym typeface="黑体" panose="02010609060101010101" pitchFamily="49" charset="-122"/>
            </a:endParaRPr>
          </a:p>
          <a:p>
            <a:pPr marL="457200" lvl="0" indent="-457200">
              <a:lnSpc>
                <a:spcPct val="90000"/>
              </a:lnSpc>
              <a:buChar char="l"/>
            </a:pPr>
            <a:endParaRPr lang="en-US" altLang="en-US" dirty="0"/>
          </a:p>
        </p:txBody>
      </p:sp>
      <p:pic>
        <p:nvPicPr>
          <p:cNvPr id="2" name="图片 1"/>
          <p:cNvPicPr>
            <a:picLocks noChangeAspect="1"/>
          </p:cNvPicPr>
          <p:nvPr/>
        </p:nvPicPr>
        <p:blipFill>
          <a:blip r:embed="rId2" cstate="print"/>
          <a:stretch>
            <a:fillRect/>
          </a:stretch>
        </p:blipFill>
        <p:spPr>
          <a:xfrm>
            <a:off x="467544" y="1621944"/>
            <a:ext cx="8234621" cy="4415319"/>
          </a:xfrm>
          <a:prstGeom prst="rect">
            <a:avLst/>
          </a:prstGeom>
        </p:spPr>
      </p:pic>
    </p:spTree>
    <p:extLst>
      <p:ext uri="{BB962C8B-B14F-4D97-AF65-F5344CB8AC3E}">
        <p14:creationId xmlns:p14="http://schemas.microsoft.com/office/powerpoint/2010/main" xmlns="" val="1590281603"/>
      </p:ext>
    </p:extLst>
  </p:cSld>
  <p:clrMapOvr>
    <a:masterClrMapping/>
  </p:clrMapOvr>
  <p:transition>
    <p:cover dir="u"/>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3" name="标题 1"/>
          <p:cNvSpPr>
            <a:spLocks noGrp="1"/>
          </p:cNvSpPr>
          <p:nvPr>
            <p:ph type="title"/>
          </p:nvPr>
        </p:nvSpPr>
        <p:spPr>
          <a:xfrm>
            <a:off x="1071563" y="71438"/>
            <a:ext cx="5738812" cy="714375"/>
          </a:xfrm>
        </p:spPr>
        <p:txBody>
          <a:bodyPr wrap="square" lIns="0" tIns="45720" rIns="0" bIns="45720" anchor="ctr"/>
          <a:lstStyle/>
          <a:p>
            <a:pPr lvl="0"/>
            <a:r>
              <a:rPr lang="en-US" altLang="zh-CN" sz="3600" dirty="0">
                <a:solidFill>
                  <a:srgbClr val="000000"/>
                </a:solidFill>
                <a:latin typeface="黑体" panose="02010609060101010101" pitchFamily="49" charset="-122"/>
                <a:sym typeface="Arial" panose="020B0604020202020204" pitchFamily="34" charset="0"/>
              </a:rPr>
              <a:t>1.2 </a:t>
            </a:r>
            <a:r>
              <a:rPr lang="en-US" altLang="zh-CN" sz="4000" b="0" dirty="0">
                <a:solidFill>
                  <a:srgbClr val="000000"/>
                </a:solidFill>
                <a:latin typeface="华文行楷" panose="02010800040101010101" pitchFamily="2" charset="-122"/>
                <a:ea typeface="华文行楷" panose="02010800040101010101" pitchFamily="2" charset="-122"/>
                <a:sym typeface="Arial" panose="020B0604020202020204" pitchFamily="34" charset="0"/>
              </a:rPr>
              <a:t>护士注册账户并</a:t>
            </a:r>
            <a:r>
              <a:rPr lang="zh-CN" altLang="en-US" sz="4000" b="0" dirty="0">
                <a:solidFill>
                  <a:srgbClr val="000000"/>
                </a:solidFill>
                <a:latin typeface="华文行楷" panose="02010800040101010101" pitchFamily="2" charset="-122"/>
                <a:ea typeface="华文行楷" panose="02010800040101010101" pitchFamily="2" charset="-122"/>
                <a:sym typeface="Arial" panose="020B0604020202020204" pitchFamily="34" charset="0"/>
              </a:rPr>
              <a:t>登录</a:t>
            </a:r>
            <a:endParaRPr lang="en-US" altLang="zh-CN" sz="4000" b="0" dirty="0">
              <a:solidFill>
                <a:srgbClr val="000000"/>
              </a:solidFill>
              <a:latin typeface="华文行楷" panose="02010800040101010101" pitchFamily="2" charset="-122"/>
              <a:ea typeface="华文行楷" panose="02010800040101010101" pitchFamily="2" charset="-122"/>
              <a:sym typeface="+mn-ea"/>
            </a:endParaRPr>
          </a:p>
        </p:txBody>
      </p:sp>
      <p:sp>
        <p:nvSpPr>
          <p:cNvPr id="79874" name="文本框 1"/>
          <p:cNvSpPr txBox="1"/>
          <p:nvPr/>
        </p:nvSpPr>
        <p:spPr>
          <a:xfrm>
            <a:off x="142875" y="785813"/>
            <a:ext cx="8823325" cy="1753235"/>
          </a:xfrm>
          <a:prstGeom prst="rect">
            <a:avLst/>
          </a:prstGeom>
          <a:noFill/>
          <a:ln w="9525">
            <a:noFill/>
          </a:ln>
        </p:spPr>
        <p:txBody>
          <a:bodyPr anchor="t">
            <a:spAutoFit/>
          </a:bodyPr>
          <a:lstStyle/>
          <a:p>
            <a:pPr marL="457200" lvl="0" indent="-457200" eaLnBrk="0" hangingPunct="0">
              <a:lnSpc>
                <a:spcPct val="150000"/>
              </a:lnSpc>
              <a:buClr>
                <a:schemeClr val="accent1"/>
              </a:buClr>
              <a:buFont typeface="Wingdings" panose="05000000000000000000" pitchFamily="2" charset="2"/>
              <a:buChar char="l"/>
            </a:pPr>
            <a:r>
              <a:rPr lang="en-US" altLang="zh-CN" sz="2400" b="0" dirty="0">
                <a:latin typeface="微软雅黑" panose="020B0503020204020204" pitchFamily="34" charset="-122"/>
                <a:ea typeface="微软雅黑" panose="020B0503020204020204" pitchFamily="34" charset="-122"/>
                <a:sym typeface="黑体" panose="02010609060101010101" pitchFamily="49" charset="-122"/>
              </a:rPr>
              <a:t>护士在注册账户时所填写的姓名和身份证号，是系统验证</a:t>
            </a:r>
            <a:r>
              <a:rPr lang="zh-CN" altLang="en-US" sz="2400" b="0" dirty="0">
                <a:latin typeface="微软雅黑" panose="020B0503020204020204" pitchFamily="34" charset="-122"/>
                <a:ea typeface="微软雅黑" panose="020B0503020204020204" pitchFamily="34" charset="-122"/>
                <a:sym typeface="黑体" panose="02010609060101010101" pitchFamily="49" charset="-122"/>
              </a:rPr>
              <a:t>护士</a:t>
            </a:r>
            <a:r>
              <a:rPr lang="en-US" altLang="zh-CN" sz="2400" b="0" dirty="0">
                <a:latin typeface="微软雅黑" panose="020B0503020204020204" pitchFamily="34" charset="-122"/>
                <a:ea typeface="微软雅黑" panose="020B0503020204020204" pitchFamily="34" charset="-122"/>
                <a:sym typeface="黑体" panose="02010609060101010101" pitchFamily="49" charset="-122"/>
              </a:rPr>
              <a:t>信息的依据，请认真填写。（注：姓名不是登录用户名，请不要输入字母及数字）</a:t>
            </a:r>
          </a:p>
        </p:txBody>
      </p:sp>
      <p:pic>
        <p:nvPicPr>
          <p:cNvPr id="6" name="图片 5"/>
          <p:cNvPicPr>
            <a:picLocks noChangeAspect="1"/>
          </p:cNvPicPr>
          <p:nvPr/>
        </p:nvPicPr>
        <p:blipFill>
          <a:blip r:embed="rId3" cstate="print"/>
          <a:stretch>
            <a:fillRect/>
          </a:stretch>
        </p:blipFill>
        <p:spPr>
          <a:xfrm>
            <a:off x="824865" y="2461260"/>
            <a:ext cx="7332345" cy="4395470"/>
          </a:xfrm>
          <a:prstGeom prst="rect">
            <a:avLst/>
          </a:prstGeom>
        </p:spPr>
      </p:pic>
    </p:spTree>
    <p:custDataLst>
      <p:tags r:id="rId1"/>
    </p:custDataLst>
  </p:cSld>
  <p:clrMapOvr>
    <a:masterClrMapping/>
  </p:clrMapOvr>
  <p:transition>
    <p:cover dir="u"/>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7" name="文本框 1"/>
          <p:cNvSpPr txBox="1"/>
          <p:nvPr/>
        </p:nvSpPr>
        <p:spPr>
          <a:xfrm>
            <a:off x="214313" y="857250"/>
            <a:ext cx="8929687" cy="1189038"/>
          </a:xfrm>
          <a:prstGeom prst="rect">
            <a:avLst/>
          </a:prstGeom>
          <a:noFill/>
          <a:ln w="9525">
            <a:noFill/>
          </a:ln>
        </p:spPr>
        <p:txBody>
          <a:bodyPr anchor="t">
            <a:spAutoFit/>
          </a:bodyPr>
          <a:lstStyle/>
          <a:p>
            <a:pPr marL="457200" lvl="0" indent="-457200" eaLnBrk="0" hangingPunct="0">
              <a:lnSpc>
                <a:spcPct val="150000"/>
              </a:lnSpc>
              <a:buClr>
                <a:schemeClr val="accent1"/>
              </a:buClr>
              <a:buFont typeface="Wingdings" panose="05000000000000000000" pitchFamily="2" charset="2"/>
              <a:buChar char="l"/>
            </a:pPr>
            <a:r>
              <a:rPr lang="en-US" altLang="en-US" sz="2400" b="0" dirty="0">
                <a:latin typeface="微软雅黑" panose="020B0503020204020204" pitchFamily="34" charset="-122"/>
                <a:ea typeface="微软雅黑" panose="020B0503020204020204" pitchFamily="34" charset="-122"/>
                <a:sym typeface="黑体" panose="02010609060101010101" pitchFamily="49" charset="-122"/>
              </a:rPr>
              <a:t>注册时填写的手机号和邮箱，可用于密码找回，</a:t>
            </a:r>
            <a:r>
              <a:rPr lang="zh-CN" altLang="en-US" sz="2400" b="0" dirty="0">
                <a:latin typeface="微软雅黑" panose="020B0503020204020204" pitchFamily="34" charset="-122"/>
                <a:ea typeface="微软雅黑" panose="020B0503020204020204" pitchFamily="34" charset="-122"/>
                <a:sym typeface="黑体" panose="02010609060101010101" pitchFamily="49" charset="-122"/>
              </a:rPr>
              <a:t>也可用于接收激活码，</a:t>
            </a:r>
            <a:r>
              <a:rPr lang="en-US" altLang="en-US" sz="2400" b="0" dirty="0">
                <a:latin typeface="微软雅黑" panose="020B0503020204020204" pitchFamily="34" charset="-122"/>
                <a:ea typeface="微软雅黑" panose="020B0503020204020204" pitchFamily="34" charset="-122"/>
                <a:sym typeface="黑体" panose="02010609060101010101" pitchFamily="49" charset="-122"/>
              </a:rPr>
              <a:t>请如实填写。</a:t>
            </a:r>
          </a:p>
        </p:txBody>
      </p:sp>
      <p:pic>
        <p:nvPicPr>
          <p:cNvPr id="4" name="图片 3"/>
          <p:cNvPicPr>
            <a:picLocks noChangeAspect="1"/>
          </p:cNvPicPr>
          <p:nvPr/>
        </p:nvPicPr>
        <p:blipFill>
          <a:blip r:embed="rId3" cstate="print"/>
          <a:stretch>
            <a:fillRect/>
          </a:stretch>
        </p:blipFill>
        <p:spPr>
          <a:xfrm>
            <a:off x="1727835" y="2046605"/>
            <a:ext cx="5428615" cy="4618990"/>
          </a:xfrm>
          <a:prstGeom prst="rect">
            <a:avLst/>
          </a:prstGeom>
        </p:spPr>
      </p:pic>
    </p:spTree>
    <p:custDataLst>
      <p:tags r:id="rId1"/>
    </p:custDataLst>
  </p:cSld>
  <p:clrMapOvr>
    <a:masterClrMapping/>
  </p:clrMapOvr>
  <p:transition>
    <p:cover dir="u"/>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文本框 1"/>
          <p:cNvSpPr txBox="1"/>
          <p:nvPr/>
        </p:nvSpPr>
        <p:spPr>
          <a:xfrm>
            <a:off x="285750" y="857250"/>
            <a:ext cx="7929563" cy="1198880"/>
          </a:xfrm>
          <a:prstGeom prst="rect">
            <a:avLst/>
          </a:prstGeom>
          <a:noFill/>
          <a:ln w="9525">
            <a:noFill/>
          </a:ln>
        </p:spPr>
        <p:txBody>
          <a:bodyPr anchor="t">
            <a:spAutoFit/>
          </a:bodyPr>
          <a:lstStyle/>
          <a:p>
            <a:pPr marL="457200" lvl="0" indent="-457200" eaLnBrk="0" hangingPunct="0">
              <a:lnSpc>
                <a:spcPct val="150000"/>
              </a:lnSpc>
              <a:buClr>
                <a:schemeClr val="accent1"/>
              </a:buClr>
              <a:buFont typeface="Wingdings" panose="05000000000000000000" pitchFamily="2" charset="2"/>
              <a:buChar char="l"/>
            </a:pPr>
            <a:r>
              <a:rPr lang="en-US" altLang="en-US" sz="2400" b="0" dirty="0">
                <a:latin typeface="微软雅黑" panose="020B0503020204020204" pitchFamily="34" charset="-122"/>
                <a:ea typeface="微软雅黑" panose="020B0503020204020204" pitchFamily="34" charset="-122"/>
                <a:sym typeface="黑体" panose="02010609060101010101" pitchFamily="49" charset="-122"/>
              </a:rPr>
              <a:t>用户名和密码是您登录系统的重要凭证，请牢记。</a:t>
            </a:r>
          </a:p>
          <a:p>
            <a:pPr marL="457200" lvl="0" indent="-457200" eaLnBrk="0" hangingPunct="0">
              <a:lnSpc>
                <a:spcPct val="150000"/>
              </a:lnSpc>
              <a:buClr>
                <a:schemeClr val="accent1"/>
              </a:buClr>
            </a:pPr>
            <a:r>
              <a:rPr lang="en-US" altLang="en-US" sz="2400" b="0" dirty="0">
                <a:latin typeface="微软雅黑" panose="020B0503020204020204" pitchFamily="34" charset="-122"/>
                <a:ea typeface="微软雅黑" panose="020B0503020204020204" pitchFamily="34" charset="-122"/>
                <a:sym typeface="黑体" panose="02010609060101010101" pitchFamily="49" charset="-122"/>
              </a:rPr>
              <a:t>    （建议拍照</a:t>
            </a:r>
            <a:r>
              <a:rPr lang="zh-CN" altLang="en-US" sz="2400" b="0" dirty="0">
                <a:latin typeface="微软雅黑" panose="020B0503020204020204" pitchFamily="34" charset="-122"/>
                <a:ea typeface="微软雅黑" panose="020B0503020204020204" pitchFamily="34" charset="-122"/>
                <a:sym typeface="黑体" panose="02010609060101010101" pitchFamily="49" charset="-122"/>
              </a:rPr>
              <a:t>或截图</a:t>
            </a:r>
            <a:r>
              <a:rPr lang="en-US" altLang="en-US" sz="2400" b="0" dirty="0">
                <a:latin typeface="微软雅黑" panose="020B0503020204020204" pitchFamily="34" charset="-122"/>
                <a:ea typeface="微软雅黑" panose="020B0503020204020204" pitchFamily="34" charset="-122"/>
                <a:sym typeface="黑体" panose="02010609060101010101" pitchFamily="49" charset="-122"/>
              </a:rPr>
              <a:t>记录！）</a:t>
            </a:r>
          </a:p>
        </p:txBody>
      </p:sp>
      <p:pic>
        <p:nvPicPr>
          <p:cNvPr id="3" name="图片 2"/>
          <p:cNvPicPr>
            <a:picLocks noChangeAspect="1"/>
          </p:cNvPicPr>
          <p:nvPr/>
        </p:nvPicPr>
        <p:blipFill>
          <a:blip r:embed="rId3" cstate="print"/>
          <a:stretch>
            <a:fillRect/>
          </a:stretch>
        </p:blipFill>
        <p:spPr>
          <a:xfrm>
            <a:off x="1824355" y="2057400"/>
            <a:ext cx="5793105" cy="4699000"/>
          </a:xfrm>
          <a:prstGeom prst="rect">
            <a:avLst/>
          </a:prstGeom>
        </p:spPr>
      </p:pic>
    </p:spTree>
    <p:custDataLst>
      <p:tags r:id="rId1"/>
    </p:custDataLst>
  </p:cSld>
  <p:clrMapOvr>
    <a:masterClrMapping/>
  </p:clrMapOvr>
  <p:transition>
    <p:cover dir="u"/>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内容占位符 2"/>
          <p:cNvSpPr>
            <a:spLocks noGrp="1" noChangeArrowheads="1"/>
          </p:cNvSpPr>
          <p:nvPr>
            <p:ph/>
          </p:nvPr>
        </p:nvSpPr>
        <p:spPr>
          <a:xfrm>
            <a:off x="357188" y="714375"/>
            <a:ext cx="7910513" cy="5249863"/>
          </a:xfrm>
        </p:spPr>
        <p:txBody>
          <a:bodyPr vert="horz" wrap="square" lIns="91440" tIns="45720" rIns="91440" bIns="45720" numCol="1" anchor="t" anchorCtr="0" compatLnSpc="1"/>
          <a:lstStyle/>
          <a:p>
            <a:pPr marL="457200" marR="0" lvl="0" indent="-457200" algn="l" defTabSz="914400" rtl="0" eaLnBrk="0" fontAlgn="base" latinLnBrk="0" hangingPunct="0">
              <a:lnSpc>
                <a:spcPct val="150000"/>
              </a:lnSpc>
              <a:spcBef>
                <a:spcPts val="0"/>
              </a:spcBef>
              <a:spcAft>
                <a:spcPct val="0"/>
              </a:spcAft>
              <a:buClr>
                <a:schemeClr val="accent1"/>
              </a:buClr>
              <a:buSzTx/>
              <a:buFont typeface="Wingdings" panose="05000000000000000000" pitchFamily="2" charset="2"/>
              <a:buChar char="l"/>
              <a:defRPr/>
            </a:pPr>
            <a:r>
              <a:rPr kumimoji="0" lang="zh-CN" altLang="en-US" sz="2400" b="0" i="0" u="none" strike="noStrike" kern="1200" cap="none" spc="0" normalizeH="0" baseline="0" noProof="1" smtClean="0">
                <a:ln>
                  <a:noFill/>
                </a:ln>
                <a:solidFill>
                  <a:schemeClr val="tx1"/>
                </a:solidFill>
                <a:effectLst/>
                <a:uLnTx/>
                <a:uFillTx/>
                <a:latin typeface="微软雅黑" panose="020B0503020204020204" pitchFamily="34" charset="-122"/>
                <a:ea typeface="微软雅黑" panose="020B0503020204020204" pitchFamily="34" charset="-122"/>
                <a:cs typeface="+mn-cs"/>
                <a:sym typeface="Arial" panose="020B0604020202020204" pitchFamily="34" charset="0"/>
              </a:rPr>
              <a:t>用户登录并成功通过护士信息验证后，需验证您的手机号，如下图所示：   </a:t>
            </a:r>
            <a:endParaRPr kumimoji="0" lang="zh-CN" altLang="en-US" sz="2400" b="0" i="0" u="none" strike="noStrike" kern="1200" cap="none" spc="0" normalizeH="0" baseline="0" noProof="1" smtClean="0">
              <a:ln>
                <a:noFill/>
              </a:ln>
              <a:solidFill>
                <a:schemeClr val="tx1"/>
              </a:solidFill>
              <a:effectLst/>
              <a:uLnTx/>
              <a:uFillTx/>
              <a:latin typeface="微软雅黑" panose="020B0503020204020204" pitchFamily="34" charset="-122"/>
              <a:ea typeface="微软雅黑" panose="020B0503020204020204" pitchFamily="34" charset="-122"/>
              <a:cs typeface="+mn-cs"/>
              <a:sym typeface="黑体" panose="02010609060101010101" pitchFamily="49" charset="-122"/>
            </a:endParaRPr>
          </a:p>
        </p:txBody>
      </p:sp>
      <p:sp>
        <p:nvSpPr>
          <p:cNvPr id="82946" name="标题 1"/>
          <p:cNvSpPr>
            <a:spLocks noGrp="1"/>
          </p:cNvSpPr>
          <p:nvPr/>
        </p:nvSpPr>
        <p:spPr>
          <a:xfrm>
            <a:off x="222885" y="644525"/>
            <a:ext cx="4643120" cy="156210"/>
          </a:xfrm>
          <a:prstGeom prst="rect">
            <a:avLst/>
          </a:prstGeom>
          <a:noFill/>
          <a:ln w="9525">
            <a:noFill/>
          </a:ln>
        </p:spPr>
        <p:txBody>
          <a:bodyPr anchor="ctr"/>
          <a:lstStyle/>
          <a:p>
            <a:pPr lvl="0" indent="0" algn="ctr"/>
            <a:r>
              <a:rPr lang="en-US" altLang="zh-CN" sz="3600" dirty="0">
                <a:solidFill>
                  <a:srgbClr val="000000"/>
                </a:solidFill>
                <a:latin typeface="黑体" panose="02010609060101010101" pitchFamily="49" charset="-122"/>
                <a:ea typeface="华文细黑" panose="02010600040101010101" pitchFamily="2" charset="-122"/>
                <a:sym typeface="Arial" panose="020B0604020202020204" pitchFamily="34" charset="0"/>
              </a:rPr>
              <a:t>1.3 </a:t>
            </a:r>
            <a:r>
              <a:rPr lang="zh-CN" altLang="en-US" sz="4000" b="0" dirty="0">
                <a:solidFill>
                  <a:srgbClr val="000000"/>
                </a:solidFill>
                <a:latin typeface="华文行楷" panose="02010800040101010101" pitchFamily="2" charset="-122"/>
                <a:ea typeface="华文行楷" panose="02010800040101010101" pitchFamily="2" charset="-122"/>
                <a:sym typeface="Arial" panose="020B0604020202020204" pitchFamily="34" charset="0"/>
              </a:rPr>
              <a:t>激活账户</a:t>
            </a:r>
          </a:p>
          <a:p>
            <a:pPr lvl="0" indent="0" algn="ctr"/>
            <a:endParaRPr lang="zh-CN" altLang="en-US" sz="3600" dirty="0">
              <a:solidFill>
                <a:srgbClr val="000000"/>
              </a:solidFill>
              <a:latin typeface="黑体" panose="02010609060101010101" pitchFamily="49" charset="-122"/>
              <a:ea typeface="华文细黑" panose="02010600040101010101" pitchFamily="2" charset="-122"/>
              <a:sym typeface="华文细黑" panose="02010600040101010101" pitchFamily="2" charset="-122"/>
            </a:endParaRPr>
          </a:p>
        </p:txBody>
      </p:sp>
      <p:pic>
        <p:nvPicPr>
          <p:cNvPr id="2" name="图片 1"/>
          <p:cNvPicPr>
            <a:picLocks noChangeAspect="1"/>
          </p:cNvPicPr>
          <p:nvPr/>
        </p:nvPicPr>
        <p:blipFill>
          <a:blip r:embed="rId3" cstate="print"/>
          <a:stretch>
            <a:fillRect/>
          </a:stretch>
        </p:blipFill>
        <p:spPr>
          <a:xfrm>
            <a:off x="222885" y="2645410"/>
            <a:ext cx="8618855" cy="2628265"/>
          </a:xfrm>
          <a:prstGeom prst="rect">
            <a:avLst/>
          </a:prstGeom>
        </p:spPr>
      </p:pic>
    </p:spTree>
  </p:cSld>
  <p:clrMapOvr>
    <a:masterClrMapping/>
  </p:clrMapOvr>
  <p:transition>
    <p:cover dir="u"/>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3" name="文本框 99"/>
          <p:cNvSpPr txBox="1"/>
          <p:nvPr/>
        </p:nvSpPr>
        <p:spPr>
          <a:xfrm>
            <a:off x="395288" y="765175"/>
            <a:ext cx="8507412" cy="1736725"/>
          </a:xfrm>
          <a:prstGeom prst="rect">
            <a:avLst/>
          </a:prstGeom>
          <a:noFill/>
          <a:ln w="9525">
            <a:noFill/>
          </a:ln>
        </p:spPr>
        <p:txBody>
          <a:bodyPr anchor="t">
            <a:spAutoFit/>
          </a:bodyPr>
          <a:lstStyle/>
          <a:p>
            <a:pPr marL="457200" lvl="0" indent="-457200" eaLnBrk="0" hangingPunct="0">
              <a:lnSpc>
                <a:spcPct val="150000"/>
              </a:lnSpc>
              <a:buClr>
                <a:schemeClr val="accent1"/>
              </a:buClr>
              <a:buFont typeface="Wingdings" panose="05000000000000000000" pitchFamily="2" charset="2"/>
              <a:buChar char="l"/>
            </a:pPr>
            <a:r>
              <a:rPr lang="zh-CN" altLang="en-US" sz="2400" b="0" dirty="0">
                <a:latin typeface="微软雅黑" panose="020B0503020204020204" pitchFamily="34" charset="-122"/>
                <a:ea typeface="微软雅黑" panose="020B0503020204020204" pitchFamily="34" charset="-122"/>
              </a:rPr>
              <a:t>手机号码</a:t>
            </a:r>
            <a:r>
              <a:rPr lang="en-US" altLang="en-US" sz="2400" b="0" dirty="0">
                <a:latin typeface="微软雅黑" panose="020B0503020204020204" pitchFamily="34" charset="-122"/>
                <a:ea typeface="微软雅黑" panose="020B0503020204020204" pitchFamily="34" charset="-122"/>
              </a:rPr>
              <a:t>验证成功后，激活码会以短信</a:t>
            </a:r>
            <a:r>
              <a:rPr lang="zh-CN" altLang="en-US" sz="2400" b="0" dirty="0">
                <a:latin typeface="微软雅黑" panose="020B0503020204020204" pitchFamily="34" charset="-122"/>
                <a:ea typeface="微软雅黑" panose="020B0503020204020204" pitchFamily="34" charset="-122"/>
              </a:rPr>
              <a:t>方</a:t>
            </a:r>
            <a:r>
              <a:rPr lang="en-US" altLang="en-US" sz="2400" b="0" dirty="0">
                <a:latin typeface="微软雅黑" panose="020B0503020204020204" pitchFamily="34" charset="-122"/>
                <a:ea typeface="微软雅黑" panose="020B0503020204020204" pitchFamily="34" charset="-122"/>
              </a:rPr>
              <a:t>式发送至您的手机。若您的手机无法接收到验证码，请您点击右侧进行邮箱验证。</a:t>
            </a:r>
          </a:p>
        </p:txBody>
      </p:sp>
      <p:pic>
        <p:nvPicPr>
          <p:cNvPr id="3" name="图片 2"/>
          <p:cNvPicPr>
            <a:picLocks noChangeAspect="1"/>
          </p:cNvPicPr>
          <p:nvPr/>
        </p:nvPicPr>
        <p:blipFill>
          <a:blip r:embed="rId3" cstate="print"/>
          <a:stretch>
            <a:fillRect/>
          </a:stretch>
        </p:blipFill>
        <p:spPr>
          <a:xfrm>
            <a:off x="365125" y="2613660"/>
            <a:ext cx="8568690" cy="3931920"/>
          </a:xfrm>
          <a:prstGeom prst="rect">
            <a:avLst/>
          </a:prstGeom>
        </p:spPr>
      </p:pic>
    </p:spTree>
    <p:custDataLst>
      <p:tags r:id="rId1"/>
    </p:custDataLst>
  </p:cSld>
  <p:clrMapOvr>
    <a:masterClrMapping/>
  </p:clrMapOvr>
  <p:transition>
    <p:cover dir="u"/>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3" name="文本框 99"/>
          <p:cNvSpPr txBox="1"/>
          <p:nvPr/>
        </p:nvSpPr>
        <p:spPr>
          <a:xfrm>
            <a:off x="394653" y="937260"/>
            <a:ext cx="8507412" cy="645160"/>
          </a:xfrm>
          <a:prstGeom prst="rect">
            <a:avLst/>
          </a:prstGeom>
          <a:noFill/>
          <a:ln w="9525">
            <a:noFill/>
          </a:ln>
        </p:spPr>
        <p:txBody>
          <a:bodyPr anchor="t">
            <a:spAutoFit/>
          </a:bodyPr>
          <a:lstStyle/>
          <a:p>
            <a:pPr marL="457200" lvl="0" indent="-457200" eaLnBrk="0" hangingPunct="0">
              <a:lnSpc>
                <a:spcPct val="150000"/>
              </a:lnSpc>
              <a:buClr>
                <a:schemeClr val="accent1"/>
              </a:buClr>
              <a:buFont typeface="Wingdings" panose="05000000000000000000" pitchFamily="2" charset="2"/>
              <a:buChar char="l"/>
            </a:pPr>
            <a:r>
              <a:rPr lang="zh-CN" altLang="en-US" sz="2400" b="0" dirty="0">
                <a:latin typeface="微软雅黑" panose="020B0503020204020204" pitchFamily="34" charset="-122"/>
                <a:ea typeface="微软雅黑" panose="020B0503020204020204" pitchFamily="34" charset="-122"/>
              </a:rPr>
              <a:t>请正确填写护士执业证书编号。</a:t>
            </a:r>
          </a:p>
        </p:txBody>
      </p:sp>
      <p:pic>
        <p:nvPicPr>
          <p:cNvPr id="2" name="图片 1"/>
          <p:cNvPicPr>
            <a:picLocks noChangeAspect="1"/>
          </p:cNvPicPr>
          <p:nvPr/>
        </p:nvPicPr>
        <p:blipFill>
          <a:blip r:embed="rId3" cstate="print"/>
          <a:stretch>
            <a:fillRect/>
          </a:stretch>
        </p:blipFill>
        <p:spPr>
          <a:xfrm>
            <a:off x="288925" y="2256790"/>
            <a:ext cx="8718550" cy="3361055"/>
          </a:xfrm>
          <a:prstGeom prst="rect">
            <a:avLst/>
          </a:prstGeom>
        </p:spPr>
      </p:pic>
    </p:spTree>
    <p:custDataLst>
      <p:tags r:id="rId1"/>
    </p:custDataLst>
  </p:cSld>
  <p:clrMapOvr>
    <a:masterClrMapping/>
  </p:clrMapOvr>
  <p:transition>
    <p:cover dir="u"/>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7" name="文本框 3"/>
          <p:cNvSpPr txBox="1"/>
          <p:nvPr/>
        </p:nvSpPr>
        <p:spPr>
          <a:xfrm>
            <a:off x="323850" y="763588"/>
            <a:ext cx="8674100" cy="1753235"/>
          </a:xfrm>
          <a:prstGeom prst="rect">
            <a:avLst/>
          </a:prstGeom>
          <a:noFill/>
          <a:ln w="9525">
            <a:noFill/>
          </a:ln>
        </p:spPr>
        <p:txBody>
          <a:bodyPr anchor="t">
            <a:spAutoFit/>
          </a:bodyPr>
          <a:lstStyle/>
          <a:p>
            <a:pPr marL="457200" lvl="0" indent="-457200" eaLnBrk="0" hangingPunct="0">
              <a:lnSpc>
                <a:spcPct val="150000"/>
              </a:lnSpc>
              <a:buClr>
                <a:schemeClr val="accent1"/>
              </a:buClr>
              <a:buFont typeface="Wingdings" panose="05000000000000000000" pitchFamily="2" charset="2"/>
              <a:buChar char="l"/>
            </a:pPr>
            <a:r>
              <a:rPr lang="en-US" altLang="en-US" sz="2400" b="0" dirty="0">
                <a:latin typeface="微软雅黑" panose="020B0503020204020204" pitchFamily="34" charset="-122"/>
                <a:ea typeface="微软雅黑" panose="020B0503020204020204" pitchFamily="34" charset="-122"/>
                <a:sym typeface="Arial" panose="020B0604020202020204" pitchFamily="34" charset="0"/>
              </a:rPr>
              <a:t>安全验证完成后，请向您所在的医疗机构申领激活码，激活码会发送到您的手机或邮箱。正确填入激活码后，点击【</a:t>
            </a:r>
            <a:r>
              <a:rPr lang="zh-CN" altLang="en-US" sz="2400" b="0" dirty="0">
                <a:latin typeface="微软雅黑" panose="020B0503020204020204" pitchFamily="34" charset="-122"/>
                <a:ea typeface="微软雅黑" panose="020B0503020204020204" pitchFamily="34" charset="-122"/>
                <a:sym typeface="Arial" panose="020B0604020202020204" pitchFamily="34" charset="0"/>
              </a:rPr>
              <a:t>确定</a:t>
            </a:r>
            <a:r>
              <a:rPr lang="en-US" altLang="en-US" sz="2400" b="0" dirty="0">
                <a:latin typeface="微软雅黑" panose="020B0503020204020204" pitchFamily="34" charset="-122"/>
                <a:ea typeface="微软雅黑" panose="020B0503020204020204" pitchFamily="34" charset="-122"/>
                <a:sym typeface="Arial" panose="020B0604020202020204" pitchFamily="34" charset="0"/>
              </a:rPr>
              <a:t>】</a:t>
            </a:r>
            <a:r>
              <a:rPr lang="zh-CN" altLang="en-US" sz="2400" b="0" dirty="0">
                <a:latin typeface="微软雅黑" panose="020B0503020204020204" pitchFamily="34" charset="-122"/>
                <a:ea typeface="微软雅黑" panose="020B0503020204020204" pitchFamily="34" charset="-122"/>
                <a:sym typeface="Arial" panose="020B0604020202020204" pitchFamily="34" charset="0"/>
              </a:rPr>
              <a:t>激活账户</a:t>
            </a:r>
            <a:r>
              <a:rPr lang="en-US" altLang="en-US" sz="2400" b="0" dirty="0">
                <a:latin typeface="微软雅黑" panose="020B0503020204020204" pitchFamily="34" charset="-122"/>
                <a:ea typeface="微软雅黑" panose="020B0503020204020204" pitchFamily="34" charset="-122"/>
                <a:sym typeface="Arial" panose="020B0604020202020204" pitchFamily="34" charset="0"/>
              </a:rPr>
              <a:t>。</a:t>
            </a:r>
          </a:p>
        </p:txBody>
      </p:sp>
      <p:pic>
        <p:nvPicPr>
          <p:cNvPr id="2" name="图片 1"/>
          <p:cNvPicPr>
            <a:picLocks noChangeAspect="1"/>
          </p:cNvPicPr>
          <p:nvPr/>
        </p:nvPicPr>
        <p:blipFill>
          <a:blip r:embed="rId3" cstate="print"/>
          <a:stretch>
            <a:fillRect/>
          </a:stretch>
        </p:blipFill>
        <p:spPr>
          <a:xfrm>
            <a:off x="271780" y="2832100"/>
            <a:ext cx="8726170" cy="3475355"/>
          </a:xfrm>
          <a:prstGeom prst="rect">
            <a:avLst/>
          </a:prstGeom>
        </p:spPr>
      </p:pic>
    </p:spTree>
    <p:custDataLst>
      <p:tags r:id="rId1"/>
    </p:custDataLst>
  </p:cSld>
  <p:clrMapOvr>
    <a:masterClrMapping/>
  </p:clrMapOvr>
  <p:transition>
    <p:cover dir="u"/>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rotWithShape="0">
          <a:blip r:embed="rId2" cstate="print"/>
        </a:blipFill>
        <a:effectLst/>
      </p:bgPr>
    </p:bg>
    <p:spTree>
      <p:nvGrpSpPr>
        <p:cNvPr id="1" name=""/>
        <p:cNvGrpSpPr/>
        <p:nvPr/>
      </p:nvGrpSpPr>
      <p:grpSpPr>
        <a:xfrm>
          <a:off x="0" y="0"/>
          <a:ext cx="0" cy="0"/>
          <a:chOff x="0" y="0"/>
          <a:chExt cx="0" cy="0"/>
        </a:xfrm>
      </p:grpSpPr>
      <p:sp>
        <p:nvSpPr>
          <p:cNvPr id="69634" name="内容占位符 2"/>
          <p:cNvSpPr>
            <a:spLocks noGrp="1"/>
          </p:cNvSpPr>
          <p:nvPr>
            <p:ph idx="4294967295"/>
          </p:nvPr>
        </p:nvSpPr>
        <p:spPr>
          <a:xfrm>
            <a:off x="642938" y="785813"/>
            <a:ext cx="8064500" cy="5183187"/>
          </a:xfrm>
        </p:spPr>
        <p:txBody>
          <a:bodyPr wrap="square" lIns="91440" tIns="45720" rIns="91440" bIns="45720" anchor="t"/>
          <a:lstStyle/>
          <a:p>
            <a:pPr marL="514350" lvl="0" indent="-514350">
              <a:lnSpc>
                <a:spcPct val="250000"/>
              </a:lnSpc>
              <a:buNone/>
            </a:pPr>
            <a:r>
              <a:rPr lang="zh-CN" altLang="en-US" sz="3200" b="0" dirty="0">
                <a:latin typeface="微软雅黑" panose="020B0503020204020204" pitchFamily="34" charset="-122"/>
                <a:ea typeface="微软雅黑" panose="020B0503020204020204" pitchFamily="34" charset="-122"/>
              </a:rPr>
              <a:t>第一章     </a:t>
            </a:r>
            <a:r>
              <a:rPr lang="zh-CN" altLang="en-US" sz="3200" b="0" dirty="0" smtClean="0">
                <a:latin typeface="微软雅黑" panose="020B0503020204020204" pitchFamily="34" charset="-122"/>
                <a:ea typeface="微软雅黑" panose="020B0503020204020204" pitchFamily="34" charset="-122"/>
              </a:rPr>
              <a:t>电子化注册</a:t>
            </a:r>
            <a:r>
              <a:rPr lang="zh-CN" altLang="en-US" sz="3200" b="0" dirty="0">
                <a:latin typeface="微软雅黑" panose="020B0503020204020204" pitchFamily="34" charset="-122"/>
                <a:ea typeface="微软雅黑" panose="020B0503020204020204" pitchFamily="34" charset="-122"/>
              </a:rPr>
              <a:t>简介</a:t>
            </a:r>
            <a:endParaRPr lang="en-US" altLang="zh-CN" sz="3200" b="0" dirty="0">
              <a:latin typeface="微软雅黑" panose="020B0503020204020204" pitchFamily="34" charset="-122"/>
              <a:ea typeface="微软雅黑" panose="020B0503020204020204" pitchFamily="34" charset="-122"/>
            </a:endParaRPr>
          </a:p>
          <a:p>
            <a:pPr marL="514350" lvl="0" indent="-514350">
              <a:lnSpc>
                <a:spcPct val="250000"/>
              </a:lnSpc>
              <a:buNone/>
            </a:pPr>
            <a:r>
              <a:rPr lang="zh-CN" altLang="en-US" sz="3200" b="0" dirty="0">
                <a:latin typeface="微软雅黑" panose="020B0503020204020204" pitchFamily="34" charset="-122"/>
                <a:ea typeface="微软雅黑" panose="020B0503020204020204" pitchFamily="34" charset="-122"/>
              </a:rPr>
              <a:t>第二章     护士个人端功能介绍</a:t>
            </a:r>
            <a:endParaRPr lang="en-US" altLang="zh-CN" sz="3200" b="0" dirty="0">
              <a:latin typeface="微软雅黑" panose="020B0503020204020204" pitchFamily="34" charset="-122"/>
              <a:ea typeface="微软雅黑" panose="020B0503020204020204" pitchFamily="34" charset="-122"/>
            </a:endParaRPr>
          </a:p>
          <a:p>
            <a:pPr marL="514350" lvl="0" indent="-514350">
              <a:lnSpc>
                <a:spcPct val="250000"/>
              </a:lnSpc>
              <a:buNone/>
            </a:pPr>
            <a:r>
              <a:rPr lang="zh-CN" altLang="en-US" sz="3200" b="0" dirty="0">
                <a:latin typeface="微软雅黑" panose="020B0503020204020204" pitchFamily="34" charset="-122"/>
                <a:ea typeface="微软雅黑" panose="020B0503020204020204" pitchFamily="34" charset="-122"/>
              </a:rPr>
              <a:t>第三章     护士机构端功能介绍</a:t>
            </a:r>
            <a:endParaRPr lang="en-US" altLang="zh-CN" sz="3200" b="0" dirty="0">
              <a:latin typeface="微软雅黑" panose="020B0503020204020204" pitchFamily="34" charset="-122"/>
              <a:ea typeface="微软雅黑" panose="020B0503020204020204" pitchFamily="34" charset="-122"/>
            </a:endParaRPr>
          </a:p>
          <a:p>
            <a:pPr marL="514350" lvl="0" indent="-514350">
              <a:lnSpc>
                <a:spcPct val="250000"/>
              </a:lnSpc>
              <a:buNone/>
            </a:pPr>
            <a:r>
              <a:rPr lang="zh-CN" altLang="en-US" sz="3200" b="0" dirty="0">
                <a:latin typeface="微软雅黑" panose="020B0503020204020204" pitchFamily="34" charset="-122"/>
                <a:ea typeface="微软雅黑" panose="020B0503020204020204" pitchFamily="34" charset="-122"/>
              </a:rPr>
              <a:t>第四章     常见问题解答</a:t>
            </a:r>
            <a:endParaRPr lang="en-US" altLang="zh-CN" sz="3200" b="0" dirty="0">
              <a:latin typeface="微软雅黑" panose="020B0503020204020204" pitchFamily="34" charset="-122"/>
              <a:ea typeface="微软雅黑" panose="020B0503020204020204" pitchFamily="34" charset="-122"/>
            </a:endParaRPr>
          </a:p>
        </p:txBody>
      </p:sp>
    </p:spTree>
  </p:cSld>
  <p:clrMapOvr>
    <a:masterClrMapping/>
  </p:clrMapOvr>
  <p:transition>
    <p:cover dir="u"/>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1" name="标题 1"/>
          <p:cNvSpPr>
            <a:spLocks noGrp="1"/>
          </p:cNvSpPr>
          <p:nvPr>
            <p:ph type="title"/>
          </p:nvPr>
        </p:nvSpPr>
        <p:spPr>
          <a:xfrm>
            <a:off x="571500" y="285750"/>
            <a:ext cx="8207375" cy="574675"/>
          </a:xfrm>
        </p:spPr>
        <p:txBody>
          <a:bodyPr wrap="square" lIns="91440" tIns="45720" rIns="91440" bIns="45720" anchor="ctr"/>
          <a:lstStyle/>
          <a:p>
            <a:pPr lvl="0"/>
            <a:r>
              <a:rPr lang="en-US" altLang="zh-CN" sz="3600" dirty="0">
                <a:solidFill>
                  <a:srgbClr val="000000"/>
                </a:solidFill>
                <a:latin typeface="黑体" panose="02010609060101010101" pitchFamily="49" charset="-122"/>
                <a:sym typeface="华文细黑" panose="02010600040101010101" pitchFamily="2" charset="-122"/>
              </a:rPr>
              <a:t>2.</a:t>
            </a:r>
            <a:r>
              <a:rPr lang="en-US" altLang="zh-CN" sz="4000" b="0" dirty="0">
                <a:solidFill>
                  <a:srgbClr val="000000"/>
                </a:solidFill>
                <a:latin typeface="华文行楷" panose="02010800040101010101" pitchFamily="2" charset="-122"/>
                <a:ea typeface="华文行楷" panose="02010800040101010101" pitchFamily="2" charset="-122"/>
                <a:sym typeface="华文细黑" panose="02010600040101010101" pitchFamily="2" charset="-122"/>
              </a:rPr>
              <a:t>护士注册成功后可以做什么？</a:t>
            </a:r>
            <a:r>
              <a:rPr lang="en-US" altLang="en-US" dirty="0">
                <a:solidFill>
                  <a:srgbClr val="000000"/>
                </a:solidFill>
                <a:latin typeface="黑体" panose="02010609060101010101" pitchFamily="49" charset="-122"/>
                <a:sym typeface="Arial" panose="020B0604020202020204" pitchFamily="34" charset="0"/>
              </a:rPr>
              <a:t/>
            </a:r>
            <a:br>
              <a:rPr lang="en-US" altLang="en-US" dirty="0">
                <a:solidFill>
                  <a:srgbClr val="000000"/>
                </a:solidFill>
                <a:latin typeface="黑体" panose="02010609060101010101" pitchFamily="49" charset="-122"/>
                <a:sym typeface="Arial" panose="020B0604020202020204" pitchFamily="34" charset="0"/>
              </a:rPr>
            </a:br>
            <a:endParaRPr lang="zh-CN" altLang="en-US" dirty="0">
              <a:ea typeface="黑体" panose="02010609060101010101" pitchFamily="49" charset="-122"/>
            </a:endParaRPr>
          </a:p>
        </p:txBody>
      </p:sp>
      <p:sp>
        <p:nvSpPr>
          <p:cNvPr id="87042" name="内容占位符 2"/>
          <p:cNvSpPr>
            <a:spLocks noGrp="1"/>
          </p:cNvSpPr>
          <p:nvPr>
            <p:ph idx="4294967295"/>
          </p:nvPr>
        </p:nvSpPr>
        <p:spPr>
          <a:xfrm>
            <a:off x="714375" y="1500188"/>
            <a:ext cx="7493000" cy="4808537"/>
          </a:xfrm>
        </p:spPr>
        <p:txBody>
          <a:bodyPr wrap="square" lIns="91440" tIns="45720" rIns="91440" bIns="45720" anchor="t"/>
          <a:lstStyle/>
          <a:p>
            <a:pPr lvl="0" indent="-342900">
              <a:lnSpc>
                <a:spcPct val="100000"/>
              </a:lnSpc>
              <a:spcBef>
                <a:spcPct val="0"/>
              </a:spcBef>
            </a:pPr>
            <a:r>
              <a:rPr lang="en-US" altLang="zh-CN" sz="3200" b="0" dirty="0">
                <a:latin typeface="微软雅黑" panose="020B0503020204020204" pitchFamily="34" charset="-122"/>
                <a:ea typeface="微软雅黑" panose="020B0503020204020204" pitchFamily="34" charset="-122"/>
                <a:sym typeface="Arial" panose="020B0604020202020204" pitchFamily="34" charset="0"/>
              </a:rPr>
              <a:t>2.1可查看</a:t>
            </a:r>
            <a:r>
              <a:rPr lang="zh-CN" altLang="en-US" sz="3200" b="0" dirty="0">
                <a:latin typeface="微软雅黑" panose="020B0503020204020204" pitchFamily="34" charset="-122"/>
                <a:ea typeface="微软雅黑" panose="020B0503020204020204" pitchFamily="34" charset="-122"/>
                <a:sym typeface="Arial" panose="020B0604020202020204" pitchFamily="34" charset="0"/>
              </a:rPr>
              <a:t>护士个</a:t>
            </a:r>
            <a:r>
              <a:rPr lang="en-US" altLang="zh-CN" sz="3200" b="0" dirty="0">
                <a:latin typeface="微软雅黑" panose="020B0503020204020204" pitchFamily="34" charset="-122"/>
                <a:ea typeface="微软雅黑" panose="020B0503020204020204" pitchFamily="34" charset="-122"/>
                <a:sym typeface="Arial" panose="020B0604020202020204" pitchFamily="34" charset="0"/>
              </a:rPr>
              <a:t>人的</a:t>
            </a:r>
            <a:r>
              <a:rPr lang="zh-CN" altLang="en-US" sz="3200" b="0" dirty="0">
                <a:latin typeface="微软雅黑" panose="020B0503020204020204" pitchFamily="34" charset="-122"/>
                <a:ea typeface="微软雅黑" panose="020B0503020204020204" pitchFamily="34" charset="-122"/>
                <a:sym typeface="Arial" panose="020B0604020202020204" pitchFamily="34" charset="0"/>
              </a:rPr>
              <a:t>基本信息</a:t>
            </a:r>
          </a:p>
          <a:p>
            <a:pPr lvl="0" indent="-342900">
              <a:lnSpc>
                <a:spcPct val="100000"/>
              </a:lnSpc>
              <a:spcBef>
                <a:spcPct val="0"/>
              </a:spcBef>
              <a:buNone/>
            </a:pPr>
            <a:endParaRPr lang="zh-CN" altLang="en-US" sz="3200" b="0" dirty="0">
              <a:latin typeface="微软雅黑" panose="020B0503020204020204" pitchFamily="34" charset="-122"/>
              <a:ea typeface="微软雅黑" panose="020B0503020204020204" pitchFamily="34" charset="-122"/>
              <a:sym typeface="Arial" panose="020B0604020202020204" pitchFamily="34" charset="0"/>
            </a:endParaRPr>
          </a:p>
          <a:p>
            <a:pPr lvl="0" indent="-342900">
              <a:lnSpc>
                <a:spcPct val="100000"/>
              </a:lnSpc>
              <a:spcBef>
                <a:spcPct val="0"/>
              </a:spcBef>
            </a:pPr>
            <a:r>
              <a:rPr lang="en-US" altLang="zh-CN" sz="3200" b="0" dirty="0">
                <a:latin typeface="微软雅黑" panose="020B0503020204020204" pitchFamily="34" charset="-122"/>
                <a:ea typeface="微软雅黑" panose="020B0503020204020204" pitchFamily="34" charset="-122"/>
                <a:sym typeface="Arial" panose="020B0604020202020204" pitchFamily="34" charset="0"/>
              </a:rPr>
              <a:t>2.2可修改</a:t>
            </a:r>
            <a:r>
              <a:rPr lang="zh-CN" altLang="zh-CN" sz="3200" b="0" dirty="0">
                <a:latin typeface="微软雅黑" panose="020B0503020204020204" pitchFamily="34" charset="-122"/>
                <a:ea typeface="微软雅黑" panose="020B0503020204020204" pitchFamily="34" charset="-122"/>
                <a:sym typeface="Arial" panose="020B0604020202020204" pitchFamily="34" charset="0"/>
              </a:rPr>
              <a:t>安全设置</a:t>
            </a:r>
            <a:endParaRPr lang="en-US" altLang="zh-CN" sz="3200" b="0" dirty="0">
              <a:latin typeface="微软雅黑" panose="020B0503020204020204" pitchFamily="34" charset="-122"/>
              <a:ea typeface="微软雅黑" panose="020B0503020204020204" pitchFamily="34" charset="-122"/>
              <a:sym typeface="Arial" panose="020B0604020202020204" pitchFamily="34" charset="0"/>
            </a:endParaRPr>
          </a:p>
          <a:p>
            <a:pPr lvl="0" indent="-342900">
              <a:lnSpc>
                <a:spcPct val="100000"/>
              </a:lnSpc>
              <a:spcBef>
                <a:spcPct val="0"/>
              </a:spcBef>
            </a:pPr>
            <a:endParaRPr lang="en-US" altLang="zh-CN" sz="3200" b="0" dirty="0">
              <a:latin typeface="微软雅黑" panose="020B0503020204020204" pitchFamily="34" charset="-122"/>
              <a:ea typeface="微软雅黑" panose="020B0503020204020204" pitchFamily="34" charset="-122"/>
              <a:sym typeface="Arial" panose="020B0604020202020204" pitchFamily="34" charset="0"/>
            </a:endParaRPr>
          </a:p>
          <a:p>
            <a:pPr lvl="0" indent="-342900">
              <a:lnSpc>
                <a:spcPct val="100000"/>
              </a:lnSpc>
              <a:spcBef>
                <a:spcPct val="0"/>
              </a:spcBef>
            </a:pPr>
            <a:r>
              <a:rPr lang="en-US" altLang="zh-CN" sz="3200" b="0" dirty="0">
                <a:latin typeface="微软雅黑" panose="020B0503020204020204" pitchFamily="34" charset="-122"/>
                <a:ea typeface="微软雅黑" panose="020B0503020204020204" pitchFamily="34" charset="-122"/>
                <a:sym typeface="Arial" panose="020B0604020202020204" pitchFamily="34" charset="0"/>
              </a:rPr>
              <a:t>2.3</a:t>
            </a:r>
            <a:r>
              <a:rPr lang="zh-CN" altLang="en-US" sz="3200" b="0" dirty="0">
                <a:latin typeface="微软雅黑" panose="020B0503020204020204" pitchFamily="34" charset="-122"/>
                <a:ea typeface="微软雅黑" panose="020B0503020204020204" pitchFamily="34" charset="-122"/>
                <a:sym typeface="Arial" panose="020B0604020202020204" pitchFamily="34" charset="0"/>
              </a:rPr>
              <a:t>可修改执业注册信息中的相关内容</a:t>
            </a:r>
            <a:endParaRPr lang="en-US" altLang="zh-CN" sz="3200" b="0" dirty="0">
              <a:latin typeface="微软雅黑" panose="020B0503020204020204" pitchFamily="34" charset="-122"/>
              <a:ea typeface="微软雅黑" panose="020B0503020204020204" pitchFamily="34" charset="-122"/>
              <a:sym typeface="Arial" panose="020B0604020202020204" pitchFamily="34" charset="0"/>
            </a:endParaRPr>
          </a:p>
          <a:p>
            <a:pPr lvl="0" indent="-342900">
              <a:lnSpc>
                <a:spcPct val="100000"/>
              </a:lnSpc>
              <a:spcBef>
                <a:spcPct val="0"/>
              </a:spcBef>
              <a:buNone/>
            </a:pPr>
            <a:endParaRPr lang="en-US" altLang="zh-CN" sz="3200" b="0" dirty="0">
              <a:latin typeface="微软雅黑" panose="020B0503020204020204" pitchFamily="34" charset="-122"/>
              <a:ea typeface="微软雅黑" panose="020B0503020204020204" pitchFamily="34" charset="-122"/>
              <a:sym typeface="Arial" panose="020B0604020202020204" pitchFamily="34" charset="0"/>
            </a:endParaRPr>
          </a:p>
          <a:p>
            <a:pPr lvl="0" indent="-342900">
              <a:lnSpc>
                <a:spcPct val="100000"/>
              </a:lnSpc>
              <a:spcBef>
                <a:spcPct val="0"/>
              </a:spcBef>
            </a:pPr>
            <a:r>
              <a:rPr lang="en-US" altLang="zh-CN" sz="3200" b="0" dirty="0">
                <a:latin typeface="微软雅黑" panose="020B0503020204020204" pitchFamily="34" charset="-122"/>
                <a:ea typeface="微软雅黑" panose="020B0503020204020204" pitchFamily="34" charset="-122"/>
                <a:sym typeface="Arial" panose="020B0604020202020204" pitchFamily="34" charset="0"/>
              </a:rPr>
              <a:t>2.4</a:t>
            </a:r>
            <a:r>
              <a:rPr lang="zh-CN" altLang="en-US" sz="3200" b="0" dirty="0">
                <a:latin typeface="微软雅黑" panose="020B0503020204020204" pitchFamily="34" charset="-122"/>
                <a:ea typeface="微软雅黑" panose="020B0503020204020204" pitchFamily="34" charset="-122"/>
                <a:sym typeface="Arial" panose="020B0604020202020204" pitchFamily="34" charset="0"/>
              </a:rPr>
              <a:t>可提交业务申请</a:t>
            </a:r>
          </a:p>
          <a:p>
            <a:pPr lvl="0" indent="-342900"/>
            <a:endParaRPr lang="en-US" altLang="zh-CN" sz="2800" dirty="0"/>
          </a:p>
        </p:txBody>
      </p:sp>
    </p:spTree>
  </p:cSld>
  <p:clrMapOvr>
    <a:masterClrMapping/>
  </p:clrMapOvr>
  <p:transition>
    <p:cover dir="u"/>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5" name="标题 1"/>
          <p:cNvSpPr>
            <a:spLocks noGrp="1"/>
          </p:cNvSpPr>
          <p:nvPr>
            <p:ph type="title"/>
          </p:nvPr>
        </p:nvSpPr>
        <p:spPr>
          <a:xfrm>
            <a:off x="357188" y="142875"/>
            <a:ext cx="7850187" cy="574675"/>
          </a:xfrm>
        </p:spPr>
        <p:txBody>
          <a:bodyPr wrap="square" lIns="91440" tIns="45720" rIns="91440" bIns="45720" anchor="ctr"/>
          <a:lstStyle/>
          <a:p>
            <a:pPr lvl="0"/>
            <a:r>
              <a:rPr lang="en-US" altLang="en-US" sz="3600" dirty="0">
                <a:solidFill>
                  <a:srgbClr val="000000"/>
                </a:solidFill>
                <a:latin typeface="黑体" panose="02010609060101010101" pitchFamily="49" charset="-122"/>
                <a:sym typeface="Arial" panose="020B0604020202020204" pitchFamily="34" charset="0"/>
              </a:rPr>
              <a:t>2.1 </a:t>
            </a:r>
            <a:r>
              <a:rPr lang="en-US" altLang="en-US" sz="4000" b="0" dirty="0">
                <a:solidFill>
                  <a:srgbClr val="000000"/>
                </a:solidFill>
                <a:latin typeface="华文行楷" panose="02010800040101010101" pitchFamily="2" charset="-122"/>
                <a:ea typeface="华文行楷" panose="02010800040101010101" pitchFamily="2" charset="-122"/>
                <a:sym typeface="Arial" panose="020B0604020202020204" pitchFamily="34" charset="0"/>
              </a:rPr>
              <a:t>查看护士个人的基本信息</a:t>
            </a:r>
          </a:p>
        </p:txBody>
      </p:sp>
      <p:sp>
        <p:nvSpPr>
          <p:cNvPr id="2" name="内容占位符 2"/>
          <p:cNvSpPr>
            <a:spLocks noGrp="1"/>
          </p:cNvSpPr>
          <p:nvPr>
            <p:ph/>
          </p:nvPr>
        </p:nvSpPr>
        <p:spPr>
          <a:xfrm>
            <a:off x="642938" y="71438"/>
            <a:ext cx="7715250" cy="3000375"/>
          </a:xfrm>
        </p:spPr>
        <p:txBody>
          <a:bodyPr vert="horz" wrap="square" lIns="91440" tIns="45720" rIns="91440" bIns="45720" numCol="1" anchor="t" anchorCtr="0" compatLnSpc="1"/>
          <a:lstStyle/>
          <a:p>
            <a:pPr marL="0" marR="0" lvl="0" indent="-342900" algn="l" defTabSz="914400" rtl="0" eaLnBrk="0" fontAlgn="base" latinLnBrk="0" hangingPunct="0">
              <a:lnSpc>
                <a:spcPct val="150000"/>
              </a:lnSpc>
              <a:spcBef>
                <a:spcPct val="20000"/>
              </a:spcBef>
              <a:spcAft>
                <a:spcPct val="0"/>
              </a:spcAft>
              <a:buClr>
                <a:schemeClr val="accent1"/>
              </a:buClr>
              <a:buSzTx/>
              <a:buFont typeface="黑体" panose="02010609060101010101" pitchFamily="49" charset="-122"/>
              <a:buNone/>
              <a:defRPr/>
            </a:pPr>
            <a:endParaRPr kumimoji="0" lang="zh-CN" altLang="en-US" sz="2800" b="1" i="0" u="none" strike="noStrike" kern="0" cap="none" spc="0" normalizeH="0" baseline="0" noProof="1">
              <a:ln>
                <a:noFill/>
              </a:ln>
              <a:solidFill>
                <a:schemeClr val="tx1"/>
              </a:solidFill>
              <a:effectLst/>
              <a:uLnTx/>
              <a:uFillTx/>
              <a:latin typeface="+mn-lt"/>
              <a:ea typeface="+mn-ea"/>
              <a:cs typeface="+mn-cs"/>
              <a:sym typeface="Arial" panose="020B0604020202020204" pitchFamily="34" charset="0"/>
            </a:endParaRPr>
          </a:p>
          <a:p>
            <a:pPr marL="457200" marR="0" lvl="0" indent="-457200" algn="l" defTabSz="914400" rtl="0" eaLnBrk="0" fontAlgn="base" latinLnBrk="0" hangingPunct="0">
              <a:lnSpc>
                <a:spcPct val="150000"/>
              </a:lnSpc>
              <a:spcBef>
                <a:spcPts val="0"/>
              </a:spcBef>
              <a:spcAft>
                <a:spcPct val="0"/>
              </a:spcAft>
              <a:buClr>
                <a:schemeClr val="accent1"/>
              </a:buClr>
              <a:buSzTx/>
              <a:buFont typeface="Wingdings" panose="05000000000000000000" pitchFamily="2" charset="2"/>
              <a:buChar char="l"/>
              <a:defRPr/>
            </a:pPr>
            <a:r>
              <a:rPr kumimoji="0" lang="zh-CN" altLang="en-US" sz="2400" b="0" i="0" u="none" strike="noStrike" kern="1200" cap="none" spc="0" normalizeH="0" baseline="0" noProof="1" smtClean="0">
                <a:ln>
                  <a:noFill/>
                </a:ln>
                <a:solidFill>
                  <a:schemeClr val="tx1"/>
                </a:solidFill>
                <a:effectLst/>
                <a:uLnTx/>
                <a:uFillTx/>
                <a:latin typeface="微软雅黑" panose="020B0503020204020204" pitchFamily="34" charset="-122"/>
                <a:ea typeface="微软雅黑" panose="020B0503020204020204" pitchFamily="34" charset="-122"/>
                <a:cs typeface="+mn-cs"/>
                <a:sym typeface="Arial" panose="020B0604020202020204" pitchFamily="34" charset="0"/>
              </a:rPr>
              <a:t>查看护士本人的执业信息。</a:t>
            </a:r>
          </a:p>
          <a:p>
            <a:pPr marL="0" marR="0" lvl="0" indent="-342900" algn="l" defTabSz="914400" rtl="0" eaLnBrk="0" fontAlgn="base" latinLnBrk="0" hangingPunct="0">
              <a:lnSpc>
                <a:spcPct val="150000"/>
              </a:lnSpc>
              <a:spcBef>
                <a:spcPct val="20000"/>
              </a:spcBef>
              <a:spcAft>
                <a:spcPct val="0"/>
              </a:spcAft>
              <a:buClr>
                <a:schemeClr val="accent1"/>
              </a:buClr>
              <a:buSzTx/>
              <a:buFont typeface="黑体" panose="02010609060101010101" pitchFamily="49" charset="-122"/>
              <a:buNone/>
              <a:defRPr/>
            </a:pPr>
            <a:r>
              <a:rPr kumimoji="0" lang="en-US" altLang="zh-CN" sz="2000" b="1" i="0" u="none" strike="noStrike" kern="0" cap="none" spc="0" normalizeH="0" baseline="0" noProof="1" smtClean="0">
                <a:ln>
                  <a:noFill/>
                </a:ln>
                <a:solidFill>
                  <a:schemeClr val="tx1"/>
                </a:solidFill>
                <a:effectLst/>
                <a:uLnTx/>
                <a:uFillTx/>
                <a:latin typeface="+mn-lt"/>
                <a:ea typeface="+mn-ea"/>
                <a:cs typeface="+mn-cs"/>
              </a:rPr>
              <a:t> </a:t>
            </a:r>
            <a:endParaRPr kumimoji="0" lang="zh-CN" altLang="en-US" sz="2000" b="1" i="0" u="none" strike="noStrike" kern="0" cap="none" spc="0" normalizeH="0" baseline="0" noProof="1">
              <a:ln>
                <a:noFill/>
              </a:ln>
              <a:solidFill>
                <a:schemeClr val="tx1"/>
              </a:solidFill>
              <a:effectLst/>
              <a:uLnTx/>
              <a:uFillTx/>
              <a:latin typeface="+mn-lt"/>
              <a:ea typeface="+mn-ea"/>
              <a:cs typeface="+mn-cs"/>
            </a:endParaRPr>
          </a:p>
        </p:txBody>
      </p:sp>
      <p:pic>
        <p:nvPicPr>
          <p:cNvPr id="3" name="图片 2"/>
          <p:cNvPicPr>
            <a:picLocks noChangeAspect="1"/>
          </p:cNvPicPr>
          <p:nvPr/>
        </p:nvPicPr>
        <p:blipFill>
          <a:blip r:embed="rId2" cstate="print"/>
          <a:stretch>
            <a:fillRect/>
          </a:stretch>
        </p:blipFill>
        <p:spPr>
          <a:xfrm>
            <a:off x="1323975" y="1363980"/>
            <a:ext cx="6353810" cy="5461000"/>
          </a:xfrm>
          <a:prstGeom prst="rect">
            <a:avLst/>
          </a:prstGeom>
        </p:spPr>
      </p:pic>
    </p:spTree>
  </p:cSld>
  <p:clrMapOvr>
    <a:masterClrMapping/>
  </p:clrMapOvr>
  <p:transition>
    <p:cover dir="u"/>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内容占位符 2"/>
          <p:cNvSpPr>
            <a:spLocks noGrp="1"/>
          </p:cNvSpPr>
          <p:nvPr>
            <p:ph/>
          </p:nvPr>
        </p:nvSpPr>
        <p:spPr>
          <a:xfrm>
            <a:off x="285750" y="214313"/>
            <a:ext cx="8104188" cy="5035550"/>
          </a:xfrm>
        </p:spPr>
        <p:txBody>
          <a:bodyPr vert="horz" wrap="square" lIns="91440" tIns="45720" rIns="91440" bIns="45720" numCol="1" anchor="t" anchorCtr="0" compatLnSpc="1"/>
          <a:lstStyle/>
          <a:p>
            <a:pPr marL="0" marR="0" lvl="0" indent="-342900" algn="l" defTabSz="914400" rtl="0" eaLnBrk="0" fontAlgn="base" latinLnBrk="0" hangingPunct="0">
              <a:lnSpc>
                <a:spcPct val="150000"/>
              </a:lnSpc>
              <a:spcBef>
                <a:spcPct val="20000"/>
              </a:spcBef>
              <a:spcAft>
                <a:spcPct val="0"/>
              </a:spcAft>
              <a:buClr>
                <a:schemeClr val="accent1"/>
              </a:buClr>
              <a:buSzTx/>
              <a:buFont typeface="Wingdings" panose="05000000000000000000" pitchFamily="2" charset="2"/>
              <a:buNone/>
              <a:defRPr/>
            </a:pPr>
            <a:endParaRPr kumimoji="0" lang="zh-CN" altLang="en-US" sz="2800" b="1" i="0" u="none" strike="noStrike" kern="0" cap="none" spc="0" normalizeH="0" baseline="0" noProof="1">
              <a:ln>
                <a:noFill/>
              </a:ln>
              <a:solidFill>
                <a:schemeClr val="tx1"/>
              </a:solidFill>
              <a:effectLst/>
              <a:uLnTx/>
              <a:uFillTx/>
              <a:latin typeface="+mn-lt"/>
              <a:ea typeface="+mn-ea"/>
              <a:cs typeface="+mn-cs"/>
              <a:sym typeface="Arial" panose="020B0604020202020204" pitchFamily="34" charset="0"/>
            </a:endParaRPr>
          </a:p>
          <a:p>
            <a:pPr marL="457200" marR="0" lvl="0" indent="-457200" algn="l" defTabSz="914400" rtl="0" eaLnBrk="0" fontAlgn="base" latinLnBrk="0" hangingPunct="0">
              <a:lnSpc>
                <a:spcPct val="150000"/>
              </a:lnSpc>
              <a:spcBef>
                <a:spcPts val="0"/>
              </a:spcBef>
              <a:spcAft>
                <a:spcPct val="0"/>
              </a:spcAft>
              <a:buClr>
                <a:schemeClr val="accent1"/>
              </a:buClr>
              <a:buSzTx/>
              <a:buFont typeface="Wingdings" panose="05000000000000000000" pitchFamily="2" charset="2"/>
              <a:buChar char="l"/>
              <a:defRPr/>
            </a:pPr>
            <a:r>
              <a:rPr kumimoji="0" lang="zh-CN" altLang="en-US" sz="2400" b="0" i="0" u="none" strike="noStrike" kern="1200" cap="none" spc="0" normalizeH="0" baseline="0" noProof="1" smtClean="0">
                <a:ln>
                  <a:noFill/>
                </a:ln>
                <a:solidFill>
                  <a:schemeClr val="tx1"/>
                </a:solidFill>
                <a:effectLst/>
                <a:uLnTx/>
                <a:uFillTx/>
                <a:latin typeface="微软雅黑" panose="020B0503020204020204" pitchFamily="34" charset="-122"/>
                <a:ea typeface="微软雅黑" panose="020B0503020204020204" pitchFamily="34" charset="-122"/>
                <a:cs typeface="+mn-cs"/>
                <a:sym typeface="Arial" panose="020B0604020202020204" pitchFamily="34" charset="0"/>
              </a:rPr>
              <a:t>安全设置可修改登录密码、手机号、安全邮箱。</a:t>
            </a:r>
          </a:p>
          <a:p>
            <a:pPr marL="457200" marR="0" lvl="0" indent="-457200" algn="l" defTabSz="914400" rtl="0" eaLnBrk="0" fontAlgn="base" latinLnBrk="0" hangingPunct="0">
              <a:lnSpc>
                <a:spcPct val="150000"/>
              </a:lnSpc>
              <a:spcBef>
                <a:spcPts val="0"/>
              </a:spcBef>
              <a:spcAft>
                <a:spcPct val="0"/>
              </a:spcAft>
              <a:buClr>
                <a:schemeClr val="accent1"/>
              </a:buClr>
              <a:buSzTx/>
              <a:buFont typeface="Wingdings" panose="05000000000000000000" pitchFamily="2" charset="2"/>
              <a:buChar char="l"/>
              <a:defRPr/>
            </a:pPr>
            <a:r>
              <a:rPr kumimoji="0" lang="zh-CN" altLang="en-US" sz="2400" b="0" i="0" u="none" strike="noStrike" kern="1200" cap="none" spc="0" normalizeH="0" baseline="0" noProof="1" smtClean="0">
                <a:ln>
                  <a:noFill/>
                </a:ln>
                <a:solidFill>
                  <a:schemeClr val="tx1"/>
                </a:solidFill>
                <a:effectLst/>
                <a:uLnTx/>
                <a:uFillTx/>
                <a:latin typeface="微软雅黑" panose="020B0503020204020204" pitchFamily="34" charset="-122"/>
                <a:ea typeface="微软雅黑" panose="020B0503020204020204" pitchFamily="34" charset="-122"/>
                <a:cs typeface="+mn-cs"/>
                <a:sym typeface="Arial" panose="020B0604020202020204" pitchFamily="34" charset="0"/>
              </a:rPr>
              <a:t>手机号码和安全邮箱是找回密码的依据，请如实填写。</a:t>
            </a:r>
          </a:p>
        </p:txBody>
      </p:sp>
      <p:sp>
        <p:nvSpPr>
          <p:cNvPr id="89090" name="标题 1"/>
          <p:cNvSpPr>
            <a:spLocks noGrp="1"/>
          </p:cNvSpPr>
          <p:nvPr>
            <p:ph type="title"/>
          </p:nvPr>
        </p:nvSpPr>
        <p:spPr>
          <a:xfrm>
            <a:off x="-214312" y="285750"/>
            <a:ext cx="6707187" cy="574675"/>
          </a:xfrm>
        </p:spPr>
        <p:txBody>
          <a:bodyPr wrap="square" lIns="91440" tIns="45720" rIns="91440" bIns="45720" anchor="ctr"/>
          <a:lstStyle/>
          <a:p>
            <a:pPr lvl="0"/>
            <a:r>
              <a:rPr lang="en-US" altLang="zh-CN" sz="3600" dirty="0">
                <a:solidFill>
                  <a:srgbClr val="000000"/>
                </a:solidFill>
                <a:latin typeface="黑体" panose="02010609060101010101" pitchFamily="49" charset="-122"/>
                <a:sym typeface="华文细黑" panose="02010600040101010101" pitchFamily="2" charset="-122"/>
              </a:rPr>
              <a:t>2.2 </a:t>
            </a:r>
            <a:r>
              <a:rPr lang="en-US" altLang="zh-CN" sz="4000" b="0" dirty="0">
                <a:solidFill>
                  <a:srgbClr val="000000"/>
                </a:solidFill>
                <a:latin typeface="华文行楷" panose="02010800040101010101" pitchFamily="2" charset="-122"/>
                <a:ea typeface="华文行楷" panose="02010800040101010101" pitchFamily="2" charset="-122"/>
                <a:sym typeface="Arial" panose="020B0604020202020204" pitchFamily="34" charset="0"/>
              </a:rPr>
              <a:t>修改</a:t>
            </a:r>
            <a:r>
              <a:rPr lang="en-US" altLang="en-US" sz="4000" b="0" dirty="0">
                <a:solidFill>
                  <a:srgbClr val="000000"/>
                </a:solidFill>
                <a:latin typeface="华文行楷" panose="02010800040101010101" pitchFamily="2" charset="-122"/>
                <a:ea typeface="华文行楷" panose="02010800040101010101" pitchFamily="2" charset="-122"/>
                <a:sym typeface="Arial" panose="020B0604020202020204" pitchFamily="34" charset="0"/>
              </a:rPr>
              <a:t>安全设置</a:t>
            </a:r>
            <a:r>
              <a:rPr lang="en-US" altLang="en-US" dirty="0">
                <a:solidFill>
                  <a:srgbClr val="000000"/>
                </a:solidFill>
                <a:latin typeface="黑体" panose="02010609060101010101" pitchFamily="49" charset="-122"/>
                <a:sym typeface="Arial" panose="020B0604020202020204" pitchFamily="34" charset="0"/>
              </a:rPr>
              <a:t/>
            </a:r>
            <a:br>
              <a:rPr lang="en-US" altLang="en-US" dirty="0">
                <a:solidFill>
                  <a:srgbClr val="000000"/>
                </a:solidFill>
                <a:latin typeface="黑体" panose="02010609060101010101" pitchFamily="49" charset="-122"/>
                <a:sym typeface="Arial" panose="020B0604020202020204" pitchFamily="34" charset="0"/>
              </a:rPr>
            </a:br>
            <a:endParaRPr lang="en-US" altLang="en-US" dirty="0"/>
          </a:p>
        </p:txBody>
      </p:sp>
      <p:pic>
        <p:nvPicPr>
          <p:cNvPr id="2" name="图片 1"/>
          <p:cNvPicPr>
            <a:picLocks noChangeAspect="1"/>
          </p:cNvPicPr>
          <p:nvPr/>
        </p:nvPicPr>
        <p:blipFill>
          <a:blip r:embed="rId2" cstate="print"/>
          <a:stretch>
            <a:fillRect/>
          </a:stretch>
        </p:blipFill>
        <p:spPr>
          <a:xfrm>
            <a:off x="153035" y="2406650"/>
            <a:ext cx="8698865" cy="3481070"/>
          </a:xfrm>
          <a:prstGeom prst="rect">
            <a:avLst/>
          </a:prstGeom>
        </p:spPr>
      </p:pic>
    </p:spTree>
  </p:cSld>
  <p:clrMapOvr>
    <a:masterClrMapping/>
  </p:clrMapOvr>
  <p:transition>
    <p:cover dir="u"/>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p:nvPr>
        </p:nvSpPr>
        <p:spPr>
          <a:xfrm>
            <a:off x="285750" y="857250"/>
            <a:ext cx="8207375" cy="5183188"/>
          </a:xfrm>
        </p:spPr>
        <p:txBody>
          <a:bodyPr vert="horz" wrap="square" lIns="91440" tIns="45720" rIns="91440" bIns="45720" numCol="1" anchor="t" anchorCtr="0" compatLnSpc="1"/>
          <a:lstStyle/>
          <a:p>
            <a:pPr marL="0" marR="0" lvl="0" indent="0" algn="l" defTabSz="914400" rtl="0" eaLnBrk="0" fontAlgn="base" latinLnBrk="0" hangingPunct="0">
              <a:lnSpc>
                <a:spcPct val="120000"/>
              </a:lnSpc>
              <a:spcBef>
                <a:spcPct val="20000"/>
              </a:spcBef>
              <a:spcAft>
                <a:spcPct val="0"/>
              </a:spcAft>
              <a:buClr>
                <a:schemeClr val="accent1"/>
              </a:buClr>
              <a:buSzTx/>
              <a:buFont typeface="Wingdings" panose="05000000000000000000" pitchFamily="2" charset="2"/>
              <a:buNone/>
              <a:defRPr/>
            </a:pPr>
            <a:r>
              <a:rPr kumimoji="0" lang="en-US" altLang="en-US" sz="2400" b="0" i="0" u="none" strike="noStrike" kern="1200" cap="none" spc="0" normalizeH="0" baseline="0" noProof="1" smtClean="0">
                <a:ln>
                  <a:noFill/>
                </a:ln>
                <a:solidFill>
                  <a:schemeClr val="tx1"/>
                </a:solidFill>
                <a:effectLst/>
                <a:uLnTx/>
                <a:uFillTx/>
                <a:latin typeface="微软雅黑" panose="020B0503020204020204" pitchFamily="34" charset="-122"/>
                <a:ea typeface="微软雅黑" panose="020B0503020204020204" pitchFamily="34" charset="-122"/>
                <a:cs typeface="+mn-cs"/>
                <a:sym typeface="Arial" panose="020B0604020202020204" pitchFamily="34" charset="0"/>
              </a:rPr>
              <a:t>2.3.1  个人信息修改</a:t>
            </a:r>
            <a:r>
              <a:rPr kumimoji="0" lang="zh-CN" altLang="en-US" sz="2400" b="0" i="0" u="none" strike="noStrike" kern="1200" cap="none" spc="0" normalizeH="0" baseline="0" noProof="1" smtClean="0">
                <a:ln>
                  <a:noFill/>
                </a:ln>
                <a:solidFill>
                  <a:schemeClr val="tx1"/>
                </a:solidFill>
                <a:effectLst/>
                <a:uLnTx/>
                <a:uFillTx/>
                <a:latin typeface="微软雅黑" panose="020B0503020204020204" pitchFamily="34" charset="-122"/>
                <a:ea typeface="微软雅黑" panose="020B0503020204020204" pitchFamily="34" charset="-122"/>
                <a:cs typeface="+mn-cs"/>
                <a:sym typeface="Arial" panose="020B0604020202020204" pitchFamily="34" charset="0"/>
              </a:rPr>
              <a:t>（学历、毕业院校、技术职称等）</a:t>
            </a:r>
          </a:p>
          <a:p>
            <a:pPr marL="0" marR="0" lvl="0" indent="0" algn="l" defTabSz="914400" rtl="0" eaLnBrk="0" fontAlgn="base" latinLnBrk="0" hangingPunct="0">
              <a:lnSpc>
                <a:spcPct val="120000"/>
              </a:lnSpc>
              <a:spcBef>
                <a:spcPct val="20000"/>
              </a:spcBef>
              <a:spcAft>
                <a:spcPct val="0"/>
              </a:spcAft>
              <a:buClr>
                <a:schemeClr val="accent1"/>
              </a:buClr>
              <a:buSzTx/>
              <a:buFont typeface="Wingdings" panose="05000000000000000000" pitchFamily="2" charset="2"/>
              <a:buNone/>
              <a:defRPr/>
            </a:pPr>
            <a:r>
              <a:rPr kumimoji="0" lang="en-US" altLang="en-US" sz="2400" b="0" i="0" u="none" strike="noStrike" kern="1200" cap="none" spc="0" normalizeH="0" baseline="0" noProof="1" smtClean="0">
                <a:ln>
                  <a:noFill/>
                </a:ln>
                <a:solidFill>
                  <a:schemeClr val="tx1"/>
                </a:solidFill>
                <a:effectLst/>
                <a:uLnTx/>
                <a:uFillTx/>
                <a:latin typeface="微软雅黑" panose="020B0503020204020204" pitchFamily="34" charset="-122"/>
                <a:ea typeface="微软雅黑" panose="020B0503020204020204" pitchFamily="34" charset="-122"/>
                <a:cs typeface="+mn-cs"/>
                <a:sym typeface="Arial" panose="020B0604020202020204" pitchFamily="34" charset="0"/>
              </a:rPr>
              <a:t>2.3.2  个人相片更新</a:t>
            </a:r>
            <a:endParaRPr kumimoji="0" lang="zh-CN" altLang="en-US" sz="2400" b="0" i="0" u="none" strike="noStrike" kern="1200" cap="none" spc="0" normalizeH="0" baseline="0" noProof="1" smtClean="0">
              <a:ln>
                <a:noFill/>
              </a:ln>
              <a:solidFill>
                <a:schemeClr val="tx1"/>
              </a:solidFill>
              <a:effectLst/>
              <a:uLnTx/>
              <a:uFillTx/>
              <a:latin typeface="微软雅黑" panose="020B0503020204020204" pitchFamily="34" charset="-122"/>
              <a:ea typeface="微软雅黑" panose="020B0503020204020204" pitchFamily="34" charset="-122"/>
              <a:cs typeface="+mn-cs"/>
              <a:sym typeface="Arial" panose="020B0604020202020204" pitchFamily="34" charset="0"/>
            </a:endParaRPr>
          </a:p>
          <a:p>
            <a:pPr marL="0" marR="0" lvl="0" indent="0" algn="l" defTabSz="914400" rtl="0" eaLnBrk="0" fontAlgn="base" latinLnBrk="0" hangingPunct="0">
              <a:lnSpc>
                <a:spcPct val="120000"/>
              </a:lnSpc>
              <a:spcBef>
                <a:spcPct val="20000"/>
              </a:spcBef>
              <a:spcAft>
                <a:spcPct val="0"/>
              </a:spcAft>
              <a:buClr>
                <a:schemeClr val="accent1"/>
              </a:buClr>
              <a:buSzTx/>
              <a:buFont typeface="Wingdings" panose="05000000000000000000" pitchFamily="2" charset="2"/>
              <a:buNone/>
              <a:defRPr/>
            </a:pPr>
            <a:endParaRPr kumimoji="0" lang="zh-CN" altLang="en-US" sz="2000" b="1" i="0" u="none" strike="noStrike" kern="0" cap="none" spc="0" normalizeH="0" baseline="0" noProof="1">
              <a:ln>
                <a:noFill/>
              </a:ln>
              <a:solidFill>
                <a:schemeClr val="tx1"/>
              </a:solidFill>
              <a:effectLst/>
              <a:uLnTx/>
              <a:uFillTx/>
              <a:latin typeface="+mn-lt"/>
              <a:ea typeface="+mn-ea"/>
              <a:cs typeface="+mn-cs"/>
            </a:endParaRPr>
          </a:p>
          <a:p>
            <a:pPr marL="342900" marR="0" lvl="0" indent="-342900" algn="l" defTabSz="914400" rtl="0" eaLnBrk="0" fontAlgn="base" latinLnBrk="0" hangingPunct="0">
              <a:lnSpc>
                <a:spcPct val="120000"/>
              </a:lnSpc>
              <a:spcBef>
                <a:spcPct val="20000"/>
              </a:spcBef>
              <a:spcAft>
                <a:spcPct val="0"/>
              </a:spcAft>
              <a:buClr>
                <a:schemeClr val="accent1"/>
              </a:buClr>
              <a:buSzTx/>
              <a:buFont typeface="Wingdings" panose="05000000000000000000" pitchFamily="2" charset="2"/>
              <a:buChar char="n"/>
              <a:defRPr/>
            </a:pPr>
            <a:endParaRPr kumimoji="0" lang="zh-CN" altLang="en-US" sz="2000" b="1" i="0" u="none" strike="noStrike" kern="0" cap="none" spc="0" normalizeH="0" baseline="0" noProof="1">
              <a:ln>
                <a:noFill/>
              </a:ln>
              <a:solidFill>
                <a:schemeClr val="tx1"/>
              </a:solidFill>
              <a:effectLst/>
              <a:uLnTx/>
              <a:uFillTx/>
              <a:latin typeface="+mn-lt"/>
              <a:ea typeface="+mn-ea"/>
              <a:cs typeface="+mn-cs"/>
            </a:endParaRPr>
          </a:p>
        </p:txBody>
      </p:sp>
      <p:sp>
        <p:nvSpPr>
          <p:cNvPr id="90114" name="标题 1"/>
          <p:cNvSpPr>
            <a:spLocks noGrp="1"/>
          </p:cNvSpPr>
          <p:nvPr>
            <p:ph type="title"/>
          </p:nvPr>
        </p:nvSpPr>
        <p:spPr>
          <a:xfrm>
            <a:off x="285750" y="142875"/>
            <a:ext cx="9396413" cy="574675"/>
          </a:xfrm>
        </p:spPr>
        <p:txBody>
          <a:bodyPr wrap="square" lIns="91440" tIns="45720" rIns="91440" bIns="45720" anchor="ctr"/>
          <a:lstStyle/>
          <a:p>
            <a:pPr lvl="0"/>
            <a:r>
              <a:rPr lang="en-US" altLang="zh-CN" sz="4000" b="0" dirty="0">
                <a:solidFill>
                  <a:srgbClr val="000000"/>
                </a:solidFill>
                <a:latin typeface="华文行楷" panose="02010800040101010101" pitchFamily="2" charset="-122"/>
                <a:ea typeface="华文行楷" panose="02010800040101010101" pitchFamily="2" charset="-122"/>
                <a:sym typeface="华文细黑" panose="02010600040101010101" pitchFamily="2" charset="-122"/>
              </a:rPr>
              <a:t> </a:t>
            </a:r>
            <a:r>
              <a:rPr lang="en-US" altLang="zh-CN" sz="4000" b="0" dirty="0">
                <a:solidFill>
                  <a:srgbClr val="000000"/>
                </a:solidFill>
                <a:latin typeface="黑体" panose="02010609060101010101" pitchFamily="49" charset="-122"/>
                <a:sym typeface="华文细黑" panose="02010600040101010101" pitchFamily="2" charset="-122"/>
              </a:rPr>
              <a:t>2.3</a:t>
            </a:r>
            <a:r>
              <a:rPr lang="en-US" altLang="zh-CN" sz="4000" b="0" dirty="0">
                <a:solidFill>
                  <a:srgbClr val="000000"/>
                </a:solidFill>
                <a:latin typeface="华文行楷" panose="02010800040101010101" pitchFamily="2" charset="-122"/>
                <a:ea typeface="华文行楷" panose="02010800040101010101" pitchFamily="2" charset="-122"/>
                <a:sym typeface="华文细黑" panose="02010600040101010101" pitchFamily="2" charset="-122"/>
              </a:rPr>
              <a:t> </a:t>
            </a:r>
            <a:r>
              <a:rPr lang="en-US" altLang="zh-CN" sz="4000" b="0" dirty="0">
                <a:solidFill>
                  <a:srgbClr val="000000"/>
                </a:solidFill>
                <a:latin typeface="华文行楷" panose="02010800040101010101" pitchFamily="2" charset="-122"/>
                <a:ea typeface="华文行楷" panose="02010800040101010101" pitchFamily="2" charset="-122"/>
                <a:sym typeface="Arial" panose="020B0604020202020204" pitchFamily="34" charset="0"/>
              </a:rPr>
              <a:t>修改执业注册信息中的相关内容</a:t>
            </a:r>
            <a:endParaRPr lang="en-US" altLang="zh-CN" sz="4000" b="0" dirty="0">
              <a:solidFill>
                <a:srgbClr val="000000"/>
              </a:solidFill>
              <a:latin typeface="华文行楷" panose="02010800040101010101" pitchFamily="2" charset="-122"/>
              <a:ea typeface="华文行楷" panose="02010800040101010101" pitchFamily="2" charset="-122"/>
            </a:endParaRPr>
          </a:p>
        </p:txBody>
      </p:sp>
      <p:pic>
        <p:nvPicPr>
          <p:cNvPr id="4" name="图片 3"/>
          <p:cNvPicPr>
            <a:picLocks noChangeAspect="1"/>
          </p:cNvPicPr>
          <p:nvPr/>
        </p:nvPicPr>
        <p:blipFill>
          <a:blip r:embed="rId2" cstate="print"/>
          <a:stretch>
            <a:fillRect/>
          </a:stretch>
        </p:blipFill>
        <p:spPr>
          <a:xfrm>
            <a:off x="212090" y="2432050"/>
            <a:ext cx="8720455" cy="3237865"/>
          </a:xfrm>
          <a:prstGeom prst="rect">
            <a:avLst/>
          </a:prstGeom>
        </p:spPr>
      </p:pic>
    </p:spTree>
  </p:cSld>
  <p:clrMapOvr>
    <a:masterClrMapping/>
  </p:clrMapOvr>
  <p:transition>
    <p:cover dir="u"/>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7" name="标题 1"/>
          <p:cNvSpPr>
            <a:spLocks noGrp="1"/>
          </p:cNvSpPr>
          <p:nvPr>
            <p:ph type="title"/>
          </p:nvPr>
        </p:nvSpPr>
        <p:spPr>
          <a:xfrm>
            <a:off x="0" y="142875"/>
            <a:ext cx="6097588" cy="574675"/>
          </a:xfrm>
        </p:spPr>
        <p:txBody>
          <a:bodyPr wrap="square" lIns="91440" tIns="45720" rIns="91440" bIns="45720" anchor="ctr"/>
          <a:lstStyle/>
          <a:p>
            <a:pPr lvl="0"/>
            <a:r>
              <a:rPr lang="en-US" altLang="zh-CN" sz="3600" dirty="0">
                <a:solidFill>
                  <a:srgbClr val="000000"/>
                </a:solidFill>
                <a:latin typeface="黑体" panose="02010609060101010101" pitchFamily="49" charset="-122"/>
                <a:sym typeface="Arial" panose="020B0604020202020204" pitchFamily="34" charset="0"/>
              </a:rPr>
              <a:t>  2.3.1 </a:t>
            </a:r>
            <a:r>
              <a:rPr lang="en-US" altLang="zh-CN" sz="4000" b="0" dirty="0">
                <a:solidFill>
                  <a:srgbClr val="000000"/>
                </a:solidFill>
                <a:latin typeface="华文行楷" panose="02010800040101010101" pitchFamily="2" charset="-122"/>
                <a:ea typeface="华文行楷" panose="02010800040101010101" pitchFamily="2" charset="-122"/>
                <a:sym typeface="Arial" panose="020B0604020202020204" pitchFamily="34" charset="0"/>
              </a:rPr>
              <a:t>个人信息修改</a:t>
            </a:r>
          </a:p>
        </p:txBody>
      </p:sp>
      <p:sp>
        <p:nvSpPr>
          <p:cNvPr id="91139" name="文本框 4"/>
          <p:cNvSpPr txBox="1"/>
          <p:nvPr/>
        </p:nvSpPr>
        <p:spPr>
          <a:xfrm>
            <a:off x="214313" y="714375"/>
            <a:ext cx="8467725" cy="2306955"/>
          </a:xfrm>
          <a:prstGeom prst="rect">
            <a:avLst/>
          </a:prstGeom>
          <a:noFill/>
          <a:ln w="9525">
            <a:noFill/>
          </a:ln>
        </p:spPr>
        <p:txBody>
          <a:bodyPr anchor="t">
            <a:spAutoFit/>
          </a:bodyPr>
          <a:lstStyle/>
          <a:p>
            <a:pPr marL="457200" lvl="0" indent="-457200" eaLnBrk="0" hangingPunct="0">
              <a:lnSpc>
                <a:spcPct val="150000"/>
              </a:lnSpc>
              <a:buClr>
                <a:schemeClr val="accent1"/>
              </a:buClr>
              <a:buFont typeface="Wingdings" panose="05000000000000000000" pitchFamily="2" charset="2"/>
              <a:buChar char="l"/>
            </a:pPr>
            <a:r>
              <a:rPr lang="en-US" altLang="en-US" sz="2400" b="0" dirty="0">
                <a:latin typeface="微软雅黑" panose="020B0503020204020204" pitchFamily="34" charset="-122"/>
                <a:ea typeface="微软雅黑" panose="020B0503020204020204" pitchFamily="34" charset="-122"/>
                <a:sym typeface="Arial" panose="020B0604020202020204" pitchFamily="34" charset="0"/>
              </a:rPr>
              <a:t>此功能模块可修改个人信息，修改信息需执业所在医疗机构审核通过后才能生效。</a:t>
            </a:r>
          </a:p>
          <a:p>
            <a:pPr marL="457200" lvl="0" indent="-457200" eaLnBrk="0" hangingPunct="0">
              <a:lnSpc>
                <a:spcPct val="150000"/>
              </a:lnSpc>
              <a:buClr>
                <a:schemeClr val="accent1"/>
              </a:buClr>
            </a:pPr>
            <a:r>
              <a:rPr lang="en-US" altLang="en-US" sz="2400" b="0" dirty="0">
                <a:latin typeface="微软雅黑" panose="020B0503020204020204" pitchFamily="34" charset="-122"/>
                <a:ea typeface="微软雅黑" panose="020B0503020204020204" pitchFamily="34" charset="-122"/>
                <a:sym typeface="Arial" panose="020B0604020202020204" pitchFamily="34" charset="0"/>
              </a:rPr>
              <a:t>    （注：此处修改的内容只会替换执业注册信息中的相应内容，原始</a:t>
            </a:r>
            <a:r>
              <a:rPr lang="zh-CN" altLang="en-US" sz="2400" b="0" dirty="0">
                <a:latin typeface="微软雅黑" panose="020B0503020204020204" pitchFamily="34" charset="-122"/>
                <a:ea typeface="微软雅黑" panose="020B0503020204020204" pitchFamily="34" charset="-122"/>
                <a:sym typeface="Arial" panose="020B0604020202020204" pitchFamily="34" charset="0"/>
              </a:rPr>
              <a:t>考试</a:t>
            </a:r>
            <a:r>
              <a:rPr lang="en-US" altLang="en-US" sz="2400" b="0" dirty="0">
                <a:latin typeface="微软雅黑" panose="020B0503020204020204" pitchFamily="34" charset="-122"/>
                <a:ea typeface="微软雅黑" panose="020B0503020204020204" pitchFamily="34" charset="-122"/>
                <a:sym typeface="Arial" panose="020B0604020202020204" pitchFamily="34" charset="0"/>
              </a:rPr>
              <a:t>信息不会被更新）</a:t>
            </a:r>
          </a:p>
        </p:txBody>
      </p:sp>
      <p:pic>
        <p:nvPicPr>
          <p:cNvPr id="2" name="图片 1"/>
          <p:cNvPicPr>
            <a:picLocks noChangeAspect="1"/>
          </p:cNvPicPr>
          <p:nvPr/>
        </p:nvPicPr>
        <p:blipFill>
          <a:blip r:embed="rId2" cstate="print"/>
          <a:stretch>
            <a:fillRect/>
          </a:stretch>
        </p:blipFill>
        <p:spPr>
          <a:xfrm>
            <a:off x="307975" y="3080385"/>
            <a:ext cx="8281035" cy="3121660"/>
          </a:xfrm>
          <a:prstGeom prst="rect">
            <a:avLst/>
          </a:prstGeom>
        </p:spPr>
      </p:pic>
    </p:spTree>
  </p:cSld>
  <p:clrMapOvr>
    <a:masterClrMapping/>
  </p:clrMapOvr>
  <p:transition>
    <p:cover dir="u"/>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1" name="标题 1"/>
          <p:cNvSpPr>
            <a:spLocks noGrp="1"/>
          </p:cNvSpPr>
          <p:nvPr>
            <p:ph type="title"/>
          </p:nvPr>
        </p:nvSpPr>
        <p:spPr>
          <a:xfrm>
            <a:off x="0" y="142875"/>
            <a:ext cx="6858000" cy="574675"/>
          </a:xfrm>
        </p:spPr>
        <p:txBody>
          <a:bodyPr wrap="square" lIns="91440" tIns="45720" rIns="91440" bIns="45720" anchor="ctr"/>
          <a:lstStyle/>
          <a:p>
            <a:pPr lvl="0"/>
            <a:r>
              <a:rPr lang="en-US" altLang="zh-CN" sz="3600" dirty="0">
                <a:solidFill>
                  <a:srgbClr val="000000"/>
                </a:solidFill>
                <a:latin typeface="黑体" panose="02010609060101010101" pitchFamily="49" charset="-122"/>
                <a:sym typeface="Arial" panose="020B0604020202020204" pitchFamily="34" charset="0"/>
              </a:rPr>
              <a:t>2.3.2 </a:t>
            </a:r>
            <a:r>
              <a:rPr lang="en-US" altLang="zh-CN" sz="4000" b="0" dirty="0">
                <a:solidFill>
                  <a:srgbClr val="000000"/>
                </a:solidFill>
                <a:latin typeface="华文行楷" panose="02010800040101010101" pitchFamily="2" charset="-122"/>
                <a:ea typeface="华文行楷" panose="02010800040101010101" pitchFamily="2" charset="-122"/>
                <a:sym typeface="Arial" panose="020B0604020202020204" pitchFamily="34" charset="0"/>
              </a:rPr>
              <a:t>个人相片更新</a:t>
            </a:r>
          </a:p>
        </p:txBody>
      </p:sp>
      <p:sp>
        <p:nvSpPr>
          <p:cNvPr id="92163" name="文本框 5"/>
          <p:cNvSpPr txBox="1"/>
          <p:nvPr/>
        </p:nvSpPr>
        <p:spPr>
          <a:xfrm>
            <a:off x="142875" y="857250"/>
            <a:ext cx="8467725" cy="1198880"/>
          </a:xfrm>
          <a:prstGeom prst="rect">
            <a:avLst/>
          </a:prstGeom>
          <a:noFill/>
          <a:ln w="9525">
            <a:noFill/>
          </a:ln>
        </p:spPr>
        <p:txBody>
          <a:bodyPr anchor="t">
            <a:spAutoFit/>
          </a:bodyPr>
          <a:lstStyle/>
          <a:p>
            <a:pPr marL="457200" lvl="0" indent="-457200" eaLnBrk="0" hangingPunct="0">
              <a:lnSpc>
                <a:spcPct val="150000"/>
              </a:lnSpc>
              <a:buClr>
                <a:schemeClr val="accent1"/>
              </a:buClr>
              <a:buFont typeface="Wingdings" panose="05000000000000000000" pitchFamily="2" charset="2"/>
              <a:buChar char="l"/>
            </a:pPr>
            <a:r>
              <a:rPr lang="en-US" altLang="en-US" sz="2400" b="0" dirty="0">
                <a:latin typeface="微软雅黑" panose="020B0503020204020204" pitchFamily="34" charset="-122"/>
                <a:ea typeface="微软雅黑" panose="020B0503020204020204" pitchFamily="34" charset="-122"/>
                <a:sym typeface="Arial" panose="020B0604020202020204" pitchFamily="34" charset="0"/>
              </a:rPr>
              <a:t>此功能模块可上传护士的个人相片。相片可重复上传，但只会保留最后一次上传的相片。</a:t>
            </a:r>
          </a:p>
        </p:txBody>
      </p:sp>
      <p:pic>
        <p:nvPicPr>
          <p:cNvPr id="2" name="图片 1"/>
          <p:cNvPicPr>
            <a:picLocks noChangeAspect="1"/>
          </p:cNvPicPr>
          <p:nvPr/>
        </p:nvPicPr>
        <p:blipFill>
          <a:blip r:embed="rId2" cstate="print"/>
          <a:stretch>
            <a:fillRect/>
          </a:stretch>
        </p:blipFill>
        <p:spPr>
          <a:xfrm>
            <a:off x="415290" y="2172970"/>
            <a:ext cx="8314055" cy="4138295"/>
          </a:xfrm>
          <a:prstGeom prst="rect">
            <a:avLst/>
          </a:prstGeom>
        </p:spPr>
      </p:pic>
    </p:spTree>
  </p:cSld>
  <p:clrMapOvr>
    <a:masterClrMapping/>
  </p:clrMapOvr>
  <p:transition>
    <p:cover dir="u"/>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内容占位符 2"/>
          <p:cNvSpPr>
            <a:spLocks noGrp="1" noChangeArrowheads="1"/>
          </p:cNvSpPr>
          <p:nvPr>
            <p:ph/>
          </p:nvPr>
        </p:nvSpPr>
        <p:spPr>
          <a:xfrm>
            <a:off x="357188" y="1357313"/>
            <a:ext cx="8501063" cy="5106988"/>
          </a:xfrm>
        </p:spPr>
        <p:txBody>
          <a:bodyPr vert="horz" wrap="square" lIns="91440" tIns="45720" rIns="91440" bIns="45720" numCol="1" anchor="t" anchorCtr="0" compatLnSpc="1"/>
          <a:lstStyle/>
          <a:p>
            <a:pPr marL="457200" marR="0" lvl="0" indent="-457200" algn="l" defTabSz="914400" rtl="0" eaLnBrk="0" fontAlgn="base" latinLnBrk="0" hangingPunct="0">
              <a:lnSpc>
                <a:spcPct val="150000"/>
              </a:lnSpc>
              <a:spcBef>
                <a:spcPts val="0"/>
              </a:spcBef>
              <a:spcAft>
                <a:spcPct val="0"/>
              </a:spcAft>
              <a:buClr>
                <a:schemeClr val="accent1"/>
              </a:buClr>
              <a:buSzTx/>
              <a:buFont typeface="Wingdings" panose="05000000000000000000" pitchFamily="2" charset="2"/>
              <a:buChar char="l"/>
              <a:defRPr/>
            </a:pPr>
            <a:r>
              <a:rPr kumimoji="0" lang="zh-CN" altLang="en-US" sz="2400" b="0" i="0" u="none" strike="noStrike" kern="1200" cap="none" spc="0" normalizeH="0" baseline="0" noProof="1" smtClean="0">
                <a:ln>
                  <a:noFill/>
                </a:ln>
                <a:solidFill>
                  <a:schemeClr val="tx1"/>
                </a:solidFill>
                <a:effectLst/>
                <a:uLnTx/>
                <a:uFillTx/>
                <a:latin typeface="微软雅黑" panose="020B0503020204020204" pitchFamily="34" charset="-122"/>
                <a:ea typeface="微软雅黑" panose="020B0503020204020204" pitchFamily="34" charset="-122"/>
                <a:cs typeface="+mn-cs"/>
                <a:sym typeface="Arial" panose="020B0604020202020204" pitchFamily="34" charset="0"/>
              </a:rPr>
              <a:t>护士个人办理业务，必须按要求在护士个人端提交申请并经医疗机构确认后，才能去卫计委办理（需带纸质资料文件）。</a:t>
            </a:r>
          </a:p>
          <a:p>
            <a:pPr marL="457200" marR="0" lvl="0" indent="-457200" algn="l" defTabSz="914400" rtl="0" eaLnBrk="0" fontAlgn="base" latinLnBrk="0" hangingPunct="0">
              <a:lnSpc>
                <a:spcPct val="150000"/>
              </a:lnSpc>
              <a:spcBef>
                <a:spcPts val="0"/>
              </a:spcBef>
              <a:spcAft>
                <a:spcPct val="0"/>
              </a:spcAft>
              <a:buClr>
                <a:schemeClr val="accent1"/>
              </a:buClr>
              <a:buSzTx/>
              <a:buFont typeface="Wingdings" panose="05000000000000000000" pitchFamily="2" charset="2"/>
              <a:buChar char="l"/>
              <a:defRPr/>
            </a:pPr>
            <a:endParaRPr kumimoji="0" lang="zh-CN" altLang="en-US" sz="2400" b="0" i="0" u="none" strike="noStrike" kern="1200" cap="none" spc="0" normalizeH="0" baseline="0" noProof="1" smtClean="0">
              <a:ln>
                <a:noFill/>
              </a:ln>
              <a:solidFill>
                <a:schemeClr val="tx1"/>
              </a:solidFill>
              <a:effectLst/>
              <a:uLnTx/>
              <a:uFillTx/>
              <a:latin typeface="微软雅黑" panose="020B0503020204020204" pitchFamily="34" charset="-122"/>
              <a:ea typeface="微软雅黑" panose="020B0503020204020204" pitchFamily="34" charset="-122"/>
              <a:cs typeface="+mn-cs"/>
              <a:sym typeface="Arial" panose="020B0604020202020204" pitchFamily="34" charset="0"/>
            </a:endParaRPr>
          </a:p>
          <a:p>
            <a:pPr marL="457200" marR="0" lvl="0" indent="-457200" algn="l" defTabSz="914400" rtl="0" eaLnBrk="0" fontAlgn="base" latinLnBrk="0" hangingPunct="0">
              <a:lnSpc>
                <a:spcPct val="150000"/>
              </a:lnSpc>
              <a:spcBef>
                <a:spcPts val="0"/>
              </a:spcBef>
              <a:spcAft>
                <a:spcPct val="0"/>
              </a:spcAft>
              <a:buClr>
                <a:schemeClr val="accent1"/>
              </a:buClr>
              <a:buSzTx/>
              <a:buFont typeface="Wingdings" panose="05000000000000000000" pitchFamily="2" charset="2"/>
              <a:buChar char="l"/>
              <a:defRPr/>
            </a:pPr>
            <a:r>
              <a:rPr kumimoji="0" lang="zh-CN" altLang="en-US" sz="2400" b="0" i="0" u="none" strike="noStrike" kern="1200" cap="none" spc="0" normalizeH="0" baseline="0" noProof="1" smtClean="0">
                <a:ln>
                  <a:noFill/>
                </a:ln>
                <a:solidFill>
                  <a:schemeClr val="tx1"/>
                </a:solidFill>
                <a:effectLst/>
                <a:uLnTx/>
                <a:uFillTx/>
                <a:latin typeface="微软雅黑" panose="020B0503020204020204" pitchFamily="34" charset="-122"/>
                <a:ea typeface="微软雅黑" panose="020B0503020204020204" pitchFamily="34" charset="-122"/>
                <a:cs typeface="+mn-cs"/>
                <a:sym typeface="Arial" panose="020B0604020202020204" pitchFamily="34" charset="0"/>
              </a:rPr>
              <a:t>具体操作流程，您可查看系统内的业务详细说明，也可下载系统使用手册了解更为详细的操作步骤。</a:t>
            </a:r>
          </a:p>
        </p:txBody>
      </p:sp>
      <p:sp>
        <p:nvSpPr>
          <p:cNvPr id="96258" name="标题 1"/>
          <p:cNvSpPr>
            <a:spLocks noGrp="1"/>
          </p:cNvSpPr>
          <p:nvPr/>
        </p:nvSpPr>
        <p:spPr>
          <a:xfrm>
            <a:off x="-928687" y="357188"/>
            <a:ext cx="8207375" cy="574675"/>
          </a:xfrm>
          <a:prstGeom prst="rect">
            <a:avLst/>
          </a:prstGeom>
          <a:noFill/>
          <a:ln w="9525">
            <a:noFill/>
          </a:ln>
        </p:spPr>
        <p:txBody>
          <a:bodyPr anchor="ctr"/>
          <a:lstStyle/>
          <a:p>
            <a:pPr lvl="0" indent="0" algn="ctr"/>
            <a:r>
              <a:rPr lang="en-US" altLang="zh-CN" sz="3600" dirty="0">
                <a:solidFill>
                  <a:srgbClr val="000000"/>
                </a:solidFill>
                <a:latin typeface="黑体" panose="02010609060101010101" pitchFamily="49" charset="-122"/>
                <a:ea typeface="华文细黑" panose="02010600040101010101" pitchFamily="2" charset="-122"/>
                <a:sym typeface="华文细黑" panose="02010600040101010101" pitchFamily="2" charset="-122"/>
              </a:rPr>
              <a:t>2.4 </a:t>
            </a:r>
            <a:r>
              <a:rPr lang="en-US" altLang="en-US" sz="4000" b="0" dirty="0" err="1">
                <a:solidFill>
                  <a:srgbClr val="000000"/>
                </a:solidFill>
                <a:latin typeface="华文行楷" panose="02010800040101010101" pitchFamily="2" charset="-122"/>
                <a:ea typeface="华文行楷" panose="02010800040101010101" pitchFamily="2" charset="-122"/>
                <a:sym typeface="华文细黑" panose="02010600040101010101" pitchFamily="2" charset="-122"/>
              </a:rPr>
              <a:t>个人业务申请</a:t>
            </a:r>
            <a:endParaRPr lang="en-US" altLang="en-US" sz="4000" b="0" dirty="0">
              <a:solidFill>
                <a:srgbClr val="000000"/>
              </a:solidFill>
              <a:latin typeface="华文行楷" panose="02010800040101010101" pitchFamily="2" charset="-122"/>
              <a:ea typeface="华文行楷" panose="02010800040101010101" pitchFamily="2" charset="-122"/>
              <a:sym typeface="华文细黑" panose="02010600040101010101" pitchFamily="2" charset="-122"/>
            </a:endParaRPr>
          </a:p>
          <a:p>
            <a:pPr lvl="0" indent="0" algn="ctr"/>
            <a:endParaRPr lang="zh-CN" altLang="en-US" sz="2600" dirty="0">
              <a:solidFill>
                <a:schemeClr val="bg1"/>
              </a:solidFill>
              <a:latin typeface="Arial" panose="020B0604020202020204" pitchFamily="34" charset="0"/>
              <a:ea typeface="黑体" panose="02010609060101010101" pitchFamily="49" charset="-122"/>
            </a:endParaRPr>
          </a:p>
        </p:txBody>
      </p:sp>
    </p:spTree>
  </p:cSld>
  <p:clrMapOvr>
    <a:masterClrMapping/>
  </p:clrMapOvr>
  <p:transition>
    <p:cover dir="u"/>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683568" y="1340768"/>
            <a:ext cx="7632848" cy="3107690"/>
          </a:xfrm>
          <a:prstGeom prst="rect">
            <a:avLst/>
          </a:prstGeom>
        </p:spPr>
        <p:txBody>
          <a:bodyPr wrap="square">
            <a:spAutoFit/>
          </a:bodyPr>
          <a:lstStyle/>
          <a:p>
            <a:r>
              <a:rPr lang="zh-CN" altLang="en-US" sz="2800" b="0" noProof="1" smtClean="0">
                <a:latin typeface="微软雅黑" panose="020B0503020204020204" pitchFamily="34" charset="-122"/>
                <a:ea typeface="微软雅黑" panose="020B0503020204020204" pitchFamily="34" charset="-122"/>
                <a:cs typeface="+mn-cs"/>
                <a:sym typeface="Arial" panose="020B0604020202020204" pitchFamily="34" charset="0"/>
              </a:rPr>
              <a:t>个人业务类型：</a:t>
            </a:r>
            <a:endParaRPr lang="en-US" altLang="zh-CN" sz="2800" b="0" noProof="1" smtClean="0">
              <a:latin typeface="微软雅黑" panose="020B0503020204020204" pitchFamily="34" charset="-122"/>
              <a:ea typeface="微软雅黑" panose="020B0503020204020204" pitchFamily="34" charset="-122"/>
              <a:cs typeface="+mn-cs"/>
              <a:sym typeface="Arial" panose="020B0604020202020204" pitchFamily="34" charset="0"/>
            </a:endParaRPr>
          </a:p>
          <a:p>
            <a:r>
              <a:rPr lang="en-US" altLang="zh-CN" sz="2800" b="0" noProof="1" smtClean="0">
                <a:latin typeface="微软雅黑" panose="020B0503020204020204" pitchFamily="34" charset="-122"/>
                <a:ea typeface="微软雅黑" panose="020B0503020204020204" pitchFamily="34" charset="-122"/>
                <a:cs typeface="+mn-cs"/>
                <a:sym typeface="Arial" panose="020B0604020202020204" pitchFamily="34" charset="0"/>
              </a:rPr>
              <a:t>1</a:t>
            </a:r>
            <a:r>
              <a:rPr lang="zh-CN" altLang="en-US" sz="2800" b="0" noProof="1" smtClean="0">
                <a:latin typeface="微软雅黑" panose="020B0503020204020204" pitchFamily="34" charset="-122"/>
                <a:ea typeface="微软雅黑" panose="020B0503020204020204" pitchFamily="34" charset="-122"/>
                <a:cs typeface="+mn-cs"/>
                <a:sym typeface="Arial" panose="020B0604020202020204" pitchFamily="34" charset="0"/>
              </a:rPr>
              <a:t>、首次注册</a:t>
            </a:r>
            <a:endParaRPr lang="en-US" altLang="zh-CN" sz="2800" b="0" noProof="1" smtClean="0">
              <a:latin typeface="微软雅黑" panose="020B0503020204020204" pitchFamily="34" charset="-122"/>
              <a:ea typeface="微软雅黑" panose="020B0503020204020204" pitchFamily="34" charset="-122"/>
              <a:cs typeface="+mn-cs"/>
              <a:sym typeface="Arial" panose="020B0604020202020204" pitchFamily="34" charset="0"/>
            </a:endParaRPr>
          </a:p>
          <a:p>
            <a:r>
              <a:rPr lang="en-US" altLang="zh-CN" sz="2800" b="0" noProof="1" smtClean="0">
                <a:latin typeface="微软雅黑" panose="020B0503020204020204" pitchFamily="34" charset="-122"/>
                <a:ea typeface="微软雅黑" panose="020B0503020204020204" pitchFamily="34" charset="-122"/>
                <a:cs typeface="+mn-cs"/>
                <a:sym typeface="Arial" panose="020B0604020202020204" pitchFamily="34" charset="0"/>
              </a:rPr>
              <a:t>2</a:t>
            </a:r>
            <a:r>
              <a:rPr lang="zh-CN" altLang="en-US" sz="2800" b="0" noProof="1" smtClean="0">
                <a:latin typeface="微软雅黑" panose="020B0503020204020204" pitchFamily="34" charset="-122"/>
                <a:ea typeface="微软雅黑" panose="020B0503020204020204" pitchFamily="34" charset="-122"/>
                <a:cs typeface="+mn-cs"/>
                <a:sym typeface="Arial" panose="020B0604020202020204" pitchFamily="34" charset="0"/>
              </a:rPr>
              <a:t>、延续注册</a:t>
            </a:r>
            <a:endParaRPr lang="en-US" altLang="zh-CN" sz="2800" b="0" noProof="1" smtClean="0">
              <a:latin typeface="微软雅黑" panose="020B0503020204020204" pitchFamily="34" charset="-122"/>
              <a:ea typeface="微软雅黑" panose="020B0503020204020204" pitchFamily="34" charset="-122"/>
              <a:cs typeface="+mn-cs"/>
              <a:sym typeface="Arial" panose="020B0604020202020204" pitchFamily="34" charset="0"/>
            </a:endParaRPr>
          </a:p>
          <a:p>
            <a:r>
              <a:rPr lang="en-US" altLang="zh-CN" sz="2800" b="0" noProof="1" smtClean="0">
                <a:latin typeface="微软雅黑" panose="020B0503020204020204" pitchFamily="34" charset="-122"/>
                <a:ea typeface="微软雅黑" panose="020B0503020204020204" pitchFamily="34" charset="-122"/>
                <a:cs typeface="+mn-cs"/>
                <a:sym typeface="Arial" panose="020B0604020202020204" pitchFamily="34" charset="0"/>
              </a:rPr>
              <a:t>3</a:t>
            </a:r>
            <a:r>
              <a:rPr lang="zh-CN" altLang="en-US" sz="2800" b="0" noProof="1" smtClean="0">
                <a:latin typeface="微软雅黑" panose="020B0503020204020204" pitchFamily="34" charset="-122"/>
                <a:ea typeface="微软雅黑" panose="020B0503020204020204" pitchFamily="34" charset="-122"/>
                <a:cs typeface="+mn-cs"/>
                <a:sym typeface="Arial" panose="020B0604020202020204" pitchFamily="34" charset="0"/>
              </a:rPr>
              <a:t>、变更注册</a:t>
            </a:r>
            <a:endParaRPr lang="en-US" altLang="zh-CN" sz="2800" b="0" noProof="1" smtClean="0">
              <a:latin typeface="微软雅黑" panose="020B0503020204020204" pitchFamily="34" charset="-122"/>
              <a:ea typeface="微软雅黑" panose="020B0503020204020204" pitchFamily="34" charset="-122"/>
              <a:cs typeface="+mn-cs"/>
              <a:sym typeface="Arial" panose="020B0604020202020204" pitchFamily="34" charset="0"/>
            </a:endParaRPr>
          </a:p>
          <a:p>
            <a:r>
              <a:rPr lang="en-US" altLang="zh-CN" sz="2800" b="0" noProof="1" smtClean="0">
                <a:latin typeface="微软雅黑" panose="020B0503020204020204" pitchFamily="34" charset="-122"/>
                <a:ea typeface="微软雅黑" panose="020B0503020204020204" pitchFamily="34" charset="-122"/>
                <a:cs typeface="+mn-cs"/>
                <a:sym typeface="Arial" panose="020B0604020202020204" pitchFamily="34" charset="0"/>
              </a:rPr>
              <a:t>4</a:t>
            </a:r>
            <a:r>
              <a:rPr lang="zh-CN" altLang="en-US" sz="2800" b="0" noProof="1" smtClean="0">
                <a:latin typeface="微软雅黑" panose="020B0503020204020204" pitchFamily="34" charset="-122"/>
                <a:ea typeface="微软雅黑" panose="020B0503020204020204" pitchFamily="34" charset="-122"/>
                <a:cs typeface="+mn-cs"/>
                <a:sym typeface="Arial" panose="020B0604020202020204" pitchFamily="34" charset="0"/>
              </a:rPr>
              <a:t>、注销注册</a:t>
            </a:r>
            <a:endParaRPr lang="en-US" altLang="zh-CN" sz="2800" b="0" noProof="1" smtClean="0">
              <a:latin typeface="微软雅黑" panose="020B0503020204020204" pitchFamily="34" charset="-122"/>
              <a:ea typeface="微软雅黑" panose="020B0503020204020204" pitchFamily="34" charset="-122"/>
              <a:cs typeface="+mn-cs"/>
              <a:sym typeface="Arial" panose="020B0604020202020204" pitchFamily="34" charset="0"/>
            </a:endParaRPr>
          </a:p>
          <a:p>
            <a:r>
              <a:rPr lang="en-US" altLang="zh-CN" sz="2800" b="0" noProof="1" smtClean="0">
                <a:latin typeface="微软雅黑" panose="020B0503020204020204" pitchFamily="34" charset="-122"/>
                <a:ea typeface="微软雅黑" panose="020B0503020204020204" pitchFamily="34" charset="-122"/>
                <a:cs typeface="+mn-cs"/>
                <a:sym typeface="Arial" panose="020B0604020202020204" pitchFamily="34" charset="0"/>
              </a:rPr>
              <a:t>5</a:t>
            </a:r>
            <a:r>
              <a:rPr lang="zh-CN" altLang="en-US" sz="2800" b="0" noProof="1" smtClean="0">
                <a:latin typeface="微软雅黑" panose="020B0503020204020204" pitchFamily="34" charset="-122"/>
                <a:ea typeface="微软雅黑" panose="020B0503020204020204" pitchFamily="34" charset="-122"/>
                <a:cs typeface="+mn-cs"/>
                <a:sym typeface="Arial" panose="020B0604020202020204" pitchFamily="34" charset="0"/>
              </a:rPr>
              <a:t>、重新注册</a:t>
            </a:r>
          </a:p>
          <a:p>
            <a:r>
              <a:rPr lang="en-US" altLang="zh-CN" sz="2800" b="0" noProof="1" smtClean="0">
                <a:latin typeface="微软雅黑" panose="020B0503020204020204" pitchFamily="34" charset="-122"/>
                <a:ea typeface="微软雅黑" panose="020B0503020204020204" pitchFamily="34" charset="-122"/>
                <a:cs typeface="+mn-cs"/>
                <a:sym typeface="Arial" panose="020B0604020202020204" pitchFamily="34" charset="0"/>
              </a:rPr>
              <a:t>6</a:t>
            </a:r>
            <a:r>
              <a:rPr lang="zh-CN" altLang="en-US" sz="2800" b="0" noProof="1" smtClean="0">
                <a:latin typeface="微软雅黑" panose="020B0503020204020204" pitchFamily="34" charset="-122"/>
                <a:ea typeface="微软雅黑" panose="020B0503020204020204" pitchFamily="34" charset="-122"/>
                <a:cs typeface="+mn-cs"/>
                <a:sym typeface="Arial" panose="020B0604020202020204" pitchFamily="34" charset="0"/>
              </a:rPr>
              <a:t>、军队武警护士变更到地方申请</a:t>
            </a:r>
            <a:endParaRPr lang="en-US" altLang="zh-CN" sz="2800" b="0" noProof="1" smtClean="0">
              <a:latin typeface="微软雅黑" panose="020B0503020204020204" pitchFamily="34" charset="-122"/>
              <a:ea typeface="微软雅黑" panose="020B0503020204020204" pitchFamily="34" charset="-122"/>
              <a:cs typeface="+mn-cs"/>
              <a:sym typeface="Arial" panose="020B0604020202020204" pitchFamily="34" charset="0"/>
            </a:endParaRPr>
          </a:p>
        </p:txBody>
      </p:sp>
      <p:sp>
        <p:nvSpPr>
          <p:cNvPr id="3" name="矩形 2"/>
          <p:cNvSpPr/>
          <p:nvPr/>
        </p:nvSpPr>
        <p:spPr>
          <a:xfrm>
            <a:off x="1259632" y="188640"/>
            <a:ext cx="3456384" cy="707886"/>
          </a:xfrm>
          <a:prstGeom prst="rect">
            <a:avLst/>
          </a:prstGeom>
        </p:spPr>
        <p:txBody>
          <a:bodyPr wrap="square">
            <a:spAutoFit/>
          </a:bodyPr>
          <a:lstStyle/>
          <a:p>
            <a:r>
              <a:rPr lang="en-US" altLang="en-US" sz="4000" b="0" dirty="0" smtClean="0">
                <a:solidFill>
                  <a:srgbClr val="000000"/>
                </a:solidFill>
                <a:latin typeface="华文行楷" panose="02010800040101010101" pitchFamily="2" charset="-122"/>
                <a:ea typeface="华文行楷" panose="02010800040101010101" pitchFamily="2" charset="-122"/>
                <a:sym typeface="华文细黑" panose="02010600040101010101" pitchFamily="2" charset="-122"/>
              </a:rPr>
              <a:t>业务</a:t>
            </a:r>
            <a:r>
              <a:rPr lang="zh-CN" altLang="en-US" sz="4000" b="0" dirty="0" smtClean="0">
                <a:solidFill>
                  <a:srgbClr val="000000"/>
                </a:solidFill>
                <a:latin typeface="华文行楷" panose="02010800040101010101" pitchFamily="2" charset="-122"/>
                <a:ea typeface="华文行楷" panose="02010800040101010101" pitchFamily="2" charset="-122"/>
                <a:sym typeface="华文细黑" panose="02010600040101010101" pitchFamily="2" charset="-122"/>
              </a:rPr>
              <a:t>说明</a:t>
            </a:r>
            <a:endParaRPr lang="zh-CN" altLang="en-US" sz="4000" b="0" dirty="0">
              <a:solidFill>
                <a:srgbClr val="000000"/>
              </a:solidFill>
              <a:latin typeface="华文行楷" panose="02010800040101010101" pitchFamily="2" charset="-122"/>
              <a:ea typeface="华文行楷" panose="02010800040101010101" pitchFamily="2" charset="-122"/>
              <a:sym typeface="华文细黑" panose="02010600040101010101" pitchFamily="2" charset="-122"/>
            </a:endParaRPr>
          </a:p>
        </p:txBody>
      </p:sp>
    </p:spTree>
  </p:cSld>
  <p:clrMapOvr>
    <a:masterClrMapping/>
  </p:clrMapOvr>
  <p:transition>
    <p:cover dir="u"/>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209987" y="917858"/>
            <a:ext cx="8136904" cy="1568450"/>
          </a:xfrm>
          <a:prstGeom prst="rect">
            <a:avLst/>
          </a:prstGeom>
        </p:spPr>
        <p:txBody>
          <a:bodyPr wrap="square">
            <a:spAutoFit/>
          </a:bodyPr>
          <a:lstStyle/>
          <a:p>
            <a:r>
              <a:rPr lang="en-US" altLang="zh-CN" sz="2400" b="0" noProof="1" smtClean="0">
                <a:latin typeface="微软雅黑" panose="020B0503020204020204" pitchFamily="34" charset="-122"/>
                <a:ea typeface="微软雅黑" panose="020B0503020204020204" pitchFamily="34" charset="-122"/>
                <a:cs typeface="+mn-cs"/>
                <a:sym typeface="Arial" panose="020B0604020202020204" pitchFamily="34" charset="0"/>
              </a:rPr>
              <a:t>1</a:t>
            </a:r>
            <a:r>
              <a:rPr lang="zh-CN" altLang="en-US" sz="2400" b="0" noProof="1" smtClean="0">
                <a:latin typeface="微软雅黑" panose="020B0503020204020204" pitchFamily="34" charset="-122"/>
                <a:ea typeface="微软雅黑" panose="020B0503020204020204" pitchFamily="34" charset="-122"/>
                <a:cs typeface="+mn-cs"/>
                <a:sym typeface="Arial" panose="020B0604020202020204" pitchFamily="34" charset="0"/>
              </a:rPr>
              <a:t>、首次注册</a:t>
            </a:r>
          </a:p>
          <a:p>
            <a:r>
              <a:rPr lang="zh-CN" altLang="en-US" sz="2400" b="0" noProof="1" smtClean="0">
                <a:latin typeface="微软雅黑" panose="020B0503020204020204" pitchFamily="34" charset="-122"/>
                <a:ea typeface="微软雅黑" panose="020B0503020204020204" pitchFamily="34" charset="-122"/>
                <a:cs typeface="+mn-cs"/>
                <a:sym typeface="Arial" panose="020B0604020202020204" pitchFamily="34" charset="0"/>
              </a:rPr>
              <a:t>       通过国务院卫生主管部门组织的护士执业资格考试的人员，可以申请护士首次注册。并需具备护士条列规定的其他条件。</a:t>
            </a:r>
          </a:p>
        </p:txBody>
      </p:sp>
      <p:sp>
        <p:nvSpPr>
          <p:cNvPr id="3" name="矩形 2"/>
          <p:cNvSpPr/>
          <p:nvPr/>
        </p:nvSpPr>
        <p:spPr>
          <a:xfrm>
            <a:off x="1475656" y="0"/>
            <a:ext cx="2236510" cy="707886"/>
          </a:xfrm>
          <a:prstGeom prst="rect">
            <a:avLst/>
          </a:prstGeom>
        </p:spPr>
        <p:txBody>
          <a:bodyPr wrap="square">
            <a:spAutoFit/>
          </a:bodyPr>
          <a:lstStyle/>
          <a:p>
            <a:r>
              <a:rPr lang="en-US" altLang="en-US" sz="4000" b="0" dirty="0" smtClean="0">
                <a:solidFill>
                  <a:srgbClr val="000000"/>
                </a:solidFill>
                <a:latin typeface="华文行楷" panose="02010800040101010101" pitchFamily="2" charset="-122"/>
                <a:ea typeface="华文行楷" panose="02010800040101010101" pitchFamily="2" charset="-122"/>
                <a:sym typeface="华文细黑" panose="02010600040101010101" pitchFamily="2" charset="-122"/>
              </a:rPr>
              <a:t>业务</a:t>
            </a:r>
            <a:r>
              <a:rPr lang="zh-CN" altLang="en-US" sz="4000" b="0" dirty="0" smtClean="0">
                <a:solidFill>
                  <a:srgbClr val="000000"/>
                </a:solidFill>
                <a:latin typeface="华文行楷" panose="02010800040101010101" pitchFamily="2" charset="-122"/>
                <a:ea typeface="华文行楷" panose="02010800040101010101" pitchFamily="2" charset="-122"/>
                <a:sym typeface="华文细黑" panose="02010600040101010101" pitchFamily="2" charset="-122"/>
              </a:rPr>
              <a:t>说明</a:t>
            </a:r>
          </a:p>
        </p:txBody>
      </p:sp>
      <p:pic>
        <p:nvPicPr>
          <p:cNvPr id="4" name="图片 3"/>
          <p:cNvPicPr>
            <a:picLocks noChangeAspect="1"/>
          </p:cNvPicPr>
          <p:nvPr/>
        </p:nvPicPr>
        <p:blipFill>
          <a:blip r:embed="rId2" cstate="print"/>
          <a:stretch>
            <a:fillRect/>
          </a:stretch>
        </p:blipFill>
        <p:spPr>
          <a:xfrm>
            <a:off x="798195" y="2486025"/>
            <a:ext cx="7788910" cy="4150360"/>
          </a:xfrm>
          <a:prstGeom prst="rect">
            <a:avLst/>
          </a:prstGeom>
        </p:spPr>
      </p:pic>
    </p:spTree>
  </p:cSld>
  <p:clrMapOvr>
    <a:masterClrMapping/>
  </p:clrMapOvr>
  <p:transition>
    <p:cover dir="u"/>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298450" y="883285"/>
            <a:ext cx="8335010" cy="1938020"/>
          </a:xfrm>
          <a:prstGeom prst="rect">
            <a:avLst/>
          </a:prstGeom>
        </p:spPr>
        <p:txBody>
          <a:bodyPr wrap="square">
            <a:spAutoFit/>
          </a:bodyPr>
          <a:lstStyle/>
          <a:p>
            <a:endParaRPr lang="zh-CN" altLang="en-US" sz="2400" b="0" noProof="1" smtClean="0">
              <a:latin typeface="微软雅黑" panose="020B0503020204020204" pitchFamily="34" charset="-122"/>
              <a:ea typeface="微软雅黑" panose="020B0503020204020204" pitchFamily="34" charset="-122"/>
              <a:cs typeface="+mn-cs"/>
              <a:sym typeface="Arial" panose="020B0604020202020204" pitchFamily="34" charset="0"/>
            </a:endParaRPr>
          </a:p>
          <a:p>
            <a:r>
              <a:rPr lang="en-US" altLang="zh-CN" sz="2400" b="0" noProof="1" smtClean="0">
                <a:latin typeface="微软雅黑" panose="020B0503020204020204" pitchFamily="34" charset="-122"/>
                <a:ea typeface="微软雅黑" panose="020B0503020204020204" pitchFamily="34" charset="-122"/>
                <a:cs typeface="+mn-cs"/>
                <a:sym typeface="Arial" panose="020B0604020202020204" pitchFamily="34" charset="0"/>
              </a:rPr>
              <a:t>2</a:t>
            </a:r>
            <a:r>
              <a:rPr lang="zh-CN" altLang="en-US" sz="2400" b="0" noProof="1" smtClean="0">
                <a:latin typeface="微软雅黑" panose="020B0503020204020204" pitchFamily="34" charset="-122"/>
                <a:ea typeface="微软雅黑" panose="020B0503020204020204" pitchFamily="34" charset="-122"/>
                <a:cs typeface="+mn-cs"/>
                <a:sym typeface="Arial" panose="020B0604020202020204" pitchFamily="34" charset="0"/>
              </a:rPr>
              <a:t>、延续注册</a:t>
            </a:r>
            <a:endParaRPr lang="en-US" altLang="zh-CN" sz="2400" b="0" noProof="1" smtClean="0">
              <a:latin typeface="微软雅黑" panose="020B0503020204020204" pitchFamily="34" charset="-122"/>
              <a:ea typeface="微软雅黑" panose="020B0503020204020204" pitchFamily="34" charset="-122"/>
              <a:cs typeface="+mn-cs"/>
              <a:sym typeface="Arial" panose="020B0604020202020204" pitchFamily="34" charset="0"/>
            </a:endParaRPr>
          </a:p>
          <a:p>
            <a:r>
              <a:rPr lang="zh-CN" altLang="en-US" sz="2400" b="0" noProof="1" smtClean="0">
                <a:latin typeface="微软雅黑" panose="020B0503020204020204" pitchFamily="34" charset="-122"/>
                <a:ea typeface="微软雅黑" panose="020B0503020204020204" pitchFamily="34" charset="-122"/>
                <a:cs typeface="+mn-cs"/>
                <a:sym typeface="Arial" panose="020B0604020202020204" pitchFamily="34" charset="0"/>
              </a:rPr>
              <a:t>       护士执业注册有效期届满需要继续执业的，应当在护士执业注册有效期届满前30日向执业地卫生计生委申请延续注册。</a:t>
            </a:r>
          </a:p>
        </p:txBody>
      </p:sp>
      <p:sp>
        <p:nvSpPr>
          <p:cNvPr id="3" name="矩形 2"/>
          <p:cNvSpPr/>
          <p:nvPr/>
        </p:nvSpPr>
        <p:spPr>
          <a:xfrm>
            <a:off x="1475656" y="0"/>
            <a:ext cx="2236510" cy="707886"/>
          </a:xfrm>
          <a:prstGeom prst="rect">
            <a:avLst/>
          </a:prstGeom>
        </p:spPr>
        <p:txBody>
          <a:bodyPr wrap="square">
            <a:spAutoFit/>
          </a:bodyPr>
          <a:lstStyle/>
          <a:p>
            <a:r>
              <a:rPr lang="en-US" altLang="en-US" sz="4000" b="0" dirty="0" smtClean="0">
                <a:solidFill>
                  <a:srgbClr val="000000"/>
                </a:solidFill>
                <a:latin typeface="华文行楷" panose="02010800040101010101" pitchFamily="2" charset="-122"/>
                <a:ea typeface="华文行楷" panose="02010800040101010101" pitchFamily="2" charset="-122"/>
                <a:sym typeface="华文细黑" panose="02010600040101010101" pitchFamily="2" charset="-122"/>
              </a:rPr>
              <a:t>业务</a:t>
            </a:r>
            <a:r>
              <a:rPr lang="zh-CN" altLang="en-US" sz="4000" b="0" dirty="0" smtClean="0">
                <a:solidFill>
                  <a:srgbClr val="000000"/>
                </a:solidFill>
                <a:latin typeface="华文行楷" panose="02010800040101010101" pitchFamily="2" charset="-122"/>
                <a:ea typeface="华文行楷" panose="02010800040101010101" pitchFamily="2" charset="-122"/>
                <a:sym typeface="华文细黑" panose="02010600040101010101" pitchFamily="2" charset="-122"/>
              </a:rPr>
              <a:t>说明</a:t>
            </a:r>
          </a:p>
        </p:txBody>
      </p:sp>
      <p:pic>
        <p:nvPicPr>
          <p:cNvPr id="4" name="图片 3"/>
          <p:cNvPicPr>
            <a:picLocks noChangeAspect="1"/>
          </p:cNvPicPr>
          <p:nvPr/>
        </p:nvPicPr>
        <p:blipFill>
          <a:blip r:embed="rId2" cstate="print"/>
          <a:stretch>
            <a:fillRect/>
          </a:stretch>
        </p:blipFill>
        <p:spPr>
          <a:xfrm>
            <a:off x="773430" y="2821305"/>
            <a:ext cx="7597140" cy="3779520"/>
          </a:xfrm>
          <a:prstGeom prst="rect">
            <a:avLst/>
          </a:prstGeom>
        </p:spPr>
      </p:pic>
    </p:spTree>
  </p:cSld>
  <p:clrMapOvr>
    <a:masterClrMapping/>
  </p:clrMapOvr>
  <p:transition>
    <p:cover dir="u"/>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7" name="内容占位符 2"/>
          <p:cNvSpPr>
            <a:spLocks noGrp="1"/>
          </p:cNvSpPr>
          <p:nvPr>
            <p:ph sz="half" idx="4294967295"/>
          </p:nvPr>
        </p:nvSpPr>
        <p:spPr>
          <a:xfrm>
            <a:off x="1000125" y="2286000"/>
            <a:ext cx="7715250" cy="1643063"/>
          </a:xfrm>
        </p:spPr>
        <p:txBody>
          <a:bodyPr wrap="square" lIns="91440" tIns="45720" rIns="91440" bIns="45720" anchor="t"/>
          <a:lstStyle>
            <a:lvl1pPr lvl="0">
              <a:defRPr sz="2800" kern="1200"/>
            </a:lvl1pPr>
            <a:lvl2pPr lvl="1">
              <a:defRPr sz="2400" kern="1200"/>
            </a:lvl2pPr>
            <a:lvl3pPr lvl="2">
              <a:defRPr sz="2000" kern="1200"/>
            </a:lvl3pPr>
            <a:lvl4pPr lvl="3">
              <a:defRPr sz="1800" kern="1200"/>
            </a:lvl4pPr>
            <a:lvl5pPr lvl="4">
              <a:defRPr sz="1800" kern="1200"/>
            </a:lvl5pPr>
          </a:lstStyle>
          <a:p>
            <a:pPr marL="514350" lvl="0" indent="-514350">
              <a:lnSpc>
                <a:spcPct val="90000"/>
              </a:lnSpc>
              <a:spcBef>
                <a:spcPct val="0"/>
              </a:spcBef>
              <a:buFont typeface="Arial" panose="020B0604020202020204" pitchFamily="34" charset="0"/>
              <a:buNone/>
            </a:pPr>
            <a:r>
              <a:rPr lang="zh-CN" altLang="en-US" sz="4800" b="0" dirty="0">
                <a:latin typeface="华文行楷" panose="02010800040101010101" pitchFamily="2" charset="-122"/>
                <a:ea typeface="华文行楷" panose="02010800040101010101" pitchFamily="2" charset="-122"/>
                <a:sym typeface="Arial" panose="020B0604020202020204" pitchFamily="34" charset="0"/>
              </a:rPr>
              <a:t>第一章 </a:t>
            </a:r>
            <a:r>
              <a:rPr lang="zh-CN" altLang="en-US" sz="4800" b="0" dirty="0" smtClean="0">
                <a:latin typeface="华文行楷" panose="02010800040101010101" pitchFamily="2" charset="-122"/>
                <a:ea typeface="华文行楷" panose="02010800040101010101" pitchFamily="2" charset="-122"/>
                <a:sym typeface="Arial" panose="020B0604020202020204" pitchFamily="34" charset="0"/>
              </a:rPr>
              <a:t>电子化注册</a:t>
            </a:r>
            <a:r>
              <a:rPr lang="zh-CN" altLang="en-US" sz="4800" b="0" dirty="0">
                <a:latin typeface="华文行楷" panose="02010800040101010101" pitchFamily="2" charset="-122"/>
                <a:ea typeface="华文行楷" panose="02010800040101010101" pitchFamily="2" charset="-122"/>
                <a:sym typeface="Arial" panose="020B0604020202020204" pitchFamily="34" charset="0"/>
              </a:rPr>
              <a:t>简介</a:t>
            </a:r>
            <a:endParaRPr lang="en-US" altLang="zh-CN" sz="4800" b="0" dirty="0">
              <a:latin typeface="华文行楷" panose="02010800040101010101" pitchFamily="2" charset="-122"/>
              <a:ea typeface="华文行楷" panose="02010800040101010101" pitchFamily="2" charset="-122"/>
              <a:sym typeface="Arial" panose="020B0604020202020204" pitchFamily="34" charset="0"/>
            </a:endParaRPr>
          </a:p>
        </p:txBody>
      </p:sp>
    </p:spTree>
  </p:cSld>
  <p:clrMapOvr>
    <a:masterClrMapping/>
  </p:clrMapOvr>
  <p:transition>
    <p:cover dir="u"/>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611505" y="1124585"/>
            <a:ext cx="8001000" cy="1568450"/>
          </a:xfrm>
          <a:prstGeom prst="rect">
            <a:avLst/>
          </a:prstGeom>
        </p:spPr>
        <p:txBody>
          <a:bodyPr wrap="square">
            <a:spAutoFit/>
          </a:bodyPr>
          <a:lstStyle/>
          <a:p>
            <a:r>
              <a:rPr lang="en-US" altLang="zh-CN" sz="2400" b="0" noProof="1" smtClean="0">
                <a:latin typeface="微软雅黑" panose="020B0503020204020204" pitchFamily="34" charset="-122"/>
                <a:ea typeface="微软雅黑" panose="020B0503020204020204" pitchFamily="34" charset="-122"/>
                <a:cs typeface="+mn-cs"/>
                <a:sym typeface="Arial" panose="020B0604020202020204" pitchFamily="34" charset="0"/>
              </a:rPr>
              <a:t>3</a:t>
            </a:r>
            <a:r>
              <a:rPr lang="zh-CN" altLang="en-US" sz="2400" b="0" noProof="1" smtClean="0">
                <a:latin typeface="微软雅黑" panose="020B0503020204020204" pitchFamily="34" charset="-122"/>
                <a:ea typeface="微软雅黑" panose="020B0503020204020204" pitchFamily="34" charset="-122"/>
                <a:cs typeface="+mn-cs"/>
                <a:sym typeface="Arial" panose="020B0604020202020204" pitchFamily="34" charset="0"/>
              </a:rPr>
              <a:t>、注销注册</a:t>
            </a:r>
          </a:p>
          <a:p>
            <a:r>
              <a:rPr lang="zh-CN" altLang="en-US" sz="2400" b="0" noProof="1" smtClean="0">
                <a:latin typeface="微软雅黑" panose="020B0503020204020204" pitchFamily="34" charset="-122"/>
                <a:ea typeface="微软雅黑" panose="020B0503020204020204" pitchFamily="34" charset="-122"/>
                <a:cs typeface="+mn-cs"/>
                <a:sym typeface="Arial" panose="020B0604020202020204" pitchFamily="34" charset="0"/>
              </a:rPr>
              <a:t>       护士有行政许可法规定的应当予以注销执业注册情形的，原注册部门应当依照行政许可法的规定注销其执业注册。</a:t>
            </a:r>
          </a:p>
        </p:txBody>
      </p:sp>
      <p:sp>
        <p:nvSpPr>
          <p:cNvPr id="3" name="矩形 2"/>
          <p:cNvSpPr/>
          <p:nvPr/>
        </p:nvSpPr>
        <p:spPr>
          <a:xfrm>
            <a:off x="1331640" y="0"/>
            <a:ext cx="2236510" cy="707886"/>
          </a:xfrm>
          <a:prstGeom prst="rect">
            <a:avLst/>
          </a:prstGeom>
        </p:spPr>
        <p:txBody>
          <a:bodyPr wrap="none">
            <a:spAutoFit/>
          </a:bodyPr>
          <a:lstStyle/>
          <a:p>
            <a:r>
              <a:rPr lang="en-US" altLang="en-US" sz="4000" b="0" dirty="0" smtClean="0">
                <a:solidFill>
                  <a:srgbClr val="000000"/>
                </a:solidFill>
                <a:latin typeface="华文行楷" panose="02010800040101010101" pitchFamily="2" charset="-122"/>
                <a:ea typeface="华文行楷" panose="02010800040101010101" pitchFamily="2" charset="-122"/>
                <a:sym typeface="华文细黑" panose="02010600040101010101" pitchFamily="2" charset="-122"/>
              </a:rPr>
              <a:t>业务</a:t>
            </a:r>
            <a:r>
              <a:rPr lang="zh-CN" altLang="en-US" sz="4000" b="0" dirty="0" smtClean="0">
                <a:solidFill>
                  <a:srgbClr val="000000"/>
                </a:solidFill>
                <a:latin typeface="华文行楷" panose="02010800040101010101" pitchFamily="2" charset="-122"/>
                <a:ea typeface="华文行楷" panose="02010800040101010101" pitchFamily="2" charset="-122"/>
                <a:sym typeface="华文细黑" panose="02010600040101010101" pitchFamily="2" charset="-122"/>
              </a:rPr>
              <a:t>说明</a:t>
            </a:r>
          </a:p>
        </p:txBody>
      </p:sp>
      <p:pic>
        <p:nvPicPr>
          <p:cNvPr id="4" name="图片 3"/>
          <p:cNvPicPr>
            <a:picLocks noChangeAspect="1"/>
          </p:cNvPicPr>
          <p:nvPr/>
        </p:nvPicPr>
        <p:blipFill>
          <a:blip r:embed="rId2" cstate="print"/>
          <a:stretch>
            <a:fillRect/>
          </a:stretch>
        </p:blipFill>
        <p:spPr>
          <a:xfrm>
            <a:off x="688340" y="2693035"/>
            <a:ext cx="7847330" cy="4004310"/>
          </a:xfrm>
          <a:prstGeom prst="rect">
            <a:avLst/>
          </a:prstGeom>
        </p:spPr>
      </p:pic>
    </p:spTree>
  </p:cSld>
  <p:clrMapOvr>
    <a:masterClrMapping/>
  </p:clrMapOvr>
  <p:transition>
    <p:cover dir="u"/>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611505" y="1124585"/>
            <a:ext cx="8001000" cy="1568450"/>
          </a:xfrm>
          <a:prstGeom prst="rect">
            <a:avLst/>
          </a:prstGeom>
        </p:spPr>
        <p:txBody>
          <a:bodyPr wrap="square">
            <a:spAutoFit/>
          </a:bodyPr>
          <a:lstStyle/>
          <a:p>
            <a:r>
              <a:rPr lang="en-US" altLang="zh-CN" sz="2400" b="0" noProof="1" smtClean="0">
                <a:latin typeface="微软雅黑" panose="020B0503020204020204" pitchFamily="34" charset="-122"/>
                <a:ea typeface="微软雅黑" panose="020B0503020204020204" pitchFamily="34" charset="-122"/>
                <a:cs typeface="+mn-cs"/>
                <a:sym typeface="Arial" panose="020B0604020202020204" pitchFamily="34" charset="0"/>
              </a:rPr>
              <a:t>4</a:t>
            </a:r>
            <a:r>
              <a:rPr lang="zh-CN" altLang="en-US" sz="2400" b="0" noProof="1" smtClean="0">
                <a:latin typeface="微软雅黑" panose="020B0503020204020204" pitchFamily="34" charset="-122"/>
                <a:ea typeface="微软雅黑" panose="020B0503020204020204" pitchFamily="34" charset="-122"/>
                <a:cs typeface="+mn-cs"/>
                <a:sym typeface="Arial" panose="020B0604020202020204" pitchFamily="34" charset="0"/>
              </a:rPr>
              <a:t>、变更注册</a:t>
            </a:r>
          </a:p>
          <a:p>
            <a:r>
              <a:rPr lang="zh-CN" altLang="en-US" sz="2400" b="0" noProof="1" smtClean="0">
                <a:latin typeface="微软雅黑" panose="020B0503020204020204" pitchFamily="34" charset="-122"/>
                <a:ea typeface="微软雅黑" panose="020B0503020204020204" pitchFamily="34" charset="-122"/>
                <a:cs typeface="+mn-cs"/>
                <a:sym typeface="Arial" panose="020B0604020202020204" pitchFamily="34" charset="0"/>
              </a:rPr>
              <a:t>护士在其执业注册有效期内变更执业地点的，应当向拟执业地卫生计生委申请变更注册。</a:t>
            </a:r>
          </a:p>
          <a:p>
            <a:endParaRPr lang="zh-CN" altLang="en-US" sz="2400" b="0" noProof="1" smtClean="0">
              <a:latin typeface="微软雅黑" panose="020B0503020204020204" pitchFamily="34" charset="-122"/>
              <a:ea typeface="微软雅黑" panose="020B0503020204020204" pitchFamily="34" charset="-122"/>
              <a:cs typeface="+mn-cs"/>
              <a:sym typeface="Arial" panose="020B0604020202020204" pitchFamily="34" charset="0"/>
            </a:endParaRPr>
          </a:p>
        </p:txBody>
      </p:sp>
      <p:sp>
        <p:nvSpPr>
          <p:cNvPr id="3" name="矩形 2"/>
          <p:cNvSpPr/>
          <p:nvPr/>
        </p:nvSpPr>
        <p:spPr>
          <a:xfrm>
            <a:off x="1331640" y="0"/>
            <a:ext cx="2236510" cy="707886"/>
          </a:xfrm>
          <a:prstGeom prst="rect">
            <a:avLst/>
          </a:prstGeom>
        </p:spPr>
        <p:txBody>
          <a:bodyPr wrap="none">
            <a:spAutoFit/>
          </a:bodyPr>
          <a:lstStyle/>
          <a:p>
            <a:r>
              <a:rPr lang="en-US" altLang="en-US" sz="4000" b="0" dirty="0" smtClean="0">
                <a:solidFill>
                  <a:srgbClr val="000000"/>
                </a:solidFill>
                <a:latin typeface="华文行楷" panose="02010800040101010101" pitchFamily="2" charset="-122"/>
                <a:ea typeface="华文行楷" panose="02010800040101010101" pitchFamily="2" charset="-122"/>
                <a:sym typeface="华文细黑" panose="02010600040101010101" pitchFamily="2" charset="-122"/>
              </a:rPr>
              <a:t>业务</a:t>
            </a:r>
            <a:r>
              <a:rPr lang="zh-CN" altLang="en-US" sz="4000" b="0" dirty="0" smtClean="0">
                <a:solidFill>
                  <a:srgbClr val="000000"/>
                </a:solidFill>
                <a:latin typeface="华文行楷" panose="02010800040101010101" pitchFamily="2" charset="-122"/>
                <a:ea typeface="华文行楷" panose="02010800040101010101" pitchFamily="2" charset="-122"/>
                <a:sym typeface="华文细黑" panose="02010600040101010101" pitchFamily="2" charset="-122"/>
              </a:rPr>
              <a:t>说明</a:t>
            </a:r>
          </a:p>
        </p:txBody>
      </p:sp>
      <p:pic>
        <p:nvPicPr>
          <p:cNvPr id="4" name="图片 3"/>
          <p:cNvPicPr>
            <a:picLocks noChangeAspect="1"/>
          </p:cNvPicPr>
          <p:nvPr/>
        </p:nvPicPr>
        <p:blipFill>
          <a:blip r:embed="rId2" cstate="print"/>
          <a:stretch>
            <a:fillRect/>
          </a:stretch>
        </p:blipFill>
        <p:spPr>
          <a:xfrm>
            <a:off x="611505" y="2487930"/>
            <a:ext cx="8134350" cy="3927475"/>
          </a:xfrm>
          <a:prstGeom prst="rect">
            <a:avLst/>
          </a:prstGeom>
        </p:spPr>
      </p:pic>
    </p:spTree>
  </p:cSld>
  <p:clrMapOvr>
    <a:masterClrMapping/>
  </p:clrMapOvr>
  <p:transition>
    <p:cover dir="u"/>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611505" y="1124585"/>
            <a:ext cx="8001000" cy="1198880"/>
          </a:xfrm>
          <a:prstGeom prst="rect">
            <a:avLst/>
          </a:prstGeom>
        </p:spPr>
        <p:txBody>
          <a:bodyPr wrap="square">
            <a:spAutoFit/>
          </a:bodyPr>
          <a:lstStyle/>
          <a:p>
            <a:r>
              <a:rPr lang="en-US" altLang="zh-CN" sz="2400" b="0" noProof="1" smtClean="0">
                <a:latin typeface="微软雅黑" panose="020B0503020204020204" pitchFamily="34" charset="-122"/>
                <a:ea typeface="微软雅黑" panose="020B0503020204020204" pitchFamily="34" charset="-122"/>
                <a:cs typeface="+mn-cs"/>
                <a:sym typeface="Arial" panose="020B0604020202020204" pitchFamily="34" charset="0"/>
              </a:rPr>
              <a:t>5</a:t>
            </a:r>
            <a:r>
              <a:rPr lang="zh-CN" altLang="en-US" sz="2400" b="0" noProof="1" smtClean="0">
                <a:latin typeface="微软雅黑" panose="020B0503020204020204" pitchFamily="34" charset="-122"/>
                <a:ea typeface="微软雅黑" panose="020B0503020204020204" pitchFamily="34" charset="-122"/>
                <a:cs typeface="+mn-cs"/>
                <a:sym typeface="Arial" panose="020B0604020202020204" pitchFamily="34" charset="0"/>
              </a:rPr>
              <a:t>、重新注册</a:t>
            </a:r>
          </a:p>
          <a:p>
            <a:r>
              <a:rPr lang="zh-CN" altLang="en-US" sz="2400" b="0" noProof="1" smtClean="0">
                <a:latin typeface="微软雅黑" panose="020B0503020204020204" pitchFamily="34" charset="-122"/>
                <a:ea typeface="微软雅黑" panose="020B0503020204020204" pitchFamily="34" charset="-122"/>
                <a:cs typeface="+mn-cs"/>
                <a:sym typeface="Arial" panose="020B0604020202020204" pitchFamily="34" charset="0"/>
              </a:rPr>
              <a:t>       被注销执业注册的护士，如果在参加相关培训后，需要重新注册的，可向执业地卫生计生委申请重新注册。</a:t>
            </a:r>
          </a:p>
        </p:txBody>
      </p:sp>
      <p:sp>
        <p:nvSpPr>
          <p:cNvPr id="3" name="矩形 2"/>
          <p:cNvSpPr/>
          <p:nvPr/>
        </p:nvSpPr>
        <p:spPr>
          <a:xfrm>
            <a:off x="1331640" y="0"/>
            <a:ext cx="2236510" cy="707886"/>
          </a:xfrm>
          <a:prstGeom prst="rect">
            <a:avLst/>
          </a:prstGeom>
        </p:spPr>
        <p:txBody>
          <a:bodyPr wrap="none">
            <a:spAutoFit/>
          </a:bodyPr>
          <a:lstStyle/>
          <a:p>
            <a:r>
              <a:rPr lang="en-US" altLang="en-US" sz="4000" b="0" dirty="0" smtClean="0">
                <a:solidFill>
                  <a:srgbClr val="000000"/>
                </a:solidFill>
                <a:latin typeface="华文行楷" panose="02010800040101010101" pitchFamily="2" charset="-122"/>
                <a:ea typeface="华文行楷" panose="02010800040101010101" pitchFamily="2" charset="-122"/>
                <a:sym typeface="华文细黑" panose="02010600040101010101" pitchFamily="2" charset="-122"/>
              </a:rPr>
              <a:t>业务</a:t>
            </a:r>
            <a:r>
              <a:rPr lang="zh-CN" altLang="en-US" sz="4000" b="0" dirty="0" smtClean="0">
                <a:solidFill>
                  <a:srgbClr val="000000"/>
                </a:solidFill>
                <a:latin typeface="华文行楷" panose="02010800040101010101" pitchFamily="2" charset="-122"/>
                <a:ea typeface="华文行楷" panose="02010800040101010101" pitchFamily="2" charset="-122"/>
                <a:sym typeface="华文细黑" panose="02010600040101010101" pitchFamily="2" charset="-122"/>
              </a:rPr>
              <a:t>说明</a:t>
            </a:r>
          </a:p>
        </p:txBody>
      </p:sp>
      <p:pic>
        <p:nvPicPr>
          <p:cNvPr id="4" name="图片 3"/>
          <p:cNvPicPr>
            <a:picLocks noChangeAspect="1"/>
          </p:cNvPicPr>
          <p:nvPr/>
        </p:nvPicPr>
        <p:blipFill>
          <a:blip r:embed="rId2" cstate="print"/>
          <a:stretch>
            <a:fillRect/>
          </a:stretch>
        </p:blipFill>
        <p:spPr>
          <a:xfrm>
            <a:off x="450215" y="2380615"/>
            <a:ext cx="8243570" cy="4004945"/>
          </a:xfrm>
          <a:prstGeom prst="rect">
            <a:avLst/>
          </a:prstGeom>
        </p:spPr>
      </p:pic>
    </p:spTree>
  </p:cSld>
  <p:clrMapOvr>
    <a:masterClrMapping/>
  </p:clrMapOvr>
  <p:transition>
    <p:cover dir="u"/>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1187624" y="0"/>
            <a:ext cx="2236510" cy="707886"/>
          </a:xfrm>
          <a:prstGeom prst="rect">
            <a:avLst/>
          </a:prstGeom>
        </p:spPr>
        <p:txBody>
          <a:bodyPr wrap="none">
            <a:spAutoFit/>
          </a:bodyPr>
          <a:lstStyle/>
          <a:p>
            <a:r>
              <a:rPr lang="en-US" altLang="en-US" sz="4000" b="0" dirty="0" smtClean="0">
                <a:solidFill>
                  <a:srgbClr val="000000"/>
                </a:solidFill>
                <a:latin typeface="华文行楷" panose="02010800040101010101" pitchFamily="2" charset="-122"/>
                <a:ea typeface="华文行楷" panose="02010800040101010101" pitchFamily="2" charset="-122"/>
                <a:sym typeface="华文细黑" panose="02010600040101010101" pitchFamily="2" charset="-122"/>
              </a:rPr>
              <a:t>业务</a:t>
            </a:r>
            <a:r>
              <a:rPr lang="zh-CN" altLang="en-US" sz="4000" b="0" dirty="0" smtClean="0">
                <a:solidFill>
                  <a:srgbClr val="000000"/>
                </a:solidFill>
                <a:latin typeface="华文行楷" panose="02010800040101010101" pitchFamily="2" charset="-122"/>
                <a:ea typeface="华文行楷" panose="02010800040101010101" pitchFamily="2" charset="-122"/>
                <a:sym typeface="华文细黑" panose="02010600040101010101" pitchFamily="2" charset="-122"/>
              </a:rPr>
              <a:t>说明</a:t>
            </a:r>
          </a:p>
        </p:txBody>
      </p:sp>
      <p:sp>
        <p:nvSpPr>
          <p:cNvPr id="4" name="矩形 3"/>
          <p:cNvSpPr/>
          <p:nvPr/>
        </p:nvSpPr>
        <p:spPr>
          <a:xfrm>
            <a:off x="151567" y="1125503"/>
            <a:ext cx="8136904" cy="829945"/>
          </a:xfrm>
          <a:prstGeom prst="rect">
            <a:avLst/>
          </a:prstGeom>
        </p:spPr>
        <p:txBody>
          <a:bodyPr wrap="square">
            <a:spAutoFit/>
          </a:bodyPr>
          <a:lstStyle/>
          <a:p>
            <a:r>
              <a:rPr lang="en-US" altLang="zh-CN" sz="2400" b="0" noProof="1" smtClean="0">
                <a:latin typeface="微软雅黑" panose="020B0503020204020204" pitchFamily="34" charset="-122"/>
                <a:ea typeface="微软雅黑" panose="020B0503020204020204" pitchFamily="34" charset="-122"/>
                <a:cs typeface="+mn-cs"/>
                <a:sym typeface="Arial" panose="020B0604020202020204" pitchFamily="34" charset="0"/>
              </a:rPr>
              <a:t>    6</a:t>
            </a:r>
            <a:r>
              <a:rPr lang="zh-CN" altLang="en-US" sz="2400" b="0" noProof="1" smtClean="0">
                <a:latin typeface="微软雅黑" panose="020B0503020204020204" pitchFamily="34" charset="-122"/>
                <a:ea typeface="微软雅黑" panose="020B0503020204020204" pitchFamily="34" charset="-122"/>
                <a:cs typeface="+mn-cs"/>
                <a:sym typeface="Arial" panose="020B0604020202020204" pitchFamily="34" charset="0"/>
              </a:rPr>
              <a:t>、军队武警护士变更到地方申请</a:t>
            </a:r>
            <a:endParaRPr lang="en-US" altLang="zh-CN" sz="2400" b="0" noProof="1" smtClean="0">
              <a:latin typeface="微软雅黑" panose="020B0503020204020204" pitchFamily="34" charset="-122"/>
              <a:ea typeface="微软雅黑" panose="020B0503020204020204" pitchFamily="34" charset="-122"/>
              <a:cs typeface="+mn-cs"/>
              <a:sym typeface="Arial" panose="020B0604020202020204" pitchFamily="34" charset="0"/>
            </a:endParaRPr>
          </a:p>
          <a:p>
            <a:endParaRPr lang="zh-CN" altLang="en-US" sz="2400" b="0" noProof="1" smtClean="0">
              <a:latin typeface="微软雅黑" panose="020B0503020204020204" pitchFamily="34" charset="-122"/>
              <a:ea typeface="微软雅黑" panose="020B0503020204020204" pitchFamily="34" charset="-122"/>
              <a:cs typeface="+mn-cs"/>
              <a:sym typeface="Arial" panose="020B0604020202020204" pitchFamily="34" charset="0"/>
            </a:endParaRPr>
          </a:p>
        </p:txBody>
      </p:sp>
      <p:pic>
        <p:nvPicPr>
          <p:cNvPr id="5" name="图片 4"/>
          <p:cNvPicPr>
            <a:picLocks noChangeAspect="1"/>
          </p:cNvPicPr>
          <p:nvPr/>
        </p:nvPicPr>
        <p:blipFill>
          <a:blip r:embed="rId2" cstate="print"/>
          <a:stretch>
            <a:fillRect/>
          </a:stretch>
        </p:blipFill>
        <p:spPr>
          <a:xfrm>
            <a:off x="811530" y="1680845"/>
            <a:ext cx="7862570" cy="3091815"/>
          </a:xfrm>
          <a:prstGeom prst="rect">
            <a:avLst/>
          </a:prstGeom>
        </p:spPr>
      </p:pic>
      <p:pic>
        <p:nvPicPr>
          <p:cNvPr id="6" name="图片 5"/>
          <p:cNvPicPr>
            <a:picLocks noChangeAspect="1"/>
          </p:cNvPicPr>
          <p:nvPr/>
        </p:nvPicPr>
        <p:blipFill>
          <a:blip r:embed="rId3" cstate="print"/>
          <a:stretch>
            <a:fillRect/>
          </a:stretch>
        </p:blipFill>
        <p:spPr>
          <a:xfrm>
            <a:off x="1301750" y="4988560"/>
            <a:ext cx="6708775" cy="1707515"/>
          </a:xfrm>
          <a:prstGeom prst="rect">
            <a:avLst/>
          </a:prstGeom>
        </p:spPr>
      </p:pic>
    </p:spTree>
  </p:cSld>
  <p:clrMapOvr>
    <a:masterClrMapping/>
  </p:clrMapOvr>
  <p:transition>
    <p:cover dir="u"/>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6" descr="QQ截图20170701160429"/>
          <p:cNvPicPr>
            <a:picLocks noChangeAspect="1"/>
          </p:cNvPicPr>
          <p:nvPr/>
        </p:nvPicPr>
        <p:blipFill>
          <a:blip r:embed="rId2" cstate="print"/>
          <a:stretch>
            <a:fillRect/>
          </a:stretch>
        </p:blipFill>
        <p:spPr>
          <a:xfrm>
            <a:off x="5211445" y="1132205"/>
            <a:ext cx="3246120" cy="5390515"/>
          </a:xfrm>
          <a:prstGeom prst="rect">
            <a:avLst/>
          </a:prstGeom>
        </p:spPr>
      </p:pic>
      <p:sp>
        <p:nvSpPr>
          <p:cNvPr id="8" name="文本框 7"/>
          <p:cNvSpPr txBox="1"/>
          <p:nvPr/>
        </p:nvSpPr>
        <p:spPr>
          <a:xfrm>
            <a:off x="213995" y="1424305"/>
            <a:ext cx="5055235" cy="4668520"/>
          </a:xfrm>
          <a:prstGeom prst="rect">
            <a:avLst/>
          </a:prstGeom>
          <a:noFill/>
        </p:spPr>
        <p:txBody>
          <a:bodyPr wrap="square" rtlCol="0" anchor="t">
            <a:spAutoFit/>
          </a:bodyPr>
          <a:lstStyle/>
          <a:p>
            <a:pPr marR="0" lvl="0" algn="l" defTabSz="914400" rtl="0" eaLnBrk="0" fontAlgn="base" latinLnBrk="0" hangingPunct="0">
              <a:lnSpc>
                <a:spcPct val="120000"/>
              </a:lnSpc>
              <a:spcBef>
                <a:spcPct val="20000"/>
              </a:spcBef>
              <a:spcAft>
                <a:spcPct val="0"/>
              </a:spcAft>
              <a:buClr>
                <a:schemeClr val="accent1"/>
              </a:buClr>
              <a:buSzTx/>
              <a:buFont typeface="Wingdings" panose="05000000000000000000" pitchFamily="2" charset="2"/>
              <a:defRPr/>
            </a:pPr>
            <a:r>
              <a:rPr lang="en-US" altLang="zh-CN" sz="2400" b="0" kern="0">
                <a:ln>
                  <a:noFill/>
                </a:ln>
                <a:effectLst/>
                <a:uLnTx/>
                <a:uFillTx/>
                <a:latin typeface="微软雅黑" panose="020B0503020204020204" pitchFamily="34" charset="-122"/>
                <a:ea typeface="微软雅黑" panose="020B0503020204020204" pitchFamily="34" charset="-122"/>
                <a:cs typeface="+mn-cs"/>
                <a:sym typeface="+mn-ea"/>
              </a:rPr>
              <a:t>   </a:t>
            </a:r>
            <a:r>
              <a:rPr lang="zh-CN" altLang="en-US" sz="2400" b="0" kern="0">
                <a:ln>
                  <a:noFill/>
                </a:ln>
                <a:effectLst/>
                <a:uLnTx/>
                <a:uFillTx/>
                <a:latin typeface="微软雅黑" panose="020B0503020204020204" pitchFamily="34" charset="-122"/>
                <a:ea typeface="微软雅黑" panose="020B0503020204020204" pitchFamily="34" charset="-122"/>
                <a:cs typeface="+mn-cs"/>
                <a:sym typeface="+mn-ea"/>
              </a:rPr>
              <a:t>第一步：注册个人账户</a:t>
            </a:r>
            <a:endParaRPr kumimoji="0" lang="zh-CN" altLang="en-US" b="0" i="0" u="none" strike="noStrike" kern="0" cap="none" spc="0" normalizeH="0" baseline="0" noProof="1">
              <a:ln>
                <a:noFill/>
              </a:ln>
              <a:solidFill>
                <a:schemeClr val="tx1"/>
              </a:solidFill>
              <a:effectLst/>
              <a:uLnTx/>
              <a:uFillTx/>
              <a:latin typeface="微软雅黑" panose="020B0503020204020204" pitchFamily="34" charset="-122"/>
              <a:ea typeface="微软雅黑" panose="020B0503020204020204" pitchFamily="34" charset="-122"/>
              <a:cs typeface="+mn-cs"/>
            </a:endParaRPr>
          </a:p>
          <a:p>
            <a:pPr marR="0" lvl="0" algn="l" defTabSz="914400" rtl="0" eaLnBrk="0" fontAlgn="base" latinLnBrk="0" hangingPunct="0">
              <a:lnSpc>
                <a:spcPct val="120000"/>
              </a:lnSpc>
              <a:spcBef>
                <a:spcPct val="20000"/>
              </a:spcBef>
              <a:spcAft>
                <a:spcPct val="0"/>
              </a:spcAft>
              <a:buClr>
                <a:schemeClr val="accent1"/>
              </a:buClr>
              <a:buSzTx/>
              <a:buFont typeface="Wingdings" panose="05000000000000000000" pitchFamily="2" charset="2"/>
              <a:defRPr/>
            </a:pPr>
            <a:r>
              <a:rPr lang="zh-CN" altLang="en-US" sz="2400" b="0" kern="0">
                <a:ln>
                  <a:noFill/>
                </a:ln>
                <a:effectLst/>
                <a:uLnTx/>
                <a:uFillTx/>
                <a:latin typeface="微软雅黑" panose="020B0503020204020204" pitchFamily="34" charset="-122"/>
                <a:ea typeface="微软雅黑" panose="020B0503020204020204" pitchFamily="34" charset="-122"/>
                <a:cs typeface="+mn-cs"/>
                <a:sym typeface="+mn-ea"/>
              </a:rPr>
              <a:t>   第二步：验证护士信息及手机号码</a:t>
            </a:r>
            <a:endParaRPr kumimoji="0" lang="zh-CN" altLang="en-US" b="0" i="0" u="none" strike="noStrike" kern="0" cap="none" spc="0" normalizeH="0" baseline="0" noProof="1">
              <a:ln>
                <a:noFill/>
              </a:ln>
              <a:solidFill>
                <a:schemeClr val="tx1"/>
              </a:solidFill>
              <a:effectLst/>
              <a:uLnTx/>
              <a:uFillTx/>
              <a:latin typeface="微软雅黑" panose="020B0503020204020204" pitchFamily="34" charset="-122"/>
              <a:ea typeface="微软雅黑" panose="020B0503020204020204" pitchFamily="34" charset="-122"/>
              <a:cs typeface="+mn-cs"/>
            </a:endParaRPr>
          </a:p>
          <a:p>
            <a:pPr marR="0" lvl="0" algn="l" defTabSz="914400" rtl="0" eaLnBrk="0" fontAlgn="base" latinLnBrk="0" hangingPunct="0">
              <a:lnSpc>
                <a:spcPct val="120000"/>
              </a:lnSpc>
              <a:spcBef>
                <a:spcPct val="20000"/>
              </a:spcBef>
              <a:spcAft>
                <a:spcPct val="0"/>
              </a:spcAft>
              <a:buClr>
                <a:schemeClr val="accent1"/>
              </a:buClr>
              <a:buSzTx/>
              <a:buFont typeface="Wingdings" panose="05000000000000000000" pitchFamily="2" charset="2"/>
              <a:defRPr/>
            </a:pPr>
            <a:r>
              <a:rPr lang="zh-CN" altLang="en-US" sz="2400" b="0" kern="0">
                <a:ln>
                  <a:noFill/>
                </a:ln>
                <a:effectLst/>
                <a:uLnTx/>
                <a:uFillTx/>
                <a:latin typeface="微软雅黑" panose="020B0503020204020204" pitchFamily="34" charset="-122"/>
                <a:ea typeface="微软雅黑" panose="020B0503020204020204" pitchFamily="34" charset="-122"/>
                <a:cs typeface="+mn-cs"/>
                <a:sym typeface="+mn-ea"/>
              </a:rPr>
              <a:t>   第三步：填写护士执业证书编码</a:t>
            </a:r>
            <a:endParaRPr kumimoji="0" lang="zh-CN" altLang="en-US" sz="2400" b="0" i="0" u="none" strike="noStrike" kern="0" cap="none" spc="0" normalizeH="0" baseline="0" noProof="1">
              <a:ln>
                <a:noFill/>
              </a:ln>
              <a:solidFill>
                <a:schemeClr val="tx1"/>
              </a:solidFill>
              <a:effectLst/>
              <a:uLnTx/>
              <a:uFillTx/>
              <a:latin typeface="微软雅黑" panose="020B0503020204020204" pitchFamily="34" charset="-122"/>
              <a:ea typeface="微软雅黑" panose="020B0503020204020204" pitchFamily="34" charset="-122"/>
              <a:cs typeface="+mn-cs"/>
            </a:endParaRPr>
          </a:p>
          <a:p>
            <a:pPr marR="0" lvl="0" algn="l" defTabSz="914400" rtl="0" eaLnBrk="0" fontAlgn="base" latinLnBrk="0" hangingPunct="0">
              <a:lnSpc>
                <a:spcPct val="120000"/>
              </a:lnSpc>
              <a:spcBef>
                <a:spcPct val="20000"/>
              </a:spcBef>
              <a:spcAft>
                <a:spcPct val="0"/>
              </a:spcAft>
              <a:buClr>
                <a:schemeClr val="accent1"/>
              </a:buClr>
              <a:buSzTx/>
              <a:buFont typeface="Wingdings" panose="05000000000000000000" pitchFamily="2" charset="2"/>
              <a:defRPr/>
            </a:pPr>
            <a:r>
              <a:rPr lang="zh-CN" altLang="en-US" sz="2400" b="0" kern="0">
                <a:ln>
                  <a:noFill/>
                </a:ln>
                <a:effectLst/>
                <a:uLnTx/>
                <a:uFillTx/>
                <a:latin typeface="微软雅黑" panose="020B0503020204020204" pitchFamily="34" charset="-122"/>
                <a:ea typeface="微软雅黑" panose="020B0503020204020204" pitchFamily="34" charset="-122"/>
                <a:cs typeface="+mn-cs"/>
                <a:sym typeface="+mn-ea"/>
              </a:rPr>
              <a:t>   第四步：领取激活码</a:t>
            </a:r>
            <a:endParaRPr kumimoji="0" lang="zh-CN" altLang="en-US" sz="2400" b="0" i="0" u="none" strike="noStrike" kern="0" cap="none" spc="0" normalizeH="0" baseline="0" noProof="1">
              <a:ln>
                <a:noFill/>
              </a:ln>
              <a:solidFill>
                <a:schemeClr val="tx1"/>
              </a:solidFill>
              <a:effectLst/>
              <a:uLnTx/>
              <a:uFillTx/>
              <a:latin typeface="微软雅黑" panose="020B0503020204020204" pitchFamily="34" charset="-122"/>
              <a:ea typeface="微软雅黑" panose="020B0503020204020204" pitchFamily="34" charset="-122"/>
              <a:cs typeface="+mn-cs"/>
            </a:endParaRPr>
          </a:p>
          <a:p>
            <a:pPr marR="0" lvl="0" algn="l" defTabSz="914400" rtl="0" eaLnBrk="0" fontAlgn="base" latinLnBrk="0" hangingPunct="0">
              <a:lnSpc>
                <a:spcPct val="120000"/>
              </a:lnSpc>
              <a:spcBef>
                <a:spcPct val="20000"/>
              </a:spcBef>
              <a:spcAft>
                <a:spcPct val="0"/>
              </a:spcAft>
              <a:buClr>
                <a:schemeClr val="accent1"/>
              </a:buClr>
              <a:buSzTx/>
              <a:buFont typeface="Wingdings" panose="05000000000000000000" pitchFamily="2" charset="2"/>
              <a:defRPr/>
            </a:pPr>
            <a:r>
              <a:rPr lang="zh-CN" altLang="en-US" sz="2400" b="0" kern="0">
                <a:ln>
                  <a:noFill/>
                </a:ln>
                <a:effectLst/>
                <a:uLnTx/>
                <a:uFillTx/>
                <a:latin typeface="微软雅黑" panose="020B0503020204020204" pitchFamily="34" charset="-122"/>
                <a:ea typeface="微软雅黑" panose="020B0503020204020204" pitchFamily="34" charset="-122"/>
                <a:cs typeface="+mn-cs"/>
                <a:sym typeface="+mn-ea"/>
              </a:rPr>
              <a:t>   第五步：激活账户</a:t>
            </a:r>
            <a:endParaRPr kumimoji="0" lang="zh-CN" altLang="en-US" sz="2400" b="0" i="0" u="none" strike="noStrike" kern="0" cap="none" spc="0" normalizeH="0" baseline="0" noProof="1">
              <a:ln>
                <a:noFill/>
              </a:ln>
              <a:solidFill>
                <a:schemeClr val="tx1"/>
              </a:solidFill>
              <a:effectLst/>
              <a:uLnTx/>
              <a:uFillTx/>
              <a:latin typeface="微软雅黑" panose="020B0503020204020204" pitchFamily="34" charset="-122"/>
              <a:ea typeface="微软雅黑" panose="020B0503020204020204" pitchFamily="34" charset="-122"/>
              <a:cs typeface="+mn-cs"/>
            </a:endParaRPr>
          </a:p>
          <a:p>
            <a:pPr marR="0" lvl="0" algn="l" defTabSz="914400" rtl="0" eaLnBrk="0" fontAlgn="base" latinLnBrk="0" hangingPunct="0">
              <a:lnSpc>
                <a:spcPct val="120000"/>
              </a:lnSpc>
              <a:spcBef>
                <a:spcPct val="20000"/>
              </a:spcBef>
              <a:spcAft>
                <a:spcPct val="0"/>
              </a:spcAft>
              <a:buClr>
                <a:schemeClr val="accent1"/>
              </a:buClr>
              <a:buSzTx/>
              <a:buFont typeface="Wingdings" panose="05000000000000000000" pitchFamily="2" charset="2"/>
              <a:defRPr/>
            </a:pPr>
            <a:r>
              <a:rPr lang="zh-CN" altLang="en-US" sz="2400" b="0" kern="0">
                <a:ln>
                  <a:noFill/>
                </a:ln>
                <a:effectLst/>
                <a:uLnTx/>
                <a:uFillTx/>
                <a:latin typeface="微软雅黑" panose="020B0503020204020204" pitchFamily="34" charset="-122"/>
                <a:ea typeface="微软雅黑" panose="020B0503020204020204" pitchFamily="34" charset="-122"/>
                <a:cs typeface="+mn-cs"/>
                <a:sym typeface="+mn-ea"/>
              </a:rPr>
              <a:t>   第六步：个人信息浏览</a:t>
            </a:r>
            <a:endParaRPr kumimoji="0" lang="zh-CN" altLang="en-US" sz="2400" b="0" i="0" u="none" strike="noStrike" kern="0" cap="none" spc="0" normalizeH="0" baseline="0" noProof="1">
              <a:ln>
                <a:noFill/>
              </a:ln>
              <a:solidFill>
                <a:schemeClr val="tx1"/>
              </a:solidFill>
              <a:effectLst/>
              <a:uLnTx/>
              <a:uFillTx/>
              <a:latin typeface="微软雅黑" panose="020B0503020204020204" pitchFamily="34" charset="-122"/>
              <a:ea typeface="微软雅黑" panose="020B0503020204020204" pitchFamily="34" charset="-122"/>
              <a:cs typeface="+mn-cs"/>
            </a:endParaRPr>
          </a:p>
          <a:p>
            <a:pPr marR="0" lvl="0" algn="l" defTabSz="914400" rtl="0" eaLnBrk="0" fontAlgn="base" latinLnBrk="0" hangingPunct="0">
              <a:lnSpc>
                <a:spcPct val="120000"/>
              </a:lnSpc>
              <a:spcBef>
                <a:spcPct val="20000"/>
              </a:spcBef>
              <a:spcAft>
                <a:spcPct val="0"/>
              </a:spcAft>
              <a:buClr>
                <a:schemeClr val="accent1"/>
              </a:buClr>
              <a:buSzTx/>
              <a:buFont typeface="Wingdings" panose="05000000000000000000" pitchFamily="2" charset="2"/>
              <a:defRPr/>
            </a:pPr>
            <a:r>
              <a:rPr lang="zh-CN" altLang="en-US" sz="2400" b="0" kern="0">
                <a:ln>
                  <a:noFill/>
                </a:ln>
                <a:effectLst/>
                <a:uLnTx/>
                <a:uFillTx/>
                <a:latin typeface="微软雅黑" panose="020B0503020204020204" pitchFamily="34" charset="-122"/>
                <a:ea typeface="微软雅黑" panose="020B0503020204020204" pitchFamily="34" charset="-122"/>
                <a:cs typeface="+mn-cs"/>
                <a:sym typeface="+mn-ea"/>
              </a:rPr>
              <a:t>   第七步：个人信息维护</a:t>
            </a:r>
            <a:endParaRPr kumimoji="0" lang="zh-CN" altLang="en-US" sz="2400" b="0" i="0" u="none" strike="noStrike" kern="0" cap="none" spc="0" normalizeH="0" baseline="0" noProof="1">
              <a:ln>
                <a:noFill/>
              </a:ln>
              <a:solidFill>
                <a:schemeClr val="tx1"/>
              </a:solidFill>
              <a:effectLst/>
              <a:uLnTx/>
              <a:uFillTx/>
              <a:latin typeface="微软雅黑" panose="020B0503020204020204" pitchFamily="34" charset="-122"/>
              <a:ea typeface="微软雅黑" panose="020B0503020204020204" pitchFamily="34" charset="-122"/>
              <a:cs typeface="+mn-cs"/>
            </a:endParaRPr>
          </a:p>
          <a:p>
            <a:pPr marR="0" lvl="0" algn="l" defTabSz="914400" rtl="0" eaLnBrk="0" fontAlgn="base" latinLnBrk="0" hangingPunct="0">
              <a:lnSpc>
                <a:spcPct val="120000"/>
              </a:lnSpc>
              <a:spcBef>
                <a:spcPct val="20000"/>
              </a:spcBef>
              <a:spcAft>
                <a:spcPct val="0"/>
              </a:spcAft>
              <a:buClr>
                <a:schemeClr val="accent1"/>
              </a:buClr>
              <a:buSzTx/>
              <a:buFont typeface="Wingdings" panose="05000000000000000000" pitchFamily="2" charset="2"/>
              <a:defRPr/>
            </a:pPr>
            <a:r>
              <a:rPr lang="zh-CN" altLang="en-US" sz="2400" b="0" kern="0">
                <a:ln>
                  <a:noFill/>
                </a:ln>
                <a:effectLst/>
                <a:uLnTx/>
                <a:uFillTx/>
                <a:latin typeface="微软雅黑" panose="020B0503020204020204" pitchFamily="34" charset="-122"/>
                <a:ea typeface="微软雅黑" panose="020B0503020204020204" pitchFamily="34" charset="-122"/>
                <a:cs typeface="+mn-cs"/>
                <a:sym typeface="+mn-ea"/>
              </a:rPr>
              <a:t>   第八步：个人业务申请</a:t>
            </a:r>
          </a:p>
          <a:p>
            <a:pPr marR="0" lvl="0" algn="l" defTabSz="914400" rtl="0" eaLnBrk="0" fontAlgn="base" latinLnBrk="0" hangingPunct="0">
              <a:lnSpc>
                <a:spcPct val="120000"/>
              </a:lnSpc>
              <a:spcBef>
                <a:spcPct val="20000"/>
              </a:spcBef>
              <a:spcAft>
                <a:spcPct val="0"/>
              </a:spcAft>
              <a:buClr>
                <a:schemeClr val="accent1"/>
              </a:buClr>
              <a:buSzTx/>
              <a:buFont typeface="Wingdings" panose="05000000000000000000" pitchFamily="2" charset="2"/>
              <a:defRPr/>
            </a:pPr>
            <a:r>
              <a:rPr lang="zh-CN" altLang="en-US" sz="2400" b="0" kern="0">
                <a:ln>
                  <a:noFill/>
                </a:ln>
                <a:effectLst/>
                <a:uLnTx/>
                <a:uFillTx/>
                <a:latin typeface="微软雅黑" panose="020B0503020204020204" pitchFamily="34" charset="-122"/>
                <a:ea typeface="微软雅黑" panose="020B0503020204020204" pitchFamily="34" charset="-122"/>
                <a:cs typeface="+mn-cs"/>
                <a:sym typeface="+mn-ea"/>
              </a:rPr>
              <a:t>   第九步：查看办理进度</a:t>
            </a:r>
            <a:endParaRPr lang="zh-CN" altLang="en-US" sz="2400" b="0" kern="0">
              <a:ln>
                <a:noFill/>
              </a:ln>
              <a:effectLst/>
              <a:uLnTx/>
              <a:uFillTx/>
              <a:latin typeface="微软雅黑" panose="020B0503020204020204" pitchFamily="34" charset="-122"/>
              <a:ea typeface="微软雅黑" panose="020B0503020204020204" pitchFamily="34" charset="-122"/>
              <a:cs typeface="+mn-cs"/>
            </a:endParaRPr>
          </a:p>
        </p:txBody>
      </p:sp>
      <p:sp>
        <p:nvSpPr>
          <p:cNvPr id="183" name=" 183"/>
          <p:cNvSpPr/>
          <p:nvPr/>
        </p:nvSpPr>
        <p:spPr>
          <a:xfrm>
            <a:off x="213995" y="4159885"/>
            <a:ext cx="215900" cy="215900"/>
          </a:xfrm>
          <a:prstGeom prst="roundRect">
            <a:avLst>
              <a:gd name="adj" fmla="val 34303"/>
            </a:avLst>
          </a:prstGeom>
          <a:solidFill>
            <a:srgbClr val="FEAEC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solidFill>
                <a:srgbClr val="FFFFFF"/>
              </a:solidFill>
            </a:endParaRPr>
          </a:p>
        </p:txBody>
      </p:sp>
      <p:sp>
        <p:nvSpPr>
          <p:cNvPr id="9" name=" 183"/>
          <p:cNvSpPr/>
          <p:nvPr/>
        </p:nvSpPr>
        <p:spPr>
          <a:xfrm>
            <a:off x="213995" y="3643630"/>
            <a:ext cx="215900" cy="215900"/>
          </a:xfrm>
          <a:prstGeom prst="roundRect">
            <a:avLst>
              <a:gd name="adj" fmla="val 34303"/>
            </a:avLst>
          </a:prstGeom>
          <a:solidFill>
            <a:srgbClr val="FEAEC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solidFill>
                <a:srgbClr val="FFFFFF"/>
              </a:solidFill>
            </a:endParaRPr>
          </a:p>
        </p:txBody>
      </p:sp>
      <p:sp>
        <p:nvSpPr>
          <p:cNvPr id="10" name=" 183"/>
          <p:cNvSpPr/>
          <p:nvPr/>
        </p:nvSpPr>
        <p:spPr>
          <a:xfrm>
            <a:off x="213995" y="3131185"/>
            <a:ext cx="215900" cy="215900"/>
          </a:xfrm>
          <a:prstGeom prst="roundRect">
            <a:avLst>
              <a:gd name="adj" fmla="val 34303"/>
            </a:avLst>
          </a:prstGeom>
          <a:solidFill>
            <a:srgbClr val="FEAEC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solidFill>
                <a:srgbClr val="FFFFFF"/>
              </a:solidFill>
            </a:endParaRPr>
          </a:p>
        </p:txBody>
      </p:sp>
      <p:sp>
        <p:nvSpPr>
          <p:cNvPr id="11" name=" 183"/>
          <p:cNvSpPr/>
          <p:nvPr/>
        </p:nvSpPr>
        <p:spPr>
          <a:xfrm>
            <a:off x="213995" y="2625090"/>
            <a:ext cx="215900" cy="215900"/>
          </a:xfrm>
          <a:prstGeom prst="roundRect">
            <a:avLst>
              <a:gd name="adj" fmla="val 34303"/>
            </a:avLst>
          </a:prstGeom>
          <a:solidFill>
            <a:srgbClr val="FEAEC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solidFill>
                <a:srgbClr val="FFFFFF"/>
              </a:solidFill>
            </a:endParaRPr>
          </a:p>
        </p:txBody>
      </p:sp>
      <p:sp>
        <p:nvSpPr>
          <p:cNvPr id="12" name=" 183"/>
          <p:cNvSpPr/>
          <p:nvPr/>
        </p:nvSpPr>
        <p:spPr>
          <a:xfrm>
            <a:off x="213995" y="2132965"/>
            <a:ext cx="215900" cy="215900"/>
          </a:xfrm>
          <a:prstGeom prst="roundRect">
            <a:avLst>
              <a:gd name="adj" fmla="val 34303"/>
            </a:avLst>
          </a:prstGeom>
          <a:solidFill>
            <a:srgbClr val="FEAEC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solidFill>
                <a:srgbClr val="FFFFFF"/>
              </a:solidFill>
            </a:endParaRPr>
          </a:p>
        </p:txBody>
      </p:sp>
      <p:sp>
        <p:nvSpPr>
          <p:cNvPr id="13" name=" 183"/>
          <p:cNvSpPr/>
          <p:nvPr/>
        </p:nvSpPr>
        <p:spPr>
          <a:xfrm>
            <a:off x="213995" y="1605280"/>
            <a:ext cx="215900" cy="215900"/>
          </a:xfrm>
          <a:prstGeom prst="roundRect">
            <a:avLst>
              <a:gd name="adj" fmla="val 34303"/>
            </a:avLst>
          </a:prstGeom>
          <a:solidFill>
            <a:srgbClr val="FEAEC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solidFill>
                <a:srgbClr val="FFFFFF"/>
              </a:solidFill>
            </a:endParaRPr>
          </a:p>
        </p:txBody>
      </p:sp>
      <p:sp>
        <p:nvSpPr>
          <p:cNvPr id="14" name=" 183"/>
          <p:cNvSpPr/>
          <p:nvPr/>
        </p:nvSpPr>
        <p:spPr>
          <a:xfrm>
            <a:off x="213995" y="5704205"/>
            <a:ext cx="215900" cy="215900"/>
          </a:xfrm>
          <a:prstGeom prst="roundRect">
            <a:avLst>
              <a:gd name="adj" fmla="val 34303"/>
            </a:avLst>
          </a:prstGeom>
          <a:solidFill>
            <a:srgbClr val="FEAEC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solidFill>
                <a:srgbClr val="FFFFFF"/>
              </a:solidFill>
            </a:endParaRPr>
          </a:p>
        </p:txBody>
      </p:sp>
      <p:sp>
        <p:nvSpPr>
          <p:cNvPr id="15" name=" 183"/>
          <p:cNvSpPr/>
          <p:nvPr/>
        </p:nvSpPr>
        <p:spPr>
          <a:xfrm>
            <a:off x="213995" y="5140960"/>
            <a:ext cx="215900" cy="215900"/>
          </a:xfrm>
          <a:prstGeom prst="roundRect">
            <a:avLst>
              <a:gd name="adj" fmla="val 34303"/>
            </a:avLst>
          </a:prstGeom>
          <a:solidFill>
            <a:srgbClr val="FEAEC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solidFill>
                <a:srgbClr val="FFFFFF"/>
              </a:solidFill>
            </a:endParaRPr>
          </a:p>
        </p:txBody>
      </p:sp>
      <p:sp>
        <p:nvSpPr>
          <p:cNvPr id="16" name=" 183"/>
          <p:cNvSpPr/>
          <p:nvPr/>
        </p:nvSpPr>
        <p:spPr>
          <a:xfrm>
            <a:off x="213995" y="4677410"/>
            <a:ext cx="215900" cy="215900"/>
          </a:xfrm>
          <a:prstGeom prst="roundRect">
            <a:avLst>
              <a:gd name="adj" fmla="val 34303"/>
            </a:avLst>
          </a:prstGeom>
          <a:solidFill>
            <a:srgbClr val="FEAEC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solidFill>
                <a:srgbClr val="FFFFFF"/>
              </a:solidFill>
            </a:endParaRPr>
          </a:p>
        </p:txBody>
      </p:sp>
      <p:sp>
        <p:nvSpPr>
          <p:cNvPr id="101379" name="标题 1"/>
          <p:cNvSpPr>
            <a:spLocks noGrp="1"/>
          </p:cNvSpPr>
          <p:nvPr/>
        </p:nvSpPr>
        <p:spPr>
          <a:xfrm>
            <a:off x="377190" y="26670"/>
            <a:ext cx="5738813" cy="785813"/>
          </a:xfrm>
          <a:prstGeom prst="rect">
            <a:avLst/>
          </a:prstGeom>
          <a:noFill/>
          <a:ln w="9525">
            <a:noFill/>
          </a:ln>
        </p:spPr>
        <p:txBody>
          <a:bodyPr lIns="0" rIns="0" anchor="ctr"/>
          <a:lstStyle/>
          <a:p>
            <a:pPr lvl="0" indent="0" algn="ctr"/>
            <a:r>
              <a:rPr lang="en-US" altLang="zh-CN" sz="3600" b="0" dirty="0">
                <a:solidFill>
                  <a:srgbClr val="000000"/>
                </a:solidFill>
                <a:latin typeface="黑体" panose="02010609060101010101" pitchFamily="49" charset="-122"/>
                <a:ea typeface="华文细黑" panose="02010600040101010101" pitchFamily="2" charset="-122"/>
              </a:rPr>
              <a:t>3.</a:t>
            </a:r>
            <a:r>
              <a:rPr lang="zh-CN" altLang="en-US" sz="3600" b="0" dirty="0">
                <a:solidFill>
                  <a:srgbClr val="000000"/>
                </a:solidFill>
                <a:latin typeface="黑体" panose="02010609060101010101" pitchFamily="49" charset="-122"/>
                <a:ea typeface="华文细黑" panose="02010600040101010101" pitchFamily="2" charset="-122"/>
              </a:rPr>
              <a:t>护士个人端：小结</a:t>
            </a:r>
            <a:endParaRPr lang="en-US" altLang="en-US" sz="4000" b="0" dirty="0">
              <a:solidFill>
                <a:srgbClr val="000000"/>
              </a:solidFill>
              <a:latin typeface="华文行楷" panose="02010800040101010101" pitchFamily="2" charset="-122"/>
              <a:ea typeface="华文行楷" panose="02010800040101010101" pitchFamily="2" charset="-122"/>
              <a:sym typeface="Arial" panose="020B0604020202020204" pitchFamily="34" charset="0"/>
            </a:endParaRPr>
          </a:p>
        </p:txBody>
      </p:sp>
    </p:spTree>
  </p:cSld>
  <p:clrMapOvr>
    <a:masterClrMapping/>
  </p:clrMapOvr>
  <p:transition>
    <p:cover dir="u"/>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1" name="内容占位符 2"/>
          <p:cNvSpPr txBox="1"/>
          <p:nvPr/>
        </p:nvSpPr>
        <p:spPr>
          <a:xfrm>
            <a:off x="357188" y="2857500"/>
            <a:ext cx="8572500" cy="1500188"/>
          </a:xfrm>
          <a:prstGeom prst="rect">
            <a:avLst/>
          </a:prstGeom>
          <a:noFill/>
          <a:ln w="9525">
            <a:noFill/>
          </a:ln>
        </p:spPr>
        <p:txBody>
          <a:bodyPr anchor="t"/>
          <a:lstStyle/>
          <a:p>
            <a:pPr marL="514350" lvl="0" indent="-514350" eaLnBrk="0" hangingPunct="0">
              <a:lnSpc>
                <a:spcPct val="90000"/>
              </a:lnSpc>
              <a:buClr>
                <a:schemeClr val="accent1"/>
              </a:buClr>
            </a:pPr>
            <a:r>
              <a:rPr lang="zh-CN" altLang="en-US" sz="4800" b="0" dirty="0">
                <a:latin typeface="华文行楷" panose="02010800040101010101" pitchFamily="2" charset="-122"/>
                <a:ea typeface="华文行楷" panose="02010800040101010101" pitchFamily="2" charset="-122"/>
                <a:sym typeface="Arial" panose="020B0604020202020204" pitchFamily="34" charset="0"/>
              </a:rPr>
              <a:t>第三章      医疗机构端功能介绍</a:t>
            </a:r>
            <a:endParaRPr lang="en-US" altLang="zh-CN" sz="4800" b="0" dirty="0">
              <a:latin typeface="华文行楷" panose="02010800040101010101" pitchFamily="2" charset="-122"/>
              <a:ea typeface="华文行楷" panose="02010800040101010101" pitchFamily="2" charset="-122"/>
              <a:sym typeface="Arial" panose="020B0604020202020204" pitchFamily="34" charset="0"/>
            </a:endParaRPr>
          </a:p>
        </p:txBody>
      </p:sp>
    </p:spTree>
  </p:cSld>
  <p:clrMapOvr>
    <a:masterClrMapping/>
  </p:clrMapOvr>
  <p:transition>
    <p:cover dir="u"/>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5" name="内容占位符 2"/>
          <p:cNvSpPr>
            <a:spLocks noGrp="1"/>
          </p:cNvSpPr>
          <p:nvPr>
            <p:ph idx="4294967295"/>
          </p:nvPr>
        </p:nvSpPr>
        <p:spPr>
          <a:xfrm>
            <a:off x="357188" y="857250"/>
            <a:ext cx="8207375" cy="5786438"/>
          </a:xfrm>
        </p:spPr>
        <p:txBody>
          <a:bodyPr wrap="square" lIns="91440" tIns="45720" rIns="91440" bIns="45720" anchor="t"/>
          <a:lstStyle/>
          <a:p>
            <a:pPr lvl="0" indent="-342900">
              <a:lnSpc>
                <a:spcPct val="150000"/>
              </a:lnSpc>
              <a:spcBef>
                <a:spcPct val="0"/>
              </a:spcBef>
              <a:buNone/>
            </a:pPr>
            <a:r>
              <a:rPr lang="en-US" altLang="zh-CN" sz="3200" b="0" dirty="0">
                <a:latin typeface="微软雅黑" panose="020B0503020204020204" pitchFamily="34" charset="-122"/>
                <a:ea typeface="微软雅黑" panose="020B0503020204020204" pitchFamily="34" charset="-122"/>
                <a:sym typeface="Arial" panose="020B0604020202020204" pitchFamily="34" charset="0"/>
              </a:rPr>
              <a:t>1</a:t>
            </a:r>
            <a:r>
              <a:rPr lang="zh-CN" altLang="en-US" sz="3200" b="0" dirty="0">
                <a:latin typeface="微软雅黑" panose="020B0503020204020204" pitchFamily="34" charset="-122"/>
                <a:ea typeface="微软雅黑" panose="020B0503020204020204" pitchFamily="34" charset="-122"/>
                <a:sym typeface="Arial" panose="020B0604020202020204" pitchFamily="34" charset="0"/>
              </a:rPr>
              <a:t>、领取医疗机构用户名和密码</a:t>
            </a:r>
            <a:endParaRPr lang="en-US" altLang="zh-CN" sz="3200" b="0" dirty="0">
              <a:latin typeface="微软雅黑" panose="020B0503020204020204" pitchFamily="34" charset="-122"/>
              <a:ea typeface="微软雅黑" panose="020B0503020204020204" pitchFamily="34" charset="-122"/>
              <a:sym typeface="Arial" panose="020B0604020202020204" pitchFamily="34" charset="0"/>
            </a:endParaRPr>
          </a:p>
          <a:p>
            <a:pPr lvl="0" indent="-342900">
              <a:lnSpc>
                <a:spcPct val="150000"/>
              </a:lnSpc>
              <a:spcBef>
                <a:spcPct val="0"/>
              </a:spcBef>
              <a:buNone/>
            </a:pPr>
            <a:r>
              <a:rPr lang="en-US" altLang="zh-CN" sz="3200" b="0" dirty="0">
                <a:latin typeface="微软雅黑" panose="020B0503020204020204" pitchFamily="34" charset="-122"/>
                <a:ea typeface="微软雅黑" panose="020B0503020204020204" pitchFamily="34" charset="-122"/>
                <a:sym typeface="Arial" panose="020B0604020202020204" pitchFamily="34" charset="0"/>
              </a:rPr>
              <a:t>2</a:t>
            </a:r>
            <a:r>
              <a:rPr lang="zh-CN" altLang="en-US" sz="3200" b="0" dirty="0">
                <a:latin typeface="微软雅黑" panose="020B0503020204020204" pitchFamily="34" charset="-122"/>
                <a:ea typeface="微软雅黑" panose="020B0503020204020204" pitchFamily="34" charset="-122"/>
                <a:sym typeface="Arial" panose="020B0604020202020204" pitchFamily="34" charset="0"/>
              </a:rPr>
              <a:t>、医疗机构端软件下载安装及登录</a:t>
            </a:r>
            <a:endParaRPr lang="en-US" altLang="zh-CN" sz="3200" b="0" dirty="0">
              <a:latin typeface="微软雅黑" panose="020B0503020204020204" pitchFamily="34" charset="-122"/>
              <a:ea typeface="微软雅黑" panose="020B0503020204020204" pitchFamily="34" charset="-122"/>
              <a:sym typeface="Arial" panose="020B0604020202020204" pitchFamily="34" charset="0"/>
            </a:endParaRPr>
          </a:p>
          <a:p>
            <a:pPr lvl="0" indent="-342900">
              <a:lnSpc>
                <a:spcPct val="150000"/>
              </a:lnSpc>
              <a:spcBef>
                <a:spcPct val="0"/>
              </a:spcBef>
              <a:buNone/>
            </a:pPr>
            <a:r>
              <a:rPr lang="en-US" altLang="zh-CN" sz="3200" b="0" dirty="0">
                <a:latin typeface="微软雅黑" panose="020B0503020204020204" pitchFamily="34" charset="-122"/>
                <a:ea typeface="微软雅黑" panose="020B0503020204020204" pitchFamily="34" charset="-122"/>
                <a:sym typeface="Arial" panose="020B0604020202020204" pitchFamily="34" charset="0"/>
              </a:rPr>
              <a:t>3</a:t>
            </a:r>
            <a:r>
              <a:rPr lang="zh-CN" altLang="en-US" sz="3200" b="0" dirty="0">
                <a:latin typeface="微软雅黑" panose="020B0503020204020204" pitchFamily="34" charset="-122"/>
                <a:ea typeface="微软雅黑" panose="020B0503020204020204" pitchFamily="34" charset="-122"/>
                <a:sym typeface="Arial" panose="020B0604020202020204" pitchFamily="34" charset="0"/>
              </a:rPr>
              <a:t>、设置本院护士审批机关</a:t>
            </a:r>
            <a:endParaRPr lang="en-US" altLang="zh-CN" sz="3200" b="0" dirty="0">
              <a:latin typeface="微软雅黑" panose="020B0503020204020204" pitchFamily="34" charset="-122"/>
              <a:ea typeface="微软雅黑" panose="020B0503020204020204" pitchFamily="34" charset="-122"/>
              <a:sym typeface="Arial" panose="020B0604020202020204" pitchFamily="34" charset="0"/>
            </a:endParaRPr>
          </a:p>
          <a:p>
            <a:pPr lvl="0" indent="-342900">
              <a:lnSpc>
                <a:spcPct val="150000"/>
              </a:lnSpc>
              <a:spcBef>
                <a:spcPct val="0"/>
              </a:spcBef>
              <a:buNone/>
            </a:pPr>
            <a:r>
              <a:rPr lang="en-US" altLang="zh-CN" sz="3200" b="0" dirty="0">
                <a:latin typeface="微软雅黑" panose="020B0503020204020204" pitchFamily="34" charset="-122"/>
                <a:ea typeface="微软雅黑" panose="020B0503020204020204" pitchFamily="34" charset="-122"/>
                <a:sym typeface="Arial" panose="020B0604020202020204" pitchFamily="34" charset="0"/>
              </a:rPr>
              <a:t>4</a:t>
            </a:r>
            <a:r>
              <a:rPr lang="zh-CN" altLang="en-US" sz="3200" b="0" dirty="0">
                <a:latin typeface="微软雅黑" panose="020B0503020204020204" pitchFamily="34" charset="-122"/>
                <a:ea typeface="微软雅黑" panose="020B0503020204020204" pitchFamily="34" charset="-122"/>
                <a:sym typeface="Arial" panose="020B0604020202020204" pitchFamily="34" charset="0"/>
              </a:rPr>
              <a:t>、为本院护士生成账户激活码</a:t>
            </a:r>
            <a:endParaRPr lang="en-US" altLang="zh-CN" sz="3200" b="0" dirty="0">
              <a:latin typeface="微软雅黑" panose="020B0503020204020204" pitchFamily="34" charset="-122"/>
              <a:ea typeface="微软雅黑" panose="020B0503020204020204" pitchFamily="34" charset="-122"/>
              <a:sym typeface="Arial" panose="020B0604020202020204" pitchFamily="34" charset="0"/>
            </a:endParaRPr>
          </a:p>
          <a:p>
            <a:pPr lvl="0" indent="-342900">
              <a:lnSpc>
                <a:spcPct val="150000"/>
              </a:lnSpc>
              <a:spcBef>
                <a:spcPct val="0"/>
              </a:spcBef>
              <a:buNone/>
            </a:pPr>
            <a:r>
              <a:rPr lang="en-US" altLang="zh-CN" sz="3200" b="0" dirty="0">
                <a:latin typeface="微软雅黑" panose="020B0503020204020204" pitchFamily="34" charset="-122"/>
                <a:ea typeface="微软雅黑" panose="020B0503020204020204" pitchFamily="34" charset="-122"/>
                <a:sym typeface="Arial" panose="020B0604020202020204" pitchFamily="34" charset="0"/>
              </a:rPr>
              <a:t>5</a:t>
            </a:r>
            <a:r>
              <a:rPr lang="zh-CN" altLang="en-US" sz="3200" b="0" dirty="0">
                <a:latin typeface="微软雅黑" panose="020B0503020204020204" pitchFamily="34" charset="-122"/>
                <a:ea typeface="微软雅黑" panose="020B0503020204020204" pitchFamily="34" charset="-122"/>
                <a:sym typeface="Arial" panose="020B0604020202020204" pitchFamily="34" charset="0"/>
              </a:rPr>
              <a:t>、核对本院护士信息</a:t>
            </a:r>
            <a:endParaRPr lang="en-US" altLang="zh-CN" sz="3200" b="0" dirty="0">
              <a:latin typeface="微软雅黑" panose="020B0503020204020204" pitchFamily="34" charset="-122"/>
              <a:ea typeface="微软雅黑" panose="020B0503020204020204" pitchFamily="34" charset="-122"/>
              <a:sym typeface="Arial" panose="020B0604020202020204" pitchFamily="34" charset="0"/>
            </a:endParaRPr>
          </a:p>
          <a:p>
            <a:pPr lvl="0" indent="-342900">
              <a:lnSpc>
                <a:spcPct val="150000"/>
              </a:lnSpc>
              <a:spcBef>
                <a:spcPct val="0"/>
              </a:spcBef>
              <a:buNone/>
            </a:pPr>
            <a:r>
              <a:rPr lang="en-US" altLang="zh-CN" sz="3200" b="0" dirty="0">
                <a:latin typeface="微软雅黑" panose="020B0503020204020204" pitchFamily="34" charset="-122"/>
                <a:ea typeface="微软雅黑" panose="020B0503020204020204" pitchFamily="34" charset="-122"/>
                <a:sym typeface="Arial" panose="020B0604020202020204" pitchFamily="34" charset="0"/>
              </a:rPr>
              <a:t>6</a:t>
            </a:r>
            <a:r>
              <a:rPr lang="zh-CN" altLang="en-US" sz="3200" b="0" dirty="0">
                <a:latin typeface="微软雅黑" panose="020B0503020204020204" pitchFamily="34" charset="-122"/>
                <a:ea typeface="微软雅黑" panose="020B0503020204020204" pitchFamily="34" charset="-122"/>
                <a:sym typeface="Arial" panose="020B0604020202020204" pitchFamily="34" charset="0"/>
              </a:rPr>
              <a:t>、审核本院护士申请修改的信息</a:t>
            </a:r>
            <a:endParaRPr lang="en-US" altLang="zh-CN" sz="3200" b="0" dirty="0">
              <a:latin typeface="微软雅黑" panose="020B0503020204020204" pitchFamily="34" charset="-122"/>
              <a:ea typeface="微软雅黑" panose="020B0503020204020204" pitchFamily="34" charset="-122"/>
              <a:sym typeface="Arial" panose="020B0604020202020204" pitchFamily="34" charset="0"/>
            </a:endParaRPr>
          </a:p>
          <a:p>
            <a:pPr lvl="0" indent="-342900">
              <a:lnSpc>
                <a:spcPct val="150000"/>
              </a:lnSpc>
              <a:spcBef>
                <a:spcPct val="0"/>
              </a:spcBef>
              <a:buNone/>
            </a:pPr>
            <a:r>
              <a:rPr lang="en-US" altLang="zh-CN" sz="3200" b="0" dirty="0">
                <a:latin typeface="微软雅黑" panose="020B0503020204020204" pitchFamily="34" charset="-122"/>
                <a:ea typeface="微软雅黑" panose="020B0503020204020204" pitchFamily="34" charset="-122"/>
                <a:sym typeface="Arial" panose="020B0604020202020204" pitchFamily="34" charset="0"/>
              </a:rPr>
              <a:t>7</a:t>
            </a:r>
            <a:r>
              <a:rPr lang="zh-CN" altLang="en-US" sz="3200" b="0" dirty="0">
                <a:latin typeface="微软雅黑" panose="020B0503020204020204" pitchFamily="34" charset="-122"/>
                <a:ea typeface="微软雅黑" panose="020B0503020204020204" pitchFamily="34" charset="-122"/>
                <a:sym typeface="Arial" panose="020B0604020202020204" pitchFamily="34" charset="0"/>
              </a:rPr>
              <a:t>、办理本院护士申请的业务</a:t>
            </a:r>
            <a:endParaRPr lang="en-US" altLang="zh-CN" sz="3200" b="0" dirty="0">
              <a:latin typeface="微软雅黑" panose="020B0503020204020204" pitchFamily="34" charset="-122"/>
              <a:ea typeface="微软雅黑" panose="020B0503020204020204" pitchFamily="34" charset="-122"/>
              <a:sym typeface="Arial" panose="020B0604020202020204" pitchFamily="34" charset="0"/>
            </a:endParaRPr>
          </a:p>
          <a:p>
            <a:pPr lvl="0" indent="-342900">
              <a:lnSpc>
                <a:spcPct val="100000"/>
              </a:lnSpc>
            </a:pPr>
            <a:endParaRPr lang="zh-CN" altLang="en-US" sz="3600" dirty="0">
              <a:latin typeface="宋体" panose="02010600030101010101" pitchFamily="2" charset="-122"/>
              <a:ea typeface="宋体" panose="02010600030101010101" pitchFamily="2" charset="-122"/>
            </a:endParaRPr>
          </a:p>
        </p:txBody>
      </p:sp>
      <p:sp>
        <p:nvSpPr>
          <p:cNvPr id="103426" name="标题 1"/>
          <p:cNvSpPr>
            <a:spLocks noGrp="1"/>
          </p:cNvSpPr>
          <p:nvPr>
            <p:ph type="title"/>
          </p:nvPr>
        </p:nvSpPr>
        <p:spPr>
          <a:xfrm>
            <a:off x="285750" y="142875"/>
            <a:ext cx="6143625" cy="574675"/>
          </a:xfrm>
        </p:spPr>
        <p:txBody>
          <a:bodyPr wrap="square" lIns="91440" tIns="45720" rIns="91440" bIns="45720" anchor="ctr"/>
          <a:lstStyle/>
          <a:p>
            <a:pPr lvl="0"/>
            <a:r>
              <a:rPr lang="en-US" altLang="en-US" sz="4000" b="0" dirty="0">
                <a:solidFill>
                  <a:srgbClr val="000000"/>
                </a:solidFill>
                <a:latin typeface="华文行楷" panose="02010800040101010101" pitchFamily="2" charset="-122"/>
                <a:ea typeface="华文行楷" panose="02010800040101010101" pitchFamily="2" charset="-122"/>
                <a:sym typeface="华文细黑" panose="02010600040101010101" pitchFamily="2" charset="-122"/>
              </a:rPr>
              <a:t> 医疗机构主要做什么</a:t>
            </a:r>
          </a:p>
        </p:txBody>
      </p:sp>
    </p:spTree>
  </p:cSld>
  <p:clrMapOvr>
    <a:masterClrMapping/>
  </p:clrMapOvr>
  <p:transition>
    <p:cover dir="u"/>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49" name="内容占位符 2"/>
          <p:cNvSpPr>
            <a:spLocks noGrp="1"/>
          </p:cNvSpPr>
          <p:nvPr>
            <p:ph idx="4294967295"/>
          </p:nvPr>
        </p:nvSpPr>
        <p:spPr>
          <a:xfrm>
            <a:off x="214313" y="857250"/>
            <a:ext cx="8929687" cy="5786438"/>
          </a:xfrm>
        </p:spPr>
        <p:txBody>
          <a:bodyPr wrap="square" lIns="91440" tIns="45720" rIns="91440" bIns="45720" anchor="t"/>
          <a:lstStyle/>
          <a:p>
            <a:pPr lvl="0" indent="-342900">
              <a:lnSpc>
                <a:spcPct val="150000"/>
              </a:lnSpc>
            </a:pPr>
            <a:r>
              <a:rPr lang="en-US" altLang="en-US" sz="2400" b="0" dirty="0">
                <a:solidFill>
                  <a:srgbClr val="000000"/>
                </a:solidFill>
                <a:latin typeface="微软雅黑" panose="020B0503020204020204" pitchFamily="34" charset="-122"/>
                <a:ea typeface="微软雅黑" panose="020B0503020204020204" pitchFamily="34" charset="-122"/>
              </a:rPr>
              <a:t>由核发该机构医疗机构执业许可证的卫生计生行政部门生成该医疗机构的用户名和密码，医疗机构相关负责人携带</a:t>
            </a:r>
          </a:p>
          <a:p>
            <a:pPr lvl="0" indent="-342900">
              <a:lnSpc>
                <a:spcPct val="150000"/>
              </a:lnSpc>
              <a:buFont typeface="黑体" panose="02010609060101010101" pitchFamily="49" charset="-122"/>
              <a:buNone/>
            </a:pPr>
            <a:r>
              <a:rPr lang="en-US" altLang="zh-CN" sz="2400" b="0" dirty="0">
                <a:solidFill>
                  <a:srgbClr val="000000"/>
                </a:solidFill>
                <a:latin typeface="微软雅黑" panose="020B0503020204020204" pitchFamily="34" charset="-122"/>
                <a:ea typeface="微软雅黑" panose="020B0503020204020204" pitchFamily="34" charset="-122"/>
              </a:rPr>
              <a:t>   1)</a:t>
            </a:r>
            <a:r>
              <a:rPr lang="en-US" altLang="en-US" sz="2400" b="0" dirty="0">
                <a:solidFill>
                  <a:srgbClr val="000000"/>
                </a:solidFill>
                <a:latin typeface="微软雅黑" panose="020B0503020204020204" pitchFamily="34" charset="-122"/>
                <a:ea typeface="微软雅黑" panose="020B0503020204020204" pitchFamily="34" charset="-122"/>
              </a:rPr>
              <a:t>医疗机构执业许可证副本原件及复印件</a:t>
            </a:r>
          </a:p>
          <a:p>
            <a:pPr lvl="0" indent="-342900">
              <a:lnSpc>
                <a:spcPct val="150000"/>
              </a:lnSpc>
              <a:buFont typeface="黑体" panose="02010609060101010101" pitchFamily="49" charset="-122"/>
              <a:buNone/>
            </a:pPr>
            <a:r>
              <a:rPr lang="en-US" altLang="zh-CN" sz="2400" b="0" dirty="0">
                <a:solidFill>
                  <a:srgbClr val="000000"/>
                </a:solidFill>
                <a:latin typeface="微软雅黑" panose="020B0503020204020204" pitchFamily="34" charset="-122"/>
                <a:ea typeface="微软雅黑" panose="020B0503020204020204" pitchFamily="34" charset="-122"/>
              </a:rPr>
              <a:t>   2)</a:t>
            </a:r>
            <a:r>
              <a:rPr lang="en-US" altLang="en-US" sz="2400" b="0" dirty="0">
                <a:solidFill>
                  <a:srgbClr val="000000"/>
                </a:solidFill>
                <a:latin typeface="微软雅黑" panose="020B0503020204020204" pitchFamily="34" charset="-122"/>
                <a:ea typeface="微软雅黑" panose="020B0503020204020204" pitchFamily="34" charset="-122"/>
              </a:rPr>
              <a:t>医疗机构授权委托书</a:t>
            </a:r>
          </a:p>
          <a:p>
            <a:pPr lvl="0" indent="-342900">
              <a:lnSpc>
                <a:spcPct val="150000"/>
              </a:lnSpc>
              <a:buFont typeface="黑体" panose="02010609060101010101" pitchFamily="49" charset="-122"/>
              <a:buNone/>
            </a:pPr>
            <a:r>
              <a:rPr lang="en-US" altLang="zh-CN" sz="2400" b="0" dirty="0">
                <a:solidFill>
                  <a:srgbClr val="000000"/>
                </a:solidFill>
                <a:latin typeface="微软雅黑" panose="020B0503020204020204" pitchFamily="34" charset="-122"/>
                <a:ea typeface="微软雅黑" panose="020B0503020204020204" pitchFamily="34" charset="-122"/>
              </a:rPr>
              <a:t>   3)</a:t>
            </a:r>
            <a:r>
              <a:rPr lang="en-US" altLang="en-US" sz="2400" b="0" dirty="0">
                <a:solidFill>
                  <a:srgbClr val="000000"/>
                </a:solidFill>
                <a:latin typeface="微软雅黑" panose="020B0503020204020204" pitchFamily="34" charset="-122"/>
                <a:ea typeface="微软雅黑" panose="020B0503020204020204" pitchFamily="34" charset="-122"/>
              </a:rPr>
              <a:t>受委托人身份证原件及复印件</a:t>
            </a:r>
          </a:p>
          <a:p>
            <a:pPr lvl="0" indent="-342900">
              <a:lnSpc>
                <a:spcPct val="150000"/>
              </a:lnSpc>
            </a:pPr>
            <a:r>
              <a:rPr lang="en-US" altLang="en-US" sz="2400" b="0" dirty="0">
                <a:solidFill>
                  <a:srgbClr val="000000"/>
                </a:solidFill>
                <a:latin typeface="微软雅黑" panose="020B0503020204020204" pitchFamily="34" charset="-122"/>
                <a:ea typeface="微软雅黑" panose="020B0503020204020204" pitchFamily="34" charset="-122"/>
              </a:rPr>
              <a:t>到卫生计生行政部门领取用户名和密码，经卫生计生行政部门分发人员现场核实后，用户名和密码可直接发送到医疗机构相关业务负责人手机中，医疗机构相关业务负责人可凭此用户名和密码登录医疗机构端。</a:t>
            </a:r>
            <a:endParaRPr lang="en-US" altLang="en-US" sz="2400" b="0" dirty="0">
              <a:latin typeface="微软雅黑" panose="020B0503020204020204" pitchFamily="34" charset="-122"/>
              <a:ea typeface="微软雅黑" panose="020B0503020204020204" pitchFamily="34" charset="-122"/>
            </a:endParaRPr>
          </a:p>
        </p:txBody>
      </p:sp>
      <p:sp>
        <p:nvSpPr>
          <p:cNvPr id="104450" name="标题 1"/>
          <p:cNvSpPr>
            <a:spLocks noGrp="1"/>
          </p:cNvSpPr>
          <p:nvPr>
            <p:ph type="title"/>
          </p:nvPr>
        </p:nvSpPr>
        <p:spPr>
          <a:xfrm>
            <a:off x="672148" y="54610"/>
            <a:ext cx="6858000" cy="857250"/>
          </a:xfrm>
        </p:spPr>
        <p:txBody>
          <a:bodyPr wrap="square" lIns="91440" tIns="45720" rIns="91440" bIns="45720" anchor="ctr"/>
          <a:lstStyle/>
          <a:p>
            <a:pPr lvl="0" algn="ctr"/>
            <a:r>
              <a:rPr lang="en-US" altLang="zh-CN" sz="3600" dirty="0">
                <a:solidFill>
                  <a:srgbClr val="000000"/>
                </a:solidFill>
                <a:latin typeface="黑体" panose="02010609060101010101" pitchFamily="49" charset="-122"/>
              </a:rPr>
              <a:t>1.</a:t>
            </a:r>
            <a:r>
              <a:rPr lang="en-US" altLang="zh-CN" sz="3600" dirty="0">
                <a:solidFill>
                  <a:srgbClr val="000000"/>
                </a:solidFill>
                <a:latin typeface="黑体" panose="02010609060101010101" pitchFamily="49" charset="-122"/>
                <a:sym typeface="Arial" panose="020B0604020202020204" pitchFamily="34" charset="0"/>
              </a:rPr>
              <a:t>领取医疗机构用户名和密码</a:t>
            </a:r>
          </a:p>
        </p:txBody>
      </p:sp>
    </p:spTree>
    <p:custDataLst>
      <p:tags r:id="rId1"/>
    </p:custDataLst>
  </p:cSld>
  <p:clrMapOvr>
    <a:masterClrMapping/>
  </p:clrMapOvr>
  <p:transition>
    <p:cover dir="u"/>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p:nvPr>
        </p:nvSpPr>
        <p:spPr>
          <a:xfrm>
            <a:off x="285750" y="928688"/>
            <a:ext cx="8207375" cy="5183188"/>
          </a:xfrm>
        </p:spPr>
        <p:txBody>
          <a:bodyPr vert="horz" wrap="square" lIns="91440" tIns="45720" rIns="91440" bIns="45720" numCol="1" anchor="t" anchorCtr="0" compatLnSpc="1"/>
          <a:lstStyle/>
          <a:p>
            <a:pPr marL="342900" marR="0" lvl="0" indent="-342900" algn="l" defTabSz="914400" rtl="0" eaLnBrk="0" fontAlgn="base" latinLnBrk="0" hangingPunct="0">
              <a:lnSpc>
                <a:spcPct val="150000"/>
              </a:lnSpc>
              <a:spcBef>
                <a:spcPct val="20000"/>
              </a:spcBef>
              <a:spcAft>
                <a:spcPct val="0"/>
              </a:spcAft>
              <a:buClr>
                <a:schemeClr val="accent1"/>
              </a:buClr>
              <a:buSzTx/>
              <a:buFont typeface="Wingdings" panose="05000000000000000000" pitchFamily="2" charset="2"/>
              <a:buChar char="n"/>
              <a:defRPr/>
            </a:pPr>
            <a:r>
              <a:rPr kumimoji="0" lang="zh-CN" altLang="en-US" sz="2400" b="0" i="0" u="none" strike="noStrike" kern="0" cap="none" spc="0" normalizeH="0" baseline="0" noProof="1" smtClean="0">
                <a:ln>
                  <a:noFill/>
                </a:ln>
                <a:solidFill>
                  <a:srgbClr val="000000"/>
                </a:solidFill>
                <a:effectLst/>
                <a:uLnTx/>
                <a:uFillTx/>
                <a:latin typeface="微软雅黑" panose="020B0503020204020204" pitchFamily="34" charset="-122"/>
                <a:ea typeface="微软雅黑" panose="020B0503020204020204" pitchFamily="34" charset="-122"/>
                <a:cs typeface="+mn-cs"/>
                <a:sym typeface="黑体" panose="02010609060101010101" pitchFamily="49" charset="-122"/>
              </a:rPr>
              <a:t>医疗机构用户到所在卫生计生委获取机构的用户名和密码后，登录网址</a:t>
            </a:r>
          </a:p>
          <a:p>
            <a:pPr lvl="0">
              <a:lnSpc>
                <a:spcPct val="150000"/>
              </a:lnSpc>
              <a:buNone/>
              <a:defRPr/>
            </a:pPr>
            <a:r>
              <a:rPr kumimoji="0" lang="zh-CN" altLang="en-US" sz="2400" b="0" i="0" u="none" strike="noStrike" kern="0" cap="none" spc="0" normalizeH="0" baseline="0" noProof="1" smtClean="0">
                <a:ln>
                  <a:noFill/>
                </a:ln>
                <a:solidFill>
                  <a:srgbClr val="000000"/>
                </a:solidFill>
                <a:effectLst/>
                <a:uLnTx/>
                <a:uFillTx/>
                <a:latin typeface="微软雅黑" panose="020B0503020204020204" pitchFamily="34" charset="-122"/>
                <a:ea typeface="微软雅黑" panose="020B0503020204020204" pitchFamily="34" charset="-122"/>
                <a:cs typeface="+mn-cs"/>
                <a:sym typeface="黑体" panose="02010609060101010101" pitchFamily="49" charset="-122"/>
              </a:rPr>
              <a:t>    </a:t>
            </a:r>
            <a:r>
              <a:rPr lang="en-US" altLang="zh-CN" sz="2400" b="0" dirty="0" smtClean="0">
                <a:solidFill>
                  <a:srgbClr val="000000"/>
                </a:solidFill>
                <a:latin typeface="微软雅黑" panose="020B0503020204020204" pitchFamily="34" charset="-122"/>
                <a:ea typeface="微软雅黑" panose="020B0503020204020204" pitchFamily="34" charset="-122"/>
                <a:sym typeface="黑体" panose="02010609060101010101" pitchFamily="49" charset="-122"/>
                <a:hlinkClick r:id="rId2"/>
              </a:rPr>
              <a:t>http://www.nhfpc.gov.cn</a:t>
            </a:r>
            <a:r>
              <a:rPr lang="en-US" altLang="zh-CN" sz="2400" b="0" dirty="0" smtClean="0">
                <a:solidFill>
                  <a:srgbClr val="000000"/>
                </a:solidFill>
                <a:latin typeface="微软雅黑" panose="020B0503020204020204" pitchFamily="34" charset="-122"/>
                <a:ea typeface="微软雅黑" panose="020B0503020204020204" pitchFamily="34" charset="-122"/>
                <a:sym typeface="黑体" panose="02010609060101010101" pitchFamily="49" charset="-122"/>
                <a:hlinkClick r:id="rId2"/>
              </a:rPr>
              <a:t>/</a:t>
            </a:r>
            <a:r>
              <a:rPr lang="zh-CN" altLang="en-US" sz="2400" b="0" smtClean="0">
                <a:solidFill>
                  <a:srgbClr val="000000"/>
                </a:solidFill>
                <a:latin typeface="微软雅黑" panose="020B0503020204020204" pitchFamily="34" charset="-122"/>
                <a:ea typeface="微软雅黑" panose="020B0503020204020204" pitchFamily="34" charset="-122"/>
                <a:sym typeface="黑体" panose="02010609060101010101" pitchFamily="49" charset="-122"/>
              </a:rPr>
              <a:t>（国家卫生计生委网站）</a:t>
            </a:r>
            <a:endParaRPr kumimoji="0" lang="en-US" altLang="zh-CN" sz="2400" b="0" i="0" u="none" strike="noStrike" kern="0" cap="none" spc="0" normalizeH="0" baseline="0" noProof="1" smtClean="0">
              <a:ln>
                <a:noFill/>
              </a:ln>
              <a:solidFill>
                <a:srgbClr val="000000"/>
              </a:solidFill>
              <a:effectLst/>
              <a:uLnTx/>
              <a:uFillTx/>
              <a:latin typeface="微软雅黑" panose="020B0503020204020204" pitchFamily="34" charset="-122"/>
              <a:ea typeface="微软雅黑" panose="020B0503020204020204" pitchFamily="34" charset="-122"/>
              <a:cs typeface="+mn-cs"/>
              <a:sym typeface="黑体" panose="02010609060101010101" pitchFamily="49" charset="-122"/>
            </a:endParaRPr>
          </a:p>
          <a:p>
            <a:pPr marL="342900" marR="0" lvl="0" indent="-342900" algn="l" defTabSz="914400" rtl="0" eaLnBrk="0" fontAlgn="base" latinLnBrk="0" hangingPunct="0">
              <a:lnSpc>
                <a:spcPct val="150000"/>
              </a:lnSpc>
              <a:spcBef>
                <a:spcPct val="20000"/>
              </a:spcBef>
              <a:spcAft>
                <a:spcPct val="0"/>
              </a:spcAft>
              <a:buClr>
                <a:schemeClr val="accent1"/>
              </a:buClr>
              <a:buSzTx/>
              <a:buFont typeface="Wingdings" panose="05000000000000000000" pitchFamily="2" charset="2"/>
              <a:buNone/>
              <a:defRPr/>
            </a:pPr>
            <a:r>
              <a:rPr kumimoji="0" lang="zh-CN" altLang="en-US" sz="2400" b="0" i="0" u="none" strike="noStrike" kern="0" cap="none" spc="0" normalizeH="0" baseline="0" noProof="1" smtClean="0">
                <a:ln>
                  <a:noFill/>
                </a:ln>
                <a:solidFill>
                  <a:srgbClr val="000000"/>
                </a:solidFill>
                <a:effectLst/>
                <a:uLnTx/>
                <a:uFillTx/>
                <a:latin typeface="微软雅黑" panose="020B0503020204020204" pitchFamily="34" charset="-122"/>
                <a:ea typeface="微软雅黑" panose="020B0503020204020204" pitchFamily="34" charset="-122"/>
                <a:cs typeface="+mn-cs"/>
                <a:sym typeface="黑体" panose="02010609060101010101" pitchFamily="49" charset="-122"/>
              </a:rPr>
              <a:t>    可下载医疗机构端软件及使用说明。</a:t>
            </a:r>
          </a:p>
          <a:p>
            <a:pPr marL="457200" marR="0" lvl="0" indent="-457200" algn="l" defTabSz="914400" rtl="0" eaLnBrk="0" fontAlgn="base" latinLnBrk="0" hangingPunct="0">
              <a:lnSpc>
                <a:spcPct val="150000"/>
              </a:lnSpc>
              <a:spcBef>
                <a:spcPct val="20000"/>
              </a:spcBef>
              <a:spcAft>
                <a:spcPct val="0"/>
              </a:spcAft>
              <a:buClr>
                <a:schemeClr val="accent1"/>
              </a:buClr>
              <a:buSzTx/>
              <a:buFont typeface="黑体" panose="02010609060101010101" pitchFamily="49" charset="-122"/>
              <a:buNone/>
              <a:defRPr/>
            </a:pPr>
            <a:endParaRPr kumimoji="0" lang="zh-CN" altLang="en-US" sz="2400" b="0" i="0" u="none" strike="noStrike" kern="0" cap="none" spc="0" normalizeH="0" baseline="0" noProof="1" smtClean="0">
              <a:ln>
                <a:noFill/>
              </a:ln>
              <a:solidFill>
                <a:srgbClr val="000000"/>
              </a:solidFill>
              <a:effectLst/>
              <a:uLnTx/>
              <a:uFillTx/>
              <a:latin typeface="微软雅黑" panose="020B0503020204020204" pitchFamily="34" charset="-122"/>
              <a:ea typeface="微软雅黑" panose="020B0503020204020204" pitchFamily="34" charset="-122"/>
              <a:cs typeface="+mn-cs"/>
              <a:sym typeface="黑体" panose="02010609060101010101" pitchFamily="49" charset="-122"/>
            </a:endParaRPr>
          </a:p>
          <a:p>
            <a:pPr marL="342900" marR="0" lvl="0" indent="-342900" algn="l" defTabSz="914400" rtl="0" eaLnBrk="0" fontAlgn="base" latinLnBrk="0" hangingPunct="0">
              <a:lnSpc>
                <a:spcPct val="150000"/>
              </a:lnSpc>
              <a:spcBef>
                <a:spcPct val="20000"/>
              </a:spcBef>
              <a:spcAft>
                <a:spcPct val="0"/>
              </a:spcAft>
              <a:buClr>
                <a:schemeClr val="accent1"/>
              </a:buClr>
              <a:buSzTx/>
              <a:buFont typeface="Wingdings" panose="05000000000000000000" pitchFamily="2" charset="2"/>
              <a:buChar char="n"/>
              <a:defRPr/>
            </a:pPr>
            <a:r>
              <a:rPr kumimoji="0" lang="zh-CN" altLang="en-US" sz="2400" b="0" i="0" u="none" strike="noStrike" kern="0" cap="none" spc="0" normalizeH="0" baseline="0" noProof="1" smtClean="0">
                <a:ln>
                  <a:noFill/>
                </a:ln>
                <a:solidFill>
                  <a:srgbClr val="000000"/>
                </a:solidFill>
                <a:effectLst/>
                <a:uLnTx/>
                <a:uFillTx/>
                <a:latin typeface="微软雅黑" panose="020B0503020204020204" pitchFamily="34" charset="-122"/>
                <a:ea typeface="微软雅黑" panose="020B0503020204020204" pitchFamily="34" charset="-122"/>
                <a:cs typeface="+mn-cs"/>
                <a:sym typeface="黑体" panose="02010609060101010101" pitchFamily="49" charset="-122"/>
              </a:rPr>
              <a:t>下载完毕后，利用下载的安装包安装医疗机构端软件，登录医疗机构端软件可进行业务操作。</a:t>
            </a:r>
          </a:p>
          <a:p>
            <a:pPr marL="342900" marR="0" lvl="0" indent="-342900" algn="l" defTabSz="914400" rtl="0" eaLnBrk="0" fontAlgn="base" latinLnBrk="0" hangingPunct="0">
              <a:lnSpc>
                <a:spcPct val="120000"/>
              </a:lnSpc>
              <a:spcBef>
                <a:spcPct val="20000"/>
              </a:spcBef>
              <a:spcAft>
                <a:spcPct val="0"/>
              </a:spcAft>
              <a:buClr>
                <a:schemeClr val="accent1"/>
              </a:buClr>
              <a:buSzTx/>
              <a:buFont typeface="Wingdings" panose="05000000000000000000" pitchFamily="2" charset="2"/>
              <a:buChar char="n"/>
              <a:defRPr/>
            </a:pPr>
            <a:endParaRPr kumimoji="0" lang="zh-CN" altLang="en-US" sz="2000" b="1" i="0" u="none" strike="noStrike" kern="0" cap="none" spc="0" normalizeH="0" baseline="0" noProof="0" dirty="0">
              <a:ln>
                <a:noFill/>
              </a:ln>
              <a:solidFill>
                <a:schemeClr val="tx1"/>
              </a:solidFill>
              <a:effectLst/>
              <a:uLnTx/>
              <a:uFillTx/>
              <a:latin typeface="+mn-lt"/>
              <a:ea typeface="+mn-ea"/>
              <a:cs typeface="+mn-cs"/>
            </a:endParaRPr>
          </a:p>
        </p:txBody>
      </p:sp>
      <p:sp>
        <p:nvSpPr>
          <p:cNvPr id="105474" name="标题 1"/>
          <p:cNvSpPr>
            <a:spLocks noGrp="1"/>
          </p:cNvSpPr>
          <p:nvPr>
            <p:ph type="title"/>
          </p:nvPr>
        </p:nvSpPr>
        <p:spPr>
          <a:xfrm>
            <a:off x="428625" y="68263"/>
            <a:ext cx="8286750" cy="717550"/>
          </a:xfrm>
        </p:spPr>
        <p:txBody>
          <a:bodyPr wrap="square" lIns="91440" tIns="45720" rIns="91440" bIns="45720" anchor="ctr"/>
          <a:lstStyle/>
          <a:p>
            <a:pPr lvl="0" algn="ctr"/>
            <a:r>
              <a:rPr lang="en-US" altLang="zh-CN" sz="3600" dirty="0">
                <a:solidFill>
                  <a:srgbClr val="000000"/>
                </a:solidFill>
                <a:latin typeface="黑体" panose="02010609060101010101" pitchFamily="49" charset="-122"/>
              </a:rPr>
              <a:t>2.</a:t>
            </a:r>
            <a:r>
              <a:rPr lang="en-US" altLang="zh-CN" sz="3600" dirty="0">
                <a:solidFill>
                  <a:srgbClr val="000000"/>
                </a:solidFill>
                <a:latin typeface="黑体" panose="02010609060101010101" pitchFamily="49" charset="-122"/>
                <a:sym typeface="Arial" panose="020B0604020202020204" pitchFamily="34" charset="0"/>
              </a:rPr>
              <a:t>医疗机构端软件下载安装及登录</a:t>
            </a:r>
          </a:p>
        </p:txBody>
      </p:sp>
    </p:spTree>
  </p:cSld>
  <p:clrMapOvr>
    <a:masterClrMapping/>
  </p:clrMapOvr>
  <p:transition>
    <p:cover dir="u"/>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7" name="内容占位符 2"/>
          <p:cNvSpPr>
            <a:spLocks noGrp="1"/>
          </p:cNvSpPr>
          <p:nvPr>
            <p:ph idx="4294967295"/>
          </p:nvPr>
        </p:nvSpPr>
        <p:spPr>
          <a:xfrm>
            <a:off x="285750" y="714375"/>
            <a:ext cx="8207375" cy="5183188"/>
          </a:xfrm>
        </p:spPr>
        <p:txBody>
          <a:bodyPr wrap="square" lIns="91440" tIns="45720" rIns="91440" bIns="45720" anchor="t"/>
          <a:lstStyle/>
          <a:p>
            <a:pPr marL="457200" lvl="0" indent="-457200">
              <a:lnSpc>
                <a:spcPct val="150000"/>
              </a:lnSpc>
              <a:spcBef>
                <a:spcPct val="0"/>
              </a:spcBef>
              <a:buChar char="l"/>
            </a:pPr>
            <a:r>
              <a:rPr lang="en-US" altLang="zh-CN" sz="2400" b="0" dirty="0">
                <a:solidFill>
                  <a:srgbClr val="000000"/>
                </a:solidFill>
                <a:latin typeface="微软雅黑" panose="020B0503020204020204" pitchFamily="34" charset="-122"/>
                <a:ea typeface="微软雅黑" panose="020B0503020204020204" pitchFamily="34" charset="-122"/>
                <a:sym typeface="黑体" panose="02010609060101010101" pitchFamily="49" charset="-122"/>
              </a:rPr>
              <a:t>浏览器中输入网址，登录护士电子化注册系统</a:t>
            </a:r>
            <a:r>
              <a:rPr lang="en-US" altLang="en-US" sz="2400" b="0" dirty="0">
                <a:solidFill>
                  <a:srgbClr val="000000"/>
                </a:solidFill>
                <a:latin typeface="微软雅黑" panose="020B0503020204020204" pitchFamily="34" charset="-122"/>
                <a:ea typeface="微软雅黑" panose="020B0503020204020204" pitchFamily="34" charset="-122"/>
                <a:sym typeface="黑体" panose="02010609060101010101" pitchFamily="49" charset="-122"/>
              </a:rPr>
              <a:t>，选择 “</a:t>
            </a:r>
            <a:r>
              <a:rPr lang="zh-CN" altLang="en-US" sz="2400" b="0" dirty="0">
                <a:solidFill>
                  <a:srgbClr val="000000"/>
                </a:solidFill>
                <a:latin typeface="微软雅黑" panose="020B0503020204020204" pitchFamily="34" charset="-122"/>
                <a:ea typeface="微软雅黑" panose="020B0503020204020204" pitchFamily="34" charset="-122"/>
                <a:sym typeface="黑体" panose="02010609060101010101" pitchFamily="49" charset="-122"/>
              </a:rPr>
              <a:t>机构端入口</a:t>
            </a:r>
            <a:r>
              <a:rPr lang="en-US" altLang="en-US" sz="2400" b="0" dirty="0">
                <a:solidFill>
                  <a:srgbClr val="000000"/>
                </a:solidFill>
                <a:latin typeface="微软雅黑" panose="020B0503020204020204" pitchFamily="34" charset="-122"/>
                <a:ea typeface="微软雅黑" panose="020B0503020204020204" pitchFamily="34" charset="-122"/>
                <a:sym typeface="黑体" panose="02010609060101010101" pitchFamily="49" charset="-122"/>
              </a:rPr>
              <a:t>”点击进入，登陆下载机构版软件；</a:t>
            </a:r>
          </a:p>
          <a:p>
            <a:pPr marL="457200" lvl="0" indent="-457200">
              <a:lnSpc>
                <a:spcPct val="90000"/>
              </a:lnSpc>
              <a:buFont typeface="黑体" panose="02010609060101010101" pitchFamily="49" charset="-122"/>
              <a:buNone/>
            </a:pPr>
            <a:endParaRPr lang="en-US" altLang="zh-CN" dirty="0">
              <a:sym typeface="黑体" panose="02010609060101010101" pitchFamily="49" charset="-122"/>
            </a:endParaRPr>
          </a:p>
          <a:p>
            <a:pPr marL="457200" lvl="0" indent="-457200">
              <a:lnSpc>
                <a:spcPct val="90000"/>
              </a:lnSpc>
              <a:buFont typeface="黑体" panose="02010609060101010101" pitchFamily="49" charset="-122"/>
              <a:buNone/>
            </a:pPr>
            <a:endParaRPr lang="zh-CN" altLang="en-US" dirty="0">
              <a:solidFill>
                <a:srgbClr val="000000"/>
              </a:solidFill>
              <a:latin typeface="宋体" panose="02010600030101010101" pitchFamily="2" charset="-122"/>
              <a:ea typeface="宋体" panose="02010600030101010101" pitchFamily="2" charset="-122"/>
              <a:sym typeface="黑体" panose="02010609060101010101" pitchFamily="49" charset="-122"/>
            </a:endParaRPr>
          </a:p>
          <a:p>
            <a:pPr marL="457200" lvl="0" indent="-457200">
              <a:lnSpc>
                <a:spcPct val="90000"/>
              </a:lnSpc>
              <a:buFont typeface="黑体" panose="02010609060101010101" pitchFamily="49" charset="-122"/>
              <a:buNone/>
            </a:pPr>
            <a:endParaRPr lang="zh-CN" altLang="en-US" dirty="0">
              <a:solidFill>
                <a:srgbClr val="000000"/>
              </a:solidFill>
              <a:latin typeface="宋体" panose="02010600030101010101" pitchFamily="2" charset="-122"/>
              <a:ea typeface="宋体" panose="02010600030101010101" pitchFamily="2" charset="-122"/>
              <a:sym typeface="黑体" panose="02010609060101010101" pitchFamily="49" charset="-122"/>
            </a:endParaRPr>
          </a:p>
          <a:p>
            <a:pPr marL="457200" lvl="0" indent="-457200">
              <a:lnSpc>
                <a:spcPct val="90000"/>
              </a:lnSpc>
              <a:buChar char="l"/>
            </a:pPr>
            <a:endParaRPr lang="en-US" altLang="en-US" dirty="0"/>
          </a:p>
        </p:txBody>
      </p:sp>
      <p:sp>
        <p:nvSpPr>
          <p:cNvPr id="106498" name="标题 1"/>
          <p:cNvSpPr>
            <a:spLocks noGrp="1"/>
          </p:cNvSpPr>
          <p:nvPr>
            <p:ph type="title"/>
          </p:nvPr>
        </p:nvSpPr>
        <p:spPr>
          <a:xfrm>
            <a:off x="285750" y="76835"/>
            <a:ext cx="6064250" cy="717550"/>
          </a:xfrm>
        </p:spPr>
        <p:txBody>
          <a:bodyPr wrap="square" lIns="91440" tIns="45720" rIns="91440" bIns="45720" anchor="ctr"/>
          <a:lstStyle/>
          <a:p>
            <a:pPr lvl="0" algn="ctr"/>
            <a:r>
              <a:rPr lang="en-US" altLang="zh-CN" sz="3600" dirty="0">
                <a:solidFill>
                  <a:srgbClr val="000000"/>
                </a:solidFill>
                <a:latin typeface="黑体" panose="02010609060101010101" pitchFamily="49" charset="-122"/>
                <a:sym typeface="Arial" panose="020B0604020202020204" pitchFamily="34" charset="0"/>
              </a:rPr>
              <a:t>2.1 软件下载及安装</a:t>
            </a:r>
          </a:p>
        </p:txBody>
      </p:sp>
      <p:pic>
        <p:nvPicPr>
          <p:cNvPr id="2" name="图片 1"/>
          <p:cNvPicPr>
            <a:picLocks noChangeAspect="1"/>
          </p:cNvPicPr>
          <p:nvPr/>
        </p:nvPicPr>
        <p:blipFill>
          <a:blip r:embed="rId2" cstate="print"/>
          <a:stretch>
            <a:fillRect/>
          </a:stretch>
        </p:blipFill>
        <p:spPr>
          <a:xfrm>
            <a:off x="647700" y="2000250"/>
            <a:ext cx="7845425" cy="4199255"/>
          </a:xfrm>
          <a:prstGeom prst="rect">
            <a:avLst/>
          </a:prstGeom>
        </p:spPr>
      </p:pic>
    </p:spTree>
  </p:cSld>
  <p:clrMapOvr>
    <a:masterClrMapping/>
  </p:clrMapOvr>
  <p:transition>
    <p:cover dir="u"/>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1" name="内容占位符 2"/>
          <p:cNvSpPr>
            <a:spLocks noGrp="1"/>
          </p:cNvSpPr>
          <p:nvPr>
            <p:ph idx="4294967295"/>
          </p:nvPr>
        </p:nvSpPr>
        <p:spPr>
          <a:xfrm>
            <a:off x="857250" y="1125538"/>
            <a:ext cx="7350125" cy="5183187"/>
          </a:xfrm>
        </p:spPr>
        <p:txBody>
          <a:bodyPr wrap="square" lIns="91440" tIns="45720" rIns="91440" bIns="45720" anchor="t"/>
          <a:lstStyle/>
          <a:p>
            <a:pPr lvl="0" indent="-342900">
              <a:lnSpc>
                <a:spcPct val="150000"/>
              </a:lnSpc>
              <a:buNone/>
            </a:pPr>
            <a:r>
              <a:rPr lang="en-US" altLang="zh-CN" sz="3200" b="0" dirty="0">
                <a:latin typeface="微软雅黑" panose="020B0503020204020204" pitchFamily="34" charset="-122"/>
                <a:ea typeface="微软雅黑" panose="020B0503020204020204" pitchFamily="34" charset="-122"/>
              </a:rPr>
              <a:t>1</a:t>
            </a:r>
            <a:r>
              <a:rPr lang="zh-CN" altLang="en-US" sz="3200" b="0" dirty="0">
                <a:latin typeface="微软雅黑" panose="020B0503020204020204" pitchFamily="34" charset="-122"/>
                <a:ea typeface="微软雅黑" panose="020B0503020204020204" pitchFamily="34" charset="-122"/>
              </a:rPr>
              <a:t>、</a:t>
            </a:r>
            <a:r>
              <a:rPr lang="zh-CN" altLang="en-US" sz="3200" b="0" dirty="0" smtClean="0">
                <a:latin typeface="微软雅黑" panose="020B0503020204020204" pitchFamily="34" charset="-122"/>
                <a:ea typeface="微软雅黑" panose="020B0503020204020204" pitchFamily="34" charset="-122"/>
              </a:rPr>
              <a:t>电子化注册</a:t>
            </a:r>
            <a:r>
              <a:rPr lang="zh-CN" altLang="en-US" sz="3200" b="0" dirty="0">
                <a:latin typeface="微软雅黑" panose="020B0503020204020204" pitchFamily="34" charset="-122"/>
                <a:ea typeface="微软雅黑" panose="020B0503020204020204" pitchFamily="34" charset="-122"/>
              </a:rPr>
              <a:t>的意义</a:t>
            </a:r>
            <a:endParaRPr lang="en-US" altLang="zh-CN" sz="3200" b="0" dirty="0">
              <a:latin typeface="微软雅黑" panose="020B0503020204020204" pitchFamily="34" charset="-122"/>
              <a:ea typeface="微软雅黑" panose="020B0503020204020204" pitchFamily="34" charset="-122"/>
            </a:endParaRPr>
          </a:p>
          <a:p>
            <a:pPr lvl="0" indent="-342900">
              <a:lnSpc>
                <a:spcPct val="150000"/>
              </a:lnSpc>
              <a:buNone/>
            </a:pPr>
            <a:r>
              <a:rPr lang="en-US" altLang="zh-CN" sz="3200" b="0" dirty="0">
                <a:latin typeface="微软雅黑" panose="020B0503020204020204" pitchFamily="34" charset="-122"/>
                <a:ea typeface="微软雅黑" panose="020B0503020204020204" pitchFamily="34" charset="-122"/>
              </a:rPr>
              <a:t>2</a:t>
            </a:r>
            <a:r>
              <a:rPr lang="zh-CN" altLang="en-US" sz="3200" b="0" dirty="0">
                <a:latin typeface="微软雅黑" panose="020B0503020204020204" pitchFamily="34" charset="-122"/>
                <a:ea typeface="微软雅黑" panose="020B0503020204020204" pitchFamily="34" charset="-122"/>
              </a:rPr>
              <a:t>、</a:t>
            </a:r>
            <a:r>
              <a:rPr lang="zh-CN" altLang="en-US" sz="3200" b="0" dirty="0" smtClean="0">
                <a:latin typeface="微软雅黑" panose="020B0503020204020204" pitchFamily="34" charset="-122"/>
                <a:ea typeface="微软雅黑" panose="020B0503020204020204" pitchFamily="34" charset="-122"/>
              </a:rPr>
              <a:t>电子化注册</a:t>
            </a:r>
            <a:r>
              <a:rPr lang="zh-CN" altLang="en-US" sz="3200" b="0" dirty="0">
                <a:latin typeface="微软雅黑" panose="020B0503020204020204" pitchFamily="34" charset="-122"/>
                <a:ea typeface="微软雅黑" panose="020B0503020204020204" pitchFamily="34" charset="-122"/>
              </a:rPr>
              <a:t>的流程</a:t>
            </a:r>
            <a:endParaRPr lang="en-US" altLang="zh-CN" sz="3200" b="0" dirty="0">
              <a:latin typeface="微软雅黑" panose="020B0503020204020204" pitchFamily="34" charset="-122"/>
              <a:ea typeface="微软雅黑" panose="020B0503020204020204" pitchFamily="34" charset="-122"/>
            </a:endParaRPr>
          </a:p>
          <a:p>
            <a:pPr lvl="0" indent="-342900">
              <a:lnSpc>
                <a:spcPct val="150000"/>
              </a:lnSpc>
              <a:buNone/>
            </a:pPr>
            <a:r>
              <a:rPr lang="en-US" altLang="zh-CN" sz="3200" b="0" dirty="0">
                <a:latin typeface="微软雅黑" panose="020B0503020204020204" pitchFamily="34" charset="-122"/>
                <a:ea typeface="微软雅黑" panose="020B0503020204020204" pitchFamily="34" charset="-122"/>
              </a:rPr>
              <a:t>3</a:t>
            </a:r>
            <a:r>
              <a:rPr lang="zh-CN" altLang="en-US" sz="3200" b="0" dirty="0">
                <a:latin typeface="微软雅黑" panose="020B0503020204020204" pitchFamily="34" charset="-122"/>
                <a:ea typeface="微软雅黑" panose="020B0503020204020204" pitchFamily="34" charset="-122"/>
              </a:rPr>
              <a:t>、登陆的网址</a:t>
            </a:r>
          </a:p>
        </p:txBody>
      </p:sp>
    </p:spTree>
  </p:cSld>
  <p:clrMapOvr>
    <a:masterClrMapping/>
  </p:clrMapOvr>
  <p:transition>
    <p:cover dir="u"/>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1" name="内容占位符 2"/>
          <p:cNvSpPr>
            <a:spLocks noGrp="1"/>
          </p:cNvSpPr>
          <p:nvPr>
            <p:ph idx="4294967295"/>
          </p:nvPr>
        </p:nvSpPr>
        <p:spPr>
          <a:xfrm>
            <a:off x="0" y="785813"/>
            <a:ext cx="8207375" cy="5183187"/>
          </a:xfrm>
        </p:spPr>
        <p:txBody>
          <a:bodyPr wrap="square" lIns="91440" tIns="45720" rIns="91440" bIns="45720" anchor="t"/>
          <a:lstStyle/>
          <a:p>
            <a:pPr marL="457200" lvl="0" indent="-457200">
              <a:lnSpc>
                <a:spcPct val="90000"/>
              </a:lnSpc>
              <a:buFont typeface="黑体" panose="02010609060101010101" pitchFamily="49" charset="-122"/>
              <a:buNone/>
            </a:pPr>
            <a:endParaRPr lang="en-US" altLang="zh-CN" dirty="0">
              <a:sym typeface="黑体" panose="02010609060101010101" pitchFamily="49" charset="-122"/>
            </a:endParaRPr>
          </a:p>
          <a:p>
            <a:pPr marL="457200" lvl="0" indent="-457200">
              <a:lnSpc>
                <a:spcPct val="90000"/>
              </a:lnSpc>
              <a:buFont typeface="黑体" panose="02010609060101010101" pitchFamily="49" charset="-122"/>
              <a:buNone/>
            </a:pPr>
            <a:endParaRPr lang="zh-CN" altLang="en-US" dirty="0">
              <a:solidFill>
                <a:srgbClr val="000000"/>
              </a:solidFill>
              <a:latin typeface="宋体" panose="02010600030101010101" pitchFamily="2" charset="-122"/>
              <a:ea typeface="宋体" panose="02010600030101010101" pitchFamily="2" charset="-122"/>
              <a:sym typeface="黑体" panose="02010609060101010101" pitchFamily="49" charset="-122"/>
            </a:endParaRPr>
          </a:p>
          <a:p>
            <a:pPr marL="457200" lvl="0" indent="-457200">
              <a:lnSpc>
                <a:spcPct val="90000"/>
              </a:lnSpc>
              <a:buFont typeface="黑体" panose="02010609060101010101" pitchFamily="49" charset="-122"/>
              <a:buNone/>
            </a:pPr>
            <a:endParaRPr lang="zh-CN" altLang="en-US" dirty="0">
              <a:solidFill>
                <a:srgbClr val="000000"/>
              </a:solidFill>
              <a:latin typeface="宋体" panose="02010600030101010101" pitchFamily="2" charset="-122"/>
              <a:ea typeface="宋体" panose="02010600030101010101" pitchFamily="2" charset="-122"/>
              <a:sym typeface="黑体" panose="02010609060101010101" pitchFamily="49" charset="-122"/>
            </a:endParaRPr>
          </a:p>
          <a:p>
            <a:pPr marL="457200" lvl="0" indent="-457200">
              <a:lnSpc>
                <a:spcPct val="90000"/>
              </a:lnSpc>
              <a:buChar char="l"/>
            </a:pPr>
            <a:endParaRPr lang="en-US" altLang="en-US" dirty="0"/>
          </a:p>
        </p:txBody>
      </p:sp>
      <p:pic>
        <p:nvPicPr>
          <p:cNvPr id="3" name="图片 2"/>
          <p:cNvPicPr>
            <a:picLocks noChangeAspect="1"/>
          </p:cNvPicPr>
          <p:nvPr/>
        </p:nvPicPr>
        <p:blipFill>
          <a:blip r:embed="rId2" cstate="print"/>
          <a:stretch>
            <a:fillRect/>
          </a:stretch>
        </p:blipFill>
        <p:spPr>
          <a:xfrm>
            <a:off x="819785" y="1743710"/>
            <a:ext cx="7273290" cy="3970020"/>
          </a:xfrm>
          <a:prstGeom prst="rect">
            <a:avLst/>
          </a:prstGeom>
        </p:spPr>
      </p:pic>
    </p:spTree>
  </p:cSld>
  <p:clrMapOvr>
    <a:masterClrMapping/>
  </p:clrMapOvr>
  <p:transition>
    <p:cover dir="u"/>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5" name="内容占位符 2"/>
          <p:cNvSpPr>
            <a:spLocks noGrp="1"/>
          </p:cNvSpPr>
          <p:nvPr>
            <p:ph idx="4294967295"/>
          </p:nvPr>
        </p:nvSpPr>
        <p:spPr>
          <a:xfrm>
            <a:off x="0" y="785813"/>
            <a:ext cx="8207375" cy="5183187"/>
          </a:xfrm>
        </p:spPr>
        <p:txBody>
          <a:bodyPr wrap="square" lIns="91440" tIns="45720" rIns="91440" bIns="45720" anchor="t"/>
          <a:lstStyle/>
          <a:p>
            <a:pPr marL="457200" lvl="0" indent="-457200">
              <a:lnSpc>
                <a:spcPct val="90000"/>
              </a:lnSpc>
              <a:buFont typeface="黑体" panose="02010609060101010101" pitchFamily="49" charset="-122"/>
              <a:buNone/>
            </a:pPr>
            <a:endParaRPr lang="en-US" altLang="zh-CN" dirty="0">
              <a:sym typeface="黑体" panose="02010609060101010101" pitchFamily="49" charset="-122"/>
            </a:endParaRPr>
          </a:p>
          <a:p>
            <a:pPr marL="457200" lvl="0" indent="-457200">
              <a:lnSpc>
                <a:spcPct val="90000"/>
              </a:lnSpc>
              <a:buFont typeface="黑体" panose="02010609060101010101" pitchFamily="49" charset="-122"/>
              <a:buNone/>
            </a:pPr>
            <a:endParaRPr lang="zh-CN" altLang="en-US" dirty="0">
              <a:solidFill>
                <a:srgbClr val="000000"/>
              </a:solidFill>
              <a:latin typeface="宋体" panose="02010600030101010101" pitchFamily="2" charset="-122"/>
              <a:ea typeface="宋体" panose="02010600030101010101" pitchFamily="2" charset="-122"/>
              <a:sym typeface="黑体" panose="02010609060101010101" pitchFamily="49" charset="-122"/>
            </a:endParaRPr>
          </a:p>
          <a:p>
            <a:pPr marL="457200" lvl="0" indent="-457200">
              <a:lnSpc>
                <a:spcPct val="90000"/>
              </a:lnSpc>
              <a:buFont typeface="黑体" panose="02010609060101010101" pitchFamily="49" charset="-122"/>
              <a:buNone/>
            </a:pPr>
            <a:endParaRPr lang="zh-CN" altLang="en-US" dirty="0">
              <a:solidFill>
                <a:srgbClr val="000000"/>
              </a:solidFill>
              <a:latin typeface="宋体" panose="02010600030101010101" pitchFamily="2" charset="-122"/>
              <a:ea typeface="宋体" panose="02010600030101010101" pitchFamily="2" charset="-122"/>
              <a:sym typeface="黑体" panose="02010609060101010101" pitchFamily="49" charset="-122"/>
            </a:endParaRPr>
          </a:p>
          <a:p>
            <a:pPr marL="457200" lvl="0" indent="-457200">
              <a:lnSpc>
                <a:spcPct val="90000"/>
              </a:lnSpc>
              <a:buChar char="l"/>
            </a:pPr>
            <a:endParaRPr lang="en-US" altLang="en-US" dirty="0"/>
          </a:p>
        </p:txBody>
      </p:sp>
      <p:pic>
        <p:nvPicPr>
          <p:cNvPr id="3" name="图片 2"/>
          <p:cNvPicPr>
            <a:picLocks noChangeAspect="1"/>
          </p:cNvPicPr>
          <p:nvPr/>
        </p:nvPicPr>
        <p:blipFill>
          <a:blip r:embed="rId2" cstate="print"/>
          <a:stretch>
            <a:fillRect/>
          </a:stretch>
        </p:blipFill>
        <p:spPr>
          <a:xfrm>
            <a:off x="1433195" y="927735"/>
            <a:ext cx="6277610" cy="2363470"/>
          </a:xfrm>
          <a:prstGeom prst="rect">
            <a:avLst/>
          </a:prstGeom>
        </p:spPr>
      </p:pic>
      <p:pic>
        <p:nvPicPr>
          <p:cNvPr id="4" name="图片 3"/>
          <p:cNvPicPr>
            <a:picLocks noChangeAspect="1"/>
          </p:cNvPicPr>
          <p:nvPr/>
        </p:nvPicPr>
        <p:blipFill>
          <a:blip r:embed="rId3" cstate="print"/>
          <a:stretch>
            <a:fillRect/>
          </a:stretch>
        </p:blipFill>
        <p:spPr>
          <a:xfrm>
            <a:off x="246380" y="3409950"/>
            <a:ext cx="8529955" cy="3001645"/>
          </a:xfrm>
          <a:prstGeom prst="rect">
            <a:avLst/>
          </a:prstGeom>
        </p:spPr>
      </p:pic>
    </p:spTree>
  </p:cSld>
  <p:clrMapOvr>
    <a:masterClrMapping/>
  </p:clrMapOvr>
  <p:transition>
    <p:cover dir="u"/>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3" name="内容占位符 2"/>
          <p:cNvSpPr>
            <a:spLocks noGrp="1"/>
          </p:cNvSpPr>
          <p:nvPr>
            <p:ph idx="4294967295"/>
          </p:nvPr>
        </p:nvSpPr>
        <p:spPr>
          <a:xfrm>
            <a:off x="0" y="785813"/>
            <a:ext cx="8207375" cy="5214937"/>
          </a:xfrm>
        </p:spPr>
        <p:txBody>
          <a:bodyPr wrap="square" lIns="91440" tIns="45720" rIns="91440" bIns="45720" anchor="t"/>
          <a:lstStyle/>
          <a:p>
            <a:pPr marL="457200" lvl="0" indent="-457200">
              <a:lnSpc>
                <a:spcPct val="90000"/>
              </a:lnSpc>
              <a:buFont typeface="黑体" panose="02010609060101010101" pitchFamily="49" charset="-122"/>
              <a:buNone/>
            </a:pPr>
            <a:endParaRPr lang="en-US" altLang="zh-CN" dirty="0">
              <a:sym typeface="黑体" panose="02010609060101010101" pitchFamily="49" charset="-122"/>
            </a:endParaRPr>
          </a:p>
          <a:p>
            <a:pPr marL="457200" lvl="0" indent="-457200">
              <a:lnSpc>
                <a:spcPct val="90000"/>
              </a:lnSpc>
              <a:buFont typeface="黑体" panose="02010609060101010101" pitchFamily="49" charset="-122"/>
              <a:buNone/>
            </a:pPr>
            <a:endParaRPr lang="zh-CN" altLang="en-US" dirty="0">
              <a:solidFill>
                <a:srgbClr val="000000"/>
              </a:solidFill>
              <a:latin typeface="宋体" panose="02010600030101010101" pitchFamily="2" charset="-122"/>
              <a:ea typeface="宋体" panose="02010600030101010101" pitchFamily="2" charset="-122"/>
              <a:sym typeface="黑体" panose="02010609060101010101" pitchFamily="49" charset="-122"/>
            </a:endParaRPr>
          </a:p>
          <a:p>
            <a:pPr marL="457200" lvl="0" indent="-457200">
              <a:lnSpc>
                <a:spcPct val="90000"/>
              </a:lnSpc>
              <a:buFont typeface="黑体" panose="02010609060101010101" pitchFamily="49" charset="-122"/>
              <a:buNone/>
            </a:pPr>
            <a:endParaRPr lang="zh-CN" altLang="en-US" dirty="0">
              <a:solidFill>
                <a:srgbClr val="000000"/>
              </a:solidFill>
              <a:latin typeface="宋体" panose="02010600030101010101" pitchFamily="2" charset="-122"/>
              <a:ea typeface="宋体" panose="02010600030101010101" pitchFamily="2" charset="-122"/>
              <a:sym typeface="黑体" panose="02010609060101010101" pitchFamily="49" charset="-122"/>
            </a:endParaRPr>
          </a:p>
          <a:p>
            <a:pPr marL="457200" lvl="0" indent="-457200">
              <a:lnSpc>
                <a:spcPct val="90000"/>
              </a:lnSpc>
              <a:buChar char="l"/>
            </a:pPr>
            <a:endParaRPr lang="en-US" altLang="en-US" dirty="0"/>
          </a:p>
        </p:txBody>
      </p:sp>
      <p:sp>
        <p:nvSpPr>
          <p:cNvPr id="110594" name="标题 1"/>
          <p:cNvSpPr>
            <a:spLocks noGrp="1"/>
          </p:cNvSpPr>
          <p:nvPr>
            <p:ph type="title"/>
          </p:nvPr>
        </p:nvSpPr>
        <p:spPr>
          <a:xfrm>
            <a:off x="285750" y="142875"/>
            <a:ext cx="6643688" cy="574675"/>
          </a:xfrm>
        </p:spPr>
        <p:txBody>
          <a:bodyPr wrap="square" lIns="91440" tIns="45720" rIns="91440" bIns="45720" anchor="ctr"/>
          <a:lstStyle/>
          <a:p>
            <a:pPr lvl="0" algn="ctr"/>
            <a:r>
              <a:rPr lang="en-US" altLang="zh-CN" sz="3600" dirty="0">
                <a:solidFill>
                  <a:srgbClr val="000000"/>
                </a:solidFill>
                <a:latin typeface="黑体" panose="02010609060101010101" pitchFamily="49" charset="-122"/>
                <a:sym typeface="Arial" panose="020B0604020202020204" pitchFamily="34" charset="0"/>
              </a:rPr>
              <a:t>2.2 登录医疗机构系统</a:t>
            </a:r>
          </a:p>
        </p:txBody>
      </p:sp>
      <p:pic>
        <p:nvPicPr>
          <p:cNvPr id="2" name="图片 35"/>
          <p:cNvPicPr>
            <a:picLocks noChangeAspect="1"/>
          </p:cNvPicPr>
          <p:nvPr/>
        </p:nvPicPr>
        <p:blipFill>
          <a:blip r:embed="rId2" cstate="print"/>
          <a:stretch>
            <a:fillRect/>
          </a:stretch>
        </p:blipFill>
        <p:spPr>
          <a:xfrm>
            <a:off x="455930" y="1245235"/>
            <a:ext cx="8060690" cy="5143500"/>
          </a:xfrm>
          <a:prstGeom prst="rect">
            <a:avLst/>
          </a:prstGeom>
          <a:noFill/>
          <a:ln w="9525">
            <a:noFill/>
          </a:ln>
        </p:spPr>
      </p:pic>
    </p:spTree>
  </p:cSld>
  <p:clrMapOvr>
    <a:masterClrMapping/>
  </p:clrMapOvr>
  <p:transition>
    <p:cover dir="u"/>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7" name="内容占位符 2"/>
          <p:cNvSpPr>
            <a:spLocks noGrp="1"/>
          </p:cNvSpPr>
          <p:nvPr>
            <p:ph idx="4294967295"/>
          </p:nvPr>
        </p:nvSpPr>
        <p:spPr>
          <a:xfrm>
            <a:off x="0" y="785813"/>
            <a:ext cx="8207375" cy="5214937"/>
          </a:xfrm>
        </p:spPr>
        <p:txBody>
          <a:bodyPr wrap="square" lIns="91440" tIns="45720" rIns="91440" bIns="45720" anchor="t"/>
          <a:lstStyle/>
          <a:p>
            <a:pPr marL="457200" lvl="0" indent="-457200">
              <a:lnSpc>
                <a:spcPct val="90000"/>
              </a:lnSpc>
              <a:buFont typeface="黑体" panose="02010609060101010101" pitchFamily="49" charset="-122"/>
              <a:buNone/>
            </a:pPr>
            <a:endParaRPr lang="en-US" altLang="zh-CN" dirty="0">
              <a:sym typeface="黑体" panose="02010609060101010101" pitchFamily="49" charset="-122"/>
            </a:endParaRPr>
          </a:p>
          <a:p>
            <a:pPr marL="457200" lvl="0" indent="-457200">
              <a:lnSpc>
                <a:spcPct val="90000"/>
              </a:lnSpc>
              <a:buFont typeface="黑体" panose="02010609060101010101" pitchFamily="49" charset="-122"/>
              <a:buNone/>
            </a:pPr>
            <a:endParaRPr lang="zh-CN" altLang="en-US" dirty="0">
              <a:solidFill>
                <a:srgbClr val="000000"/>
              </a:solidFill>
              <a:latin typeface="宋体" panose="02010600030101010101" pitchFamily="2" charset="-122"/>
              <a:ea typeface="宋体" panose="02010600030101010101" pitchFamily="2" charset="-122"/>
              <a:sym typeface="黑体" panose="02010609060101010101" pitchFamily="49" charset="-122"/>
            </a:endParaRPr>
          </a:p>
          <a:p>
            <a:pPr marL="457200" lvl="0" indent="-457200">
              <a:lnSpc>
                <a:spcPct val="90000"/>
              </a:lnSpc>
              <a:buFont typeface="黑体" panose="02010609060101010101" pitchFamily="49" charset="-122"/>
              <a:buNone/>
            </a:pPr>
            <a:endParaRPr lang="zh-CN" altLang="en-US" dirty="0">
              <a:solidFill>
                <a:srgbClr val="000000"/>
              </a:solidFill>
              <a:latin typeface="宋体" panose="02010600030101010101" pitchFamily="2" charset="-122"/>
              <a:ea typeface="宋体" panose="02010600030101010101" pitchFamily="2" charset="-122"/>
              <a:sym typeface="黑体" panose="02010609060101010101" pitchFamily="49" charset="-122"/>
            </a:endParaRPr>
          </a:p>
          <a:p>
            <a:pPr marL="457200" lvl="0" indent="-457200">
              <a:lnSpc>
                <a:spcPct val="90000"/>
              </a:lnSpc>
              <a:buChar char="l"/>
            </a:pPr>
            <a:endParaRPr lang="en-US" altLang="en-US" dirty="0"/>
          </a:p>
        </p:txBody>
      </p:sp>
      <p:sp>
        <p:nvSpPr>
          <p:cNvPr id="111618" name="标题 1"/>
          <p:cNvSpPr>
            <a:spLocks noGrp="1"/>
          </p:cNvSpPr>
          <p:nvPr>
            <p:ph type="title"/>
          </p:nvPr>
        </p:nvSpPr>
        <p:spPr>
          <a:xfrm>
            <a:off x="857250" y="0"/>
            <a:ext cx="3571875" cy="857250"/>
          </a:xfrm>
        </p:spPr>
        <p:txBody>
          <a:bodyPr wrap="square" lIns="91440" tIns="45720" rIns="91440" bIns="45720" anchor="ctr"/>
          <a:lstStyle/>
          <a:p>
            <a:pPr lvl="0" algn="ctr"/>
            <a:r>
              <a:rPr lang="en-US" altLang="zh-CN" sz="3600" dirty="0">
                <a:solidFill>
                  <a:srgbClr val="000000"/>
                </a:solidFill>
                <a:latin typeface="黑体" panose="02010609060101010101" pitchFamily="49" charset="-122"/>
                <a:sym typeface="Arial" panose="020B0604020202020204" pitchFamily="34" charset="0"/>
              </a:rPr>
              <a:t>2.3 系统主页</a:t>
            </a:r>
          </a:p>
        </p:txBody>
      </p:sp>
      <p:pic>
        <p:nvPicPr>
          <p:cNvPr id="3" name="图片 2"/>
          <p:cNvPicPr>
            <a:picLocks noChangeAspect="1"/>
          </p:cNvPicPr>
          <p:nvPr/>
        </p:nvPicPr>
        <p:blipFill>
          <a:blip r:embed="rId2" cstate="print"/>
          <a:stretch>
            <a:fillRect/>
          </a:stretch>
        </p:blipFill>
        <p:spPr>
          <a:xfrm>
            <a:off x="133350" y="1122680"/>
            <a:ext cx="8876665" cy="5336540"/>
          </a:xfrm>
          <a:prstGeom prst="rect">
            <a:avLst/>
          </a:prstGeom>
        </p:spPr>
      </p:pic>
    </p:spTree>
  </p:cSld>
  <p:clrMapOvr>
    <a:masterClrMapping/>
  </p:clrMapOvr>
  <p:transition>
    <p:cover dir="u"/>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4" name="内容占位符 2"/>
          <p:cNvSpPr>
            <a:spLocks noGrp="1"/>
          </p:cNvSpPr>
          <p:nvPr>
            <p:ph/>
          </p:nvPr>
        </p:nvSpPr>
        <p:spPr>
          <a:xfrm>
            <a:off x="285750" y="785813"/>
            <a:ext cx="8207375" cy="5214938"/>
          </a:xfrm>
        </p:spPr>
        <p:txBody>
          <a:bodyPr vert="horz" wrap="square" lIns="91440" tIns="45720" rIns="91440" bIns="45720" numCol="1" anchor="t" anchorCtr="0" compatLnSpc="1"/>
          <a:lstStyle/>
          <a:p>
            <a:pPr marL="457200" marR="0" lvl="0" indent="-457200" algn="l" defTabSz="914400" rtl="0" eaLnBrk="0" fontAlgn="base" latinLnBrk="0" hangingPunct="0">
              <a:lnSpc>
                <a:spcPct val="150000"/>
              </a:lnSpc>
              <a:spcBef>
                <a:spcPts val="0"/>
              </a:spcBef>
              <a:spcAft>
                <a:spcPct val="0"/>
              </a:spcAft>
              <a:buClr>
                <a:schemeClr val="accent1"/>
              </a:buClr>
              <a:buSzTx/>
              <a:buFont typeface="Wingdings" panose="05000000000000000000" pitchFamily="2" charset="2"/>
              <a:buChar char="l"/>
              <a:defRPr/>
            </a:pPr>
            <a:r>
              <a:rPr kumimoji="0" lang="zh-CN" altLang="en-US" sz="2400" b="0" i="0" u="none" strike="noStrike" kern="1200" cap="none" spc="0" normalizeH="0" baseline="0" noProof="1" smtClean="0">
                <a:ln>
                  <a:noFill/>
                </a:ln>
                <a:solidFill>
                  <a:schemeClr val="tx1"/>
                </a:solidFill>
                <a:effectLst/>
                <a:uLnTx/>
                <a:uFillTx/>
                <a:latin typeface="微软雅黑" panose="020B0503020204020204" pitchFamily="34" charset="-122"/>
                <a:ea typeface="微软雅黑" panose="020B0503020204020204" pitchFamily="34" charset="-122"/>
                <a:cs typeface="+mn-cs"/>
                <a:sym typeface="Arial" panose="020B0604020202020204" pitchFamily="34" charset="0"/>
              </a:rPr>
              <a:t>设置审批机关：根据护士不同的业务类型，设置相应的审批机关。</a:t>
            </a:r>
          </a:p>
        </p:txBody>
      </p:sp>
      <p:sp>
        <p:nvSpPr>
          <p:cNvPr id="112642" name="标题 1"/>
          <p:cNvSpPr>
            <a:spLocks noGrp="1"/>
          </p:cNvSpPr>
          <p:nvPr>
            <p:ph type="title"/>
          </p:nvPr>
        </p:nvSpPr>
        <p:spPr>
          <a:xfrm>
            <a:off x="428625" y="142875"/>
            <a:ext cx="6858000" cy="574675"/>
          </a:xfrm>
        </p:spPr>
        <p:txBody>
          <a:bodyPr wrap="square" lIns="91440" tIns="45720" rIns="91440" bIns="45720" anchor="ctr"/>
          <a:lstStyle/>
          <a:p>
            <a:pPr lvl="0" algn="ctr"/>
            <a:r>
              <a:rPr lang="en-US" altLang="zh-CN" sz="3600" dirty="0">
                <a:solidFill>
                  <a:srgbClr val="000000"/>
                </a:solidFill>
                <a:latin typeface="黑体" panose="02010609060101010101" pitchFamily="49" charset="-122"/>
                <a:sym typeface="Arial" panose="020B0604020202020204" pitchFamily="34" charset="0"/>
              </a:rPr>
              <a:t>3.设置本院护士审批机关</a:t>
            </a:r>
          </a:p>
        </p:txBody>
      </p:sp>
      <p:pic>
        <p:nvPicPr>
          <p:cNvPr id="2" name="图片 81"/>
          <p:cNvPicPr>
            <a:picLocks noChangeAspect="1"/>
          </p:cNvPicPr>
          <p:nvPr/>
        </p:nvPicPr>
        <p:blipFill>
          <a:blip r:embed="rId2" cstate="print"/>
          <a:stretch>
            <a:fillRect/>
          </a:stretch>
        </p:blipFill>
        <p:spPr>
          <a:xfrm>
            <a:off x="1113790" y="1973580"/>
            <a:ext cx="6916420" cy="4872355"/>
          </a:xfrm>
          <a:prstGeom prst="rect">
            <a:avLst/>
          </a:prstGeom>
          <a:noFill/>
          <a:ln w="9525">
            <a:noFill/>
          </a:ln>
        </p:spPr>
      </p:pic>
    </p:spTree>
  </p:cSld>
  <p:clrMapOvr>
    <a:masterClrMapping/>
  </p:clrMapOvr>
  <p:transition>
    <p:cover dir="u"/>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3" name="标题 1"/>
          <p:cNvSpPr>
            <a:spLocks noGrp="1"/>
          </p:cNvSpPr>
          <p:nvPr>
            <p:ph type="title"/>
          </p:nvPr>
        </p:nvSpPr>
        <p:spPr>
          <a:xfrm>
            <a:off x="113030" y="142875"/>
            <a:ext cx="8207375" cy="574675"/>
          </a:xfrm>
        </p:spPr>
        <p:txBody>
          <a:bodyPr wrap="square" lIns="91440" tIns="45720" rIns="91440" bIns="45720" anchor="ctr"/>
          <a:lstStyle/>
          <a:p>
            <a:pPr lvl="0"/>
            <a:r>
              <a:rPr lang="en-US" altLang="zh-CN" sz="3600" dirty="0">
                <a:solidFill>
                  <a:srgbClr val="000000"/>
                </a:solidFill>
                <a:latin typeface="黑体" panose="02010609060101010101" pitchFamily="49" charset="-122"/>
                <a:sym typeface="Arial" panose="020B0604020202020204" pitchFamily="34" charset="0"/>
              </a:rPr>
              <a:t>4.为本院护士生成账户激活码</a:t>
            </a:r>
            <a:r>
              <a:rPr lang="en-US" altLang="zh-CN" sz="4000" b="0" dirty="0">
                <a:solidFill>
                  <a:srgbClr val="000000"/>
                </a:solidFill>
                <a:latin typeface="华文行楷" panose="02010800040101010101" pitchFamily="2" charset="-122"/>
                <a:ea typeface="华文行楷" panose="02010800040101010101" pitchFamily="2" charset="-122"/>
                <a:sym typeface="Arial" panose="020B0604020202020204" pitchFamily="34" charset="0"/>
              </a:rPr>
              <a:t> </a:t>
            </a:r>
          </a:p>
        </p:txBody>
      </p:sp>
      <p:sp>
        <p:nvSpPr>
          <p:cNvPr id="115714" name="矩形 3"/>
          <p:cNvSpPr/>
          <p:nvPr/>
        </p:nvSpPr>
        <p:spPr>
          <a:xfrm>
            <a:off x="214313" y="857250"/>
            <a:ext cx="9174480" cy="1198880"/>
          </a:xfrm>
          <a:prstGeom prst="rect">
            <a:avLst/>
          </a:prstGeom>
          <a:noFill/>
          <a:ln w="9525">
            <a:noFill/>
          </a:ln>
        </p:spPr>
        <p:txBody>
          <a:bodyPr wrap="none" anchor="t">
            <a:spAutoFit/>
          </a:bodyPr>
          <a:lstStyle/>
          <a:p>
            <a:pPr marL="457200" lvl="0" indent="-457200" eaLnBrk="0" hangingPunct="0">
              <a:lnSpc>
                <a:spcPct val="150000"/>
              </a:lnSpc>
              <a:buClr>
                <a:schemeClr val="accent1"/>
              </a:buClr>
              <a:buFont typeface="Wingdings" panose="05000000000000000000" pitchFamily="2" charset="2"/>
              <a:buChar char="l"/>
            </a:pPr>
            <a:r>
              <a:rPr lang="zh-CN" altLang="en-US" sz="2400" b="0" dirty="0">
                <a:latin typeface="微软雅黑" panose="020B0503020204020204" pitchFamily="34" charset="-122"/>
                <a:ea typeface="微软雅黑" panose="020B0503020204020204" pitchFamily="34" charset="-122"/>
                <a:sym typeface="黑体" panose="02010609060101010101" pitchFamily="49" charset="-122"/>
              </a:rPr>
              <a:t>护士注册成功并通过护士信息验证后，才能生成激活码。</a:t>
            </a:r>
          </a:p>
          <a:p>
            <a:pPr marL="457200" lvl="0" indent="-457200" eaLnBrk="0" hangingPunct="0">
              <a:lnSpc>
                <a:spcPct val="150000"/>
              </a:lnSpc>
              <a:buClr>
                <a:schemeClr val="accent1"/>
              </a:buClr>
              <a:buFont typeface="Wingdings" panose="05000000000000000000" pitchFamily="2" charset="2"/>
              <a:buChar char="l"/>
            </a:pPr>
            <a:r>
              <a:rPr lang="zh-CN" altLang="en-US" sz="2400" b="0" dirty="0">
                <a:latin typeface="微软雅黑" panose="020B0503020204020204" pitchFamily="34" charset="-122"/>
                <a:ea typeface="微软雅黑" panose="020B0503020204020204" pitchFamily="34" charset="-122"/>
                <a:sym typeface="黑体" panose="02010609060101010101" pitchFamily="49" charset="-122"/>
              </a:rPr>
              <a:t>护士未收到激活码，请机构及时口头告知护士，不再重复发放。</a:t>
            </a:r>
          </a:p>
        </p:txBody>
      </p:sp>
      <p:pic>
        <p:nvPicPr>
          <p:cNvPr id="2" name="图片 40"/>
          <p:cNvPicPr>
            <a:picLocks noChangeAspect="1"/>
          </p:cNvPicPr>
          <p:nvPr/>
        </p:nvPicPr>
        <p:blipFill>
          <a:blip r:embed="rId2" cstate="print"/>
          <a:stretch>
            <a:fillRect/>
          </a:stretch>
        </p:blipFill>
        <p:spPr>
          <a:xfrm>
            <a:off x="958850" y="1993265"/>
            <a:ext cx="7226935" cy="4917440"/>
          </a:xfrm>
          <a:prstGeom prst="rect">
            <a:avLst/>
          </a:prstGeom>
          <a:noFill/>
          <a:ln w="9525">
            <a:noFill/>
          </a:ln>
        </p:spPr>
      </p:pic>
    </p:spTree>
  </p:cSld>
  <p:clrMapOvr>
    <a:masterClrMapping/>
  </p:clrMapOvr>
  <p:transition>
    <p:cover dir="u"/>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标题 1"/>
          <p:cNvSpPr>
            <a:spLocks noGrp="1"/>
          </p:cNvSpPr>
          <p:nvPr>
            <p:ph type="title"/>
          </p:nvPr>
        </p:nvSpPr>
        <p:spPr>
          <a:xfrm>
            <a:off x="-417830" y="125095"/>
            <a:ext cx="7086600" cy="574675"/>
          </a:xfrm>
        </p:spPr>
        <p:txBody>
          <a:bodyPr wrap="square" lIns="91440" tIns="45720" rIns="91440" bIns="45720" anchor="ctr"/>
          <a:lstStyle/>
          <a:p>
            <a:pPr lvl="0" algn="ctr"/>
            <a:r>
              <a:rPr lang="en-US" altLang="zh-CN" sz="3600" dirty="0">
                <a:solidFill>
                  <a:srgbClr val="000000"/>
                </a:solidFill>
                <a:latin typeface="黑体" panose="02010609060101010101" pitchFamily="49" charset="-122"/>
                <a:sym typeface="Arial" panose="020B0604020202020204" pitchFamily="34" charset="0"/>
              </a:rPr>
              <a:t>4.1.撤销护士账户</a:t>
            </a:r>
          </a:p>
        </p:txBody>
      </p:sp>
      <p:sp>
        <p:nvSpPr>
          <p:cNvPr id="116739" name="矩形 3"/>
          <p:cNvSpPr/>
          <p:nvPr/>
        </p:nvSpPr>
        <p:spPr>
          <a:xfrm>
            <a:off x="285750" y="785813"/>
            <a:ext cx="8260080" cy="1198880"/>
          </a:xfrm>
          <a:prstGeom prst="rect">
            <a:avLst/>
          </a:prstGeom>
          <a:noFill/>
          <a:ln w="9525">
            <a:noFill/>
          </a:ln>
        </p:spPr>
        <p:txBody>
          <a:bodyPr wrap="none" anchor="t">
            <a:spAutoFit/>
          </a:bodyPr>
          <a:lstStyle/>
          <a:p>
            <a:pPr marL="457200" lvl="0" indent="-457200" eaLnBrk="0" hangingPunct="0">
              <a:lnSpc>
                <a:spcPct val="150000"/>
              </a:lnSpc>
              <a:buClr>
                <a:schemeClr val="accent1"/>
              </a:buClr>
              <a:buFont typeface="Wingdings" panose="05000000000000000000" pitchFamily="2" charset="2"/>
              <a:buChar char="l"/>
            </a:pPr>
            <a:r>
              <a:rPr lang="en-US" altLang="en-US" sz="2400" b="0" dirty="0">
                <a:latin typeface="微软雅黑" panose="020B0503020204020204" pitchFamily="34" charset="-122"/>
                <a:ea typeface="微软雅黑" panose="020B0503020204020204" pitchFamily="34" charset="-122"/>
                <a:sym typeface="黑体" panose="02010609060101010101" pitchFamily="49" charset="-122"/>
              </a:rPr>
              <a:t>发现本院护士有异常或被错误注册，可选择撤销该账户，</a:t>
            </a:r>
            <a:endParaRPr lang="en-US" altLang="zh-CN" sz="2400" b="0" dirty="0">
              <a:latin typeface="微软雅黑" panose="020B0503020204020204" pitchFamily="34" charset="-122"/>
              <a:ea typeface="微软雅黑" panose="020B0503020204020204" pitchFamily="34" charset="-122"/>
              <a:sym typeface="黑体" panose="02010609060101010101" pitchFamily="49" charset="-122"/>
            </a:endParaRPr>
          </a:p>
          <a:p>
            <a:pPr marL="457200" lvl="0" indent="-457200" eaLnBrk="0" hangingPunct="0">
              <a:lnSpc>
                <a:spcPct val="150000"/>
              </a:lnSpc>
              <a:buClr>
                <a:schemeClr val="accent1"/>
              </a:buClr>
            </a:pPr>
            <a:r>
              <a:rPr lang="en-US" altLang="en-US" sz="2400" b="0" dirty="0">
                <a:latin typeface="微软雅黑" panose="020B0503020204020204" pitchFamily="34" charset="-122"/>
                <a:ea typeface="微软雅黑" panose="020B0503020204020204" pitchFamily="34" charset="-122"/>
                <a:sym typeface="黑体" panose="02010609060101010101" pitchFamily="49" charset="-122"/>
              </a:rPr>
              <a:t>并</a:t>
            </a:r>
            <a:r>
              <a:rPr lang="zh-CN" altLang="en-US" sz="2400" b="0" dirty="0">
                <a:latin typeface="微软雅黑" panose="020B0503020204020204" pitchFamily="34" charset="-122"/>
                <a:ea typeface="微软雅黑" panose="020B0503020204020204" pitchFamily="34" charset="-122"/>
                <a:sym typeface="黑体" panose="02010609060101010101" pitchFamily="49" charset="-122"/>
              </a:rPr>
              <a:t>重新申请</a:t>
            </a:r>
            <a:r>
              <a:rPr lang="en-US" altLang="en-US" sz="2400" b="0" dirty="0">
                <a:latin typeface="微软雅黑" panose="020B0503020204020204" pitchFamily="34" charset="-122"/>
                <a:ea typeface="微软雅黑" panose="020B0503020204020204" pitchFamily="34" charset="-122"/>
                <a:sym typeface="黑体" panose="02010609060101010101" pitchFamily="49" charset="-122"/>
              </a:rPr>
              <a:t>注册。</a:t>
            </a:r>
            <a:r>
              <a:rPr lang="zh-CN" altLang="en-US" sz="2400" b="0" dirty="0">
                <a:solidFill>
                  <a:srgbClr val="FF0000"/>
                </a:solidFill>
                <a:latin typeface="微软雅黑" panose="020B0503020204020204" pitchFamily="34" charset="-122"/>
                <a:ea typeface="微软雅黑" panose="020B0503020204020204" pitchFamily="34" charset="-122"/>
                <a:sym typeface="黑体" panose="02010609060101010101" pitchFamily="49" charset="-122"/>
              </a:rPr>
              <a:t>（已成功办理过业务的账户不能撤销）</a:t>
            </a:r>
          </a:p>
        </p:txBody>
      </p:sp>
      <p:pic>
        <p:nvPicPr>
          <p:cNvPr id="2" name="图片 688" descr="1"/>
          <p:cNvPicPr>
            <a:picLocks noChangeAspect="1"/>
          </p:cNvPicPr>
          <p:nvPr/>
        </p:nvPicPr>
        <p:blipFill>
          <a:blip r:embed="rId2" cstate="print"/>
          <a:stretch>
            <a:fillRect/>
          </a:stretch>
        </p:blipFill>
        <p:spPr>
          <a:xfrm>
            <a:off x="530860" y="1985010"/>
            <a:ext cx="8368030" cy="4829175"/>
          </a:xfrm>
          <a:prstGeom prst="rect">
            <a:avLst/>
          </a:prstGeom>
          <a:noFill/>
          <a:ln w="9525">
            <a:noFill/>
          </a:ln>
        </p:spPr>
      </p:pic>
    </p:spTree>
  </p:cSld>
  <p:clrMapOvr>
    <a:masterClrMapping/>
  </p:clrMapOvr>
  <p:transition>
    <p:cover dir="u"/>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1" name="标题 1"/>
          <p:cNvSpPr>
            <a:spLocks noGrp="1"/>
          </p:cNvSpPr>
          <p:nvPr>
            <p:ph type="title"/>
          </p:nvPr>
        </p:nvSpPr>
        <p:spPr>
          <a:xfrm>
            <a:off x="-642937" y="0"/>
            <a:ext cx="8207375" cy="785813"/>
          </a:xfrm>
        </p:spPr>
        <p:txBody>
          <a:bodyPr wrap="square" lIns="91440" tIns="45720" rIns="91440" bIns="45720" anchor="ctr"/>
          <a:lstStyle/>
          <a:p>
            <a:pPr lvl="0"/>
            <a:r>
              <a:rPr lang="en-US" altLang="zh-CN" sz="3600" dirty="0">
                <a:solidFill>
                  <a:srgbClr val="000000"/>
                </a:solidFill>
                <a:latin typeface="黑体" panose="02010609060101010101" pitchFamily="49" charset="-122"/>
                <a:sym typeface="Arial" panose="020B0604020202020204" pitchFamily="34" charset="0"/>
              </a:rPr>
              <a:t>5.核对本院护士信息</a:t>
            </a:r>
            <a:endParaRPr lang="en-US" altLang="zh-CN" sz="4000" b="0" dirty="0">
              <a:solidFill>
                <a:srgbClr val="000000"/>
              </a:solidFill>
              <a:latin typeface="华文行楷" panose="02010800040101010101" pitchFamily="2" charset="-122"/>
              <a:ea typeface="华文行楷" panose="02010800040101010101" pitchFamily="2" charset="-122"/>
              <a:sym typeface="Arial" panose="020B0604020202020204" pitchFamily="34" charset="0"/>
            </a:endParaRPr>
          </a:p>
        </p:txBody>
      </p:sp>
      <p:sp>
        <p:nvSpPr>
          <p:cNvPr id="117762" name="矩形 3"/>
          <p:cNvSpPr/>
          <p:nvPr/>
        </p:nvSpPr>
        <p:spPr>
          <a:xfrm>
            <a:off x="214313" y="1571625"/>
            <a:ext cx="8429625" cy="3046095"/>
          </a:xfrm>
          <a:prstGeom prst="rect">
            <a:avLst/>
          </a:prstGeom>
          <a:noFill/>
          <a:ln w="9525">
            <a:noFill/>
          </a:ln>
        </p:spPr>
        <p:txBody>
          <a:bodyPr anchor="t">
            <a:spAutoFit/>
          </a:bodyPr>
          <a:lstStyle/>
          <a:p>
            <a:pPr marL="342900" lvl="0" indent="-342900" eaLnBrk="0" hangingPunct="0">
              <a:lnSpc>
                <a:spcPct val="200000"/>
              </a:lnSpc>
              <a:buClr>
                <a:schemeClr val="accent1"/>
              </a:buClr>
              <a:buFont typeface="Wingdings" panose="05000000000000000000" pitchFamily="2" charset="2"/>
              <a:buChar char="n"/>
            </a:pPr>
            <a:r>
              <a:rPr lang="en-US" altLang="en-US" sz="2400" b="0" dirty="0">
                <a:latin typeface="微软雅黑" panose="020B0503020204020204" pitchFamily="34" charset="-122"/>
                <a:ea typeface="微软雅黑" panose="020B0503020204020204" pitchFamily="34" charset="-122"/>
                <a:sym typeface="+mn-ea"/>
              </a:rPr>
              <a:t>本人在本机构执业但护士信息不在本机构列表中的护士；</a:t>
            </a:r>
            <a:endParaRPr lang="en-US" altLang="zh-CN" sz="2400" b="0" dirty="0">
              <a:latin typeface="微软雅黑" panose="020B0503020204020204" pitchFamily="34" charset="-122"/>
              <a:ea typeface="微软雅黑" panose="020B0503020204020204" pitchFamily="34" charset="-122"/>
              <a:sym typeface="+mn-ea"/>
            </a:endParaRPr>
          </a:p>
          <a:p>
            <a:pPr marL="342900" lvl="0" indent="-342900" eaLnBrk="0" hangingPunct="0">
              <a:lnSpc>
                <a:spcPct val="200000"/>
              </a:lnSpc>
              <a:buClr>
                <a:schemeClr val="accent1"/>
              </a:buClr>
              <a:buFont typeface="Wingdings" panose="05000000000000000000" pitchFamily="2" charset="2"/>
              <a:buChar char="n"/>
            </a:pPr>
            <a:r>
              <a:rPr lang="en-US" altLang="en-US" sz="2400" b="0" dirty="0">
                <a:latin typeface="微软雅黑" panose="020B0503020204020204" pitchFamily="34" charset="-122"/>
                <a:ea typeface="微软雅黑" panose="020B0503020204020204" pitchFamily="34" charset="-122"/>
                <a:sym typeface="+mn-ea"/>
              </a:rPr>
              <a:t>本人已不在本机构但护士信息还在本机构的护士；</a:t>
            </a:r>
            <a:endParaRPr lang="en-US" altLang="zh-CN" sz="2400" b="0" dirty="0">
              <a:latin typeface="微软雅黑" panose="020B0503020204020204" pitchFamily="34" charset="-122"/>
              <a:ea typeface="微软雅黑" panose="020B0503020204020204" pitchFamily="34" charset="-122"/>
              <a:sym typeface="+mn-ea"/>
            </a:endParaRPr>
          </a:p>
          <a:p>
            <a:pPr marL="342900" lvl="0" indent="-342900" eaLnBrk="0" hangingPunct="0">
              <a:lnSpc>
                <a:spcPct val="200000"/>
              </a:lnSpc>
              <a:buClr>
                <a:schemeClr val="accent1"/>
              </a:buClr>
              <a:buFont typeface="Wingdings" panose="05000000000000000000" pitchFamily="2" charset="2"/>
              <a:buChar char="n"/>
            </a:pPr>
            <a:r>
              <a:rPr lang="en-US" altLang="en-US" sz="2400" b="0" dirty="0">
                <a:latin typeface="微软雅黑" panose="020B0503020204020204" pitchFamily="34" charset="-122"/>
                <a:ea typeface="微软雅黑" panose="020B0503020204020204" pitchFamily="34" charset="-122"/>
                <a:sym typeface="+mn-ea"/>
              </a:rPr>
              <a:t>若发现有以上的问题，请到系统内“护士验证”功能中查看，并办理相关业务。</a:t>
            </a:r>
            <a:endParaRPr lang="en-US" altLang="zh-CN" sz="2400" b="0" dirty="0">
              <a:latin typeface="微软雅黑" panose="020B0503020204020204" pitchFamily="34" charset="-122"/>
              <a:ea typeface="微软雅黑" panose="020B0503020204020204" pitchFamily="34" charset="-122"/>
              <a:sym typeface="+mn-ea"/>
            </a:endParaRPr>
          </a:p>
        </p:txBody>
      </p:sp>
    </p:spTree>
  </p:cSld>
  <p:clrMapOvr>
    <a:masterClrMapping/>
  </p:clrMapOvr>
  <p:transition>
    <p:cover dir="u"/>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标题 1"/>
          <p:cNvSpPr>
            <a:spLocks noGrp="1"/>
          </p:cNvSpPr>
          <p:nvPr>
            <p:ph type="title"/>
          </p:nvPr>
        </p:nvSpPr>
        <p:spPr>
          <a:xfrm>
            <a:off x="752475" y="123825"/>
            <a:ext cx="4483735" cy="574675"/>
          </a:xfrm>
        </p:spPr>
        <p:txBody>
          <a:bodyPr wrap="square" lIns="91440" tIns="45720" rIns="91440" bIns="45720" anchor="ctr"/>
          <a:lstStyle/>
          <a:p>
            <a:pPr lvl="0"/>
            <a:r>
              <a:rPr lang="en-US" altLang="zh-CN" sz="3600" dirty="0">
                <a:solidFill>
                  <a:srgbClr val="000000"/>
                </a:solidFill>
                <a:latin typeface="黑体" panose="02010609060101010101" pitchFamily="49" charset="-122"/>
                <a:sym typeface="Arial" panose="020B0604020202020204" pitchFamily="34" charset="0"/>
              </a:rPr>
              <a:t>5.1 本院护士信息</a:t>
            </a:r>
            <a:r>
              <a:rPr lang="en-US" altLang="zh-CN" sz="4000" b="0" dirty="0">
                <a:solidFill>
                  <a:srgbClr val="000000"/>
                </a:solidFill>
                <a:latin typeface="华文行楷" panose="02010800040101010101" pitchFamily="2" charset="-122"/>
                <a:ea typeface="华文行楷" panose="02010800040101010101" pitchFamily="2" charset="-122"/>
                <a:sym typeface="Arial" panose="020B0604020202020204" pitchFamily="34" charset="0"/>
              </a:rPr>
              <a:t> </a:t>
            </a:r>
          </a:p>
        </p:txBody>
      </p:sp>
      <p:pic>
        <p:nvPicPr>
          <p:cNvPr id="3" name="图片 93"/>
          <p:cNvPicPr>
            <a:picLocks noChangeAspect="1"/>
          </p:cNvPicPr>
          <p:nvPr/>
        </p:nvPicPr>
        <p:blipFill>
          <a:blip r:embed="rId2" cstate="print"/>
          <a:stretch>
            <a:fillRect/>
          </a:stretch>
        </p:blipFill>
        <p:spPr>
          <a:xfrm>
            <a:off x="368300" y="836295"/>
            <a:ext cx="8407400" cy="6099810"/>
          </a:xfrm>
          <a:prstGeom prst="rect">
            <a:avLst/>
          </a:prstGeom>
          <a:noFill/>
          <a:ln w="9525">
            <a:noFill/>
          </a:ln>
        </p:spPr>
      </p:pic>
    </p:spTree>
  </p:cSld>
  <p:clrMapOvr>
    <a:masterClrMapping/>
  </p:clrMapOvr>
  <p:transition>
    <p:cover dir="u"/>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标题 1"/>
          <p:cNvSpPr>
            <a:spLocks noGrp="1"/>
          </p:cNvSpPr>
          <p:nvPr>
            <p:ph type="title"/>
          </p:nvPr>
        </p:nvSpPr>
        <p:spPr>
          <a:xfrm>
            <a:off x="582295" y="-8255"/>
            <a:ext cx="5786438" cy="857250"/>
          </a:xfrm>
        </p:spPr>
        <p:txBody>
          <a:bodyPr wrap="square" lIns="91440" tIns="45720" rIns="91440" bIns="45720" anchor="ctr"/>
          <a:lstStyle/>
          <a:p>
            <a:pPr lvl="0"/>
            <a:r>
              <a:rPr lang="en-US" altLang="zh-CN" sz="3600" dirty="0">
                <a:solidFill>
                  <a:srgbClr val="000000"/>
                </a:solidFill>
                <a:latin typeface="黑体" panose="02010609060101010101" pitchFamily="49" charset="-122"/>
                <a:sym typeface="黑体" panose="02010609060101010101" pitchFamily="49" charset="-122"/>
              </a:rPr>
              <a:t>5.2 护士执业信息验证</a:t>
            </a:r>
            <a:endParaRPr lang="en-US" altLang="en-US" sz="4000" b="0" dirty="0">
              <a:solidFill>
                <a:srgbClr val="000000"/>
              </a:solidFill>
              <a:latin typeface="华文行楷" panose="02010800040101010101" pitchFamily="2" charset="-122"/>
              <a:ea typeface="华文行楷" panose="02010800040101010101" pitchFamily="2" charset="-122"/>
              <a:sym typeface="Arial" panose="020B0604020202020204" pitchFamily="34" charset="0"/>
            </a:endParaRPr>
          </a:p>
        </p:txBody>
      </p:sp>
      <p:pic>
        <p:nvPicPr>
          <p:cNvPr id="2" name="图片 85"/>
          <p:cNvPicPr>
            <a:picLocks noChangeAspect="1"/>
          </p:cNvPicPr>
          <p:nvPr/>
        </p:nvPicPr>
        <p:blipFill>
          <a:blip r:embed="rId3" cstate="print"/>
          <a:stretch>
            <a:fillRect/>
          </a:stretch>
        </p:blipFill>
        <p:spPr>
          <a:xfrm>
            <a:off x="582295" y="1555750"/>
            <a:ext cx="8016875" cy="5264150"/>
          </a:xfrm>
          <a:prstGeom prst="rect">
            <a:avLst/>
          </a:prstGeom>
          <a:noFill/>
          <a:ln w="9525">
            <a:noFill/>
          </a:ln>
        </p:spPr>
      </p:pic>
      <p:sp>
        <p:nvSpPr>
          <p:cNvPr id="123907" name="矩形 3"/>
          <p:cNvSpPr/>
          <p:nvPr/>
        </p:nvSpPr>
        <p:spPr>
          <a:xfrm>
            <a:off x="260350" y="770890"/>
            <a:ext cx="8268335" cy="645160"/>
          </a:xfrm>
          <a:prstGeom prst="rect">
            <a:avLst/>
          </a:prstGeom>
          <a:noFill/>
          <a:ln w="9525">
            <a:noFill/>
          </a:ln>
        </p:spPr>
        <p:txBody>
          <a:bodyPr wrap="square" anchor="t">
            <a:spAutoFit/>
          </a:bodyPr>
          <a:lstStyle/>
          <a:p>
            <a:pPr marL="457200" lvl="0" indent="-457200" eaLnBrk="0" hangingPunct="0">
              <a:lnSpc>
                <a:spcPct val="150000"/>
              </a:lnSpc>
              <a:buClr>
                <a:schemeClr val="accent1"/>
              </a:buClr>
              <a:buFont typeface="Wingdings" panose="05000000000000000000" pitchFamily="2" charset="2"/>
              <a:buChar char="l"/>
            </a:pPr>
            <a:r>
              <a:rPr lang="zh-CN" altLang="en-US" sz="2400" b="0" dirty="0">
                <a:latin typeface="微软雅黑" panose="020B0503020204020204" pitchFamily="34" charset="-122"/>
                <a:ea typeface="微软雅黑" panose="020B0503020204020204" pitchFamily="34" charset="-122"/>
                <a:sym typeface="黑体" panose="02010609060101010101" pitchFamily="49" charset="-122"/>
              </a:rPr>
              <a:t>本功能可在全国护士数据库中查询验证上网的护士信息</a:t>
            </a:r>
            <a:r>
              <a:rPr lang="en-US" altLang="en-US" sz="2400" b="0" dirty="0">
                <a:latin typeface="微软雅黑" panose="020B0503020204020204" pitchFamily="34" charset="-122"/>
                <a:ea typeface="微软雅黑" panose="020B0503020204020204" pitchFamily="34" charset="-122"/>
                <a:sym typeface="黑体" panose="02010609060101010101" pitchFamily="49" charset="-122"/>
              </a:rPr>
              <a:t>。</a:t>
            </a:r>
            <a:endParaRPr lang="en-US" altLang="zh-CN" sz="2400" b="0" dirty="0">
              <a:latin typeface="微软雅黑" panose="020B0503020204020204" pitchFamily="34" charset="-122"/>
              <a:ea typeface="微软雅黑" panose="020B0503020204020204" pitchFamily="34" charset="-122"/>
              <a:sym typeface="黑体" panose="02010609060101010101" pitchFamily="49" charset="-122"/>
            </a:endParaRPr>
          </a:p>
        </p:txBody>
      </p:sp>
    </p:spTree>
    <p:custDataLst>
      <p:tags r:id="rId1"/>
    </p:custDataLst>
  </p:cSld>
  <p:clrMapOvr>
    <a:masterClrMapping/>
  </p:clrMapOvr>
  <p:transition>
    <p:cover dir="u"/>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5" name="标题 1"/>
          <p:cNvSpPr>
            <a:spLocks noGrp="1"/>
          </p:cNvSpPr>
          <p:nvPr>
            <p:ph type="title"/>
          </p:nvPr>
        </p:nvSpPr>
        <p:spPr>
          <a:xfrm>
            <a:off x="0" y="142875"/>
            <a:ext cx="8207375" cy="574675"/>
          </a:xfrm>
        </p:spPr>
        <p:txBody>
          <a:bodyPr wrap="square" lIns="91440" tIns="45720" rIns="91440" bIns="45720" anchor="ctr"/>
          <a:lstStyle/>
          <a:p>
            <a:pPr lvl="0" algn="l"/>
            <a:r>
              <a:rPr lang="zh-CN" altLang="en-US" sz="3200" b="0" dirty="0">
                <a:solidFill>
                  <a:srgbClr val="000000"/>
                </a:solidFill>
                <a:latin typeface="华文行楷" panose="02010800040101010101" pitchFamily="2" charset="-122"/>
                <a:ea typeface="华文行楷" panose="02010800040101010101" pitchFamily="2" charset="-122"/>
              </a:rPr>
              <a:t>           </a:t>
            </a:r>
            <a:r>
              <a:rPr lang="zh-CN" altLang="en-US" sz="3200" b="0" dirty="0">
                <a:solidFill>
                  <a:srgbClr val="000000"/>
                </a:solidFill>
                <a:latin typeface="黑体" panose="02010609060101010101" pitchFamily="49" charset="-122"/>
                <a:ea typeface="黑体" panose="02010609060101010101" pitchFamily="49" charset="-122"/>
              </a:rPr>
              <a:t> </a:t>
            </a:r>
            <a:r>
              <a:rPr lang="en-US" altLang="zh-CN" sz="4000" b="0" dirty="0">
                <a:solidFill>
                  <a:srgbClr val="000000"/>
                </a:solidFill>
                <a:latin typeface="黑体" panose="02010609060101010101" pitchFamily="49" charset="-122"/>
              </a:rPr>
              <a:t>1.</a:t>
            </a:r>
            <a:r>
              <a:rPr lang="zh-CN" altLang="en-US" sz="4000" b="0" dirty="0" smtClean="0">
                <a:solidFill>
                  <a:srgbClr val="000000"/>
                </a:solidFill>
                <a:latin typeface="华文行楷" panose="02010800040101010101" pitchFamily="2" charset="-122"/>
                <a:ea typeface="华文行楷" panose="02010800040101010101" pitchFamily="2" charset="-122"/>
              </a:rPr>
              <a:t>电子化注册</a:t>
            </a:r>
            <a:r>
              <a:rPr lang="zh-CN" altLang="en-US" sz="4000" b="0" dirty="0">
                <a:solidFill>
                  <a:srgbClr val="000000"/>
                </a:solidFill>
                <a:latin typeface="华文行楷" panose="02010800040101010101" pitchFamily="2" charset="-122"/>
                <a:ea typeface="华文行楷" panose="02010800040101010101" pitchFamily="2" charset="-122"/>
              </a:rPr>
              <a:t>的意义</a:t>
            </a:r>
          </a:p>
        </p:txBody>
      </p:sp>
      <p:sp>
        <p:nvSpPr>
          <p:cNvPr id="3" name="内容占位符 2"/>
          <p:cNvSpPr>
            <a:spLocks noGrp="1"/>
          </p:cNvSpPr>
          <p:nvPr>
            <p:ph/>
          </p:nvPr>
        </p:nvSpPr>
        <p:spPr>
          <a:xfrm>
            <a:off x="571500" y="1071563"/>
            <a:ext cx="7858125" cy="5143500"/>
          </a:xfrm>
        </p:spPr>
        <p:txBody>
          <a:bodyPr vert="horz" wrap="square" lIns="91440" tIns="45720" rIns="91440" bIns="45720" numCol="1" anchor="t" anchorCtr="0" compatLnSpc="1"/>
          <a:lstStyle/>
          <a:p>
            <a:pPr marL="342900" marR="0" lvl="0" indent="-177800" algn="l" defTabSz="914400" rtl="0" eaLnBrk="0" fontAlgn="base" latinLnBrk="0" hangingPunct="0">
              <a:lnSpc>
                <a:spcPct val="100000"/>
              </a:lnSpc>
              <a:spcBef>
                <a:spcPts val="0"/>
              </a:spcBef>
              <a:spcAft>
                <a:spcPct val="0"/>
              </a:spcAft>
              <a:buClr>
                <a:schemeClr val="accent1"/>
              </a:buClr>
              <a:buSzTx/>
              <a:buFont typeface="Wingdings" panose="05000000000000000000" pitchFamily="2" charset="2"/>
              <a:buChar char="n"/>
              <a:defRPr/>
            </a:pPr>
            <a:r>
              <a:rPr kumimoji="0" lang="zh-CN" altLang="en-US" sz="2800" b="0" i="0" u="none" strike="noStrike" kern="0" cap="none" spc="0" normalizeH="0" baseline="0" noProof="1" smtClean="0">
                <a:ln>
                  <a:noFill/>
                </a:ln>
                <a:solidFill>
                  <a:srgbClr val="000000"/>
                </a:solidFill>
                <a:effectLst/>
                <a:uLnTx/>
                <a:uFillTx/>
                <a:latin typeface="微软雅黑" panose="020B0503020204020204" pitchFamily="34" charset="-122"/>
                <a:ea typeface="微软雅黑" panose="020B0503020204020204" pitchFamily="34" charset="-122"/>
                <a:cs typeface="+mn-cs"/>
              </a:rPr>
              <a:t>实现</a:t>
            </a:r>
            <a:r>
              <a:rPr kumimoji="0" lang="zh-CN" altLang="en-US" sz="2800" b="0" i="0" u="none" strike="noStrike" kern="0" cap="none" spc="0" normalizeH="0" baseline="0" noProof="1">
                <a:ln>
                  <a:noFill/>
                </a:ln>
                <a:solidFill>
                  <a:srgbClr val="000000"/>
                </a:solidFill>
                <a:effectLst/>
                <a:uLnTx/>
                <a:uFillTx/>
                <a:latin typeface="微软雅黑" panose="020B0503020204020204" pitchFamily="34" charset="-122"/>
                <a:ea typeface="微软雅黑" panose="020B0503020204020204" pitchFamily="34" charset="-122"/>
                <a:cs typeface="+mn-cs"/>
              </a:rPr>
              <a:t>行业互联网+，方便护士网上办理</a:t>
            </a:r>
            <a:r>
              <a:rPr kumimoji="0" lang="zh-CN" altLang="en-US" sz="2800" b="0" i="0" u="none" strike="noStrike" kern="0" cap="none" spc="0" normalizeH="0" baseline="0" noProof="1" smtClean="0">
                <a:ln>
                  <a:noFill/>
                </a:ln>
                <a:solidFill>
                  <a:srgbClr val="000000"/>
                </a:solidFill>
                <a:effectLst/>
                <a:uLnTx/>
                <a:uFillTx/>
                <a:latin typeface="微软雅黑" panose="020B0503020204020204" pitchFamily="34" charset="-122"/>
                <a:ea typeface="微软雅黑" panose="020B0503020204020204" pitchFamily="34" charset="-122"/>
                <a:cs typeface="+mn-cs"/>
              </a:rPr>
              <a:t>业务</a:t>
            </a:r>
          </a:p>
          <a:p>
            <a:pPr marL="342900" marR="0" lvl="0" indent="-177800" algn="l" defTabSz="914400" rtl="0" eaLnBrk="0" fontAlgn="base" latinLnBrk="0" hangingPunct="0">
              <a:lnSpc>
                <a:spcPct val="100000"/>
              </a:lnSpc>
              <a:spcBef>
                <a:spcPts val="0"/>
              </a:spcBef>
              <a:spcAft>
                <a:spcPct val="0"/>
              </a:spcAft>
              <a:buClr>
                <a:schemeClr val="accent1"/>
              </a:buClr>
              <a:buSzTx/>
              <a:buFont typeface="Wingdings" panose="05000000000000000000" pitchFamily="2" charset="2"/>
              <a:buNone/>
              <a:defRPr/>
            </a:pPr>
            <a:endParaRPr kumimoji="0" lang="zh-CN" altLang="en-US" sz="2800" b="0" i="0" u="none" strike="noStrike" kern="0" cap="none" spc="0" normalizeH="0" baseline="0" noProof="1" smtClean="0">
              <a:ln>
                <a:noFill/>
              </a:ln>
              <a:solidFill>
                <a:srgbClr val="000000"/>
              </a:solidFill>
              <a:effectLst/>
              <a:uLnTx/>
              <a:uFillTx/>
              <a:latin typeface="微软雅黑" panose="020B0503020204020204" pitchFamily="34" charset="-122"/>
              <a:ea typeface="微软雅黑" panose="020B0503020204020204" pitchFamily="34" charset="-122"/>
              <a:cs typeface="+mn-cs"/>
            </a:endParaRPr>
          </a:p>
          <a:p>
            <a:pPr marL="342900" marR="0" lvl="0" indent="-177800" algn="l" defTabSz="914400" rtl="0" eaLnBrk="0" fontAlgn="base" latinLnBrk="0" hangingPunct="0">
              <a:lnSpc>
                <a:spcPct val="100000"/>
              </a:lnSpc>
              <a:spcBef>
                <a:spcPts val="0"/>
              </a:spcBef>
              <a:spcAft>
                <a:spcPct val="0"/>
              </a:spcAft>
              <a:buClr>
                <a:schemeClr val="accent1"/>
              </a:buClr>
              <a:buSzTx/>
              <a:buFont typeface="Wingdings" panose="05000000000000000000" pitchFamily="2" charset="2"/>
              <a:buChar char="n"/>
              <a:defRPr/>
            </a:pPr>
            <a:r>
              <a:rPr kumimoji="0" lang="zh-CN" altLang="en-US" sz="2800" b="0" i="0" u="none" strike="noStrike" kern="0" cap="none" spc="0" normalizeH="0" baseline="0" noProof="1" smtClean="0">
                <a:ln>
                  <a:noFill/>
                </a:ln>
                <a:solidFill>
                  <a:srgbClr val="000000"/>
                </a:solidFill>
                <a:effectLst/>
                <a:uLnTx/>
                <a:uFillTx/>
                <a:latin typeface="微软雅黑" panose="020B0503020204020204" pitchFamily="34" charset="-122"/>
                <a:ea typeface="微软雅黑" panose="020B0503020204020204" pitchFamily="34" charset="-122"/>
                <a:cs typeface="+mn-cs"/>
              </a:rPr>
              <a:t>加强护士信息</a:t>
            </a:r>
            <a:r>
              <a:rPr kumimoji="0" lang="zh-CN" altLang="en-US" sz="2800" b="0" i="0" u="none" strike="noStrike" kern="0" cap="none" spc="0" normalizeH="0" baseline="0" noProof="1">
                <a:ln>
                  <a:noFill/>
                </a:ln>
                <a:solidFill>
                  <a:srgbClr val="000000"/>
                </a:solidFill>
                <a:effectLst/>
                <a:uLnTx/>
                <a:uFillTx/>
                <a:latin typeface="微软雅黑" panose="020B0503020204020204" pitchFamily="34" charset="-122"/>
                <a:ea typeface="微软雅黑" panose="020B0503020204020204" pitchFamily="34" charset="-122"/>
                <a:cs typeface="+mn-cs"/>
              </a:rPr>
              <a:t>公开和透明</a:t>
            </a:r>
          </a:p>
          <a:p>
            <a:pPr marL="342900" marR="0" lvl="0" indent="-177800" algn="l" defTabSz="914400" rtl="0" eaLnBrk="0" fontAlgn="base" latinLnBrk="0" hangingPunct="0">
              <a:lnSpc>
                <a:spcPct val="100000"/>
              </a:lnSpc>
              <a:spcBef>
                <a:spcPts val="0"/>
              </a:spcBef>
              <a:spcAft>
                <a:spcPct val="0"/>
              </a:spcAft>
              <a:buClr>
                <a:schemeClr val="accent1"/>
              </a:buClr>
              <a:buSzTx/>
              <a:buFont typeface="Wingdings" panose="05000000000000000000" pitchFamily="2" charset="2"/>
              <a:buNone/>
              <a:defRPr/>
            </a:pPr>
            <a:endParaRPr kumimoji="0" lang="zh-CN" altLang="en-US" sz="2800" b="0" i="0" u="none" strike="noStrike" kern="0" cap="none" spc="0" normalizeH="0" baseline="0" noProof="1">
              <a:ln>
                <a:noFill/>
              </a:ln>
              <a:solidFill>
                <a:srgbClr val="000000"/>
              </a:solidFill>
              <a:effectLst/>
              <a:uLnTx/>
              <a:uFillTx/>
              <a:latin typeface="微软雅黑" panose="020B0503020204020204" pitchFamily="34" charset="-122"/>
              <a:ea typeface="微软雅黑" panose="020B0503020204020204" pitchFamily="34" charset="-122"/>
              <a:cs typeface="+mn-cs"/>
            </a:endParaRPr>
          </a:p>
          <a:p>
            <a:pPr marL="342900" marR="0" lvl="0" indent="-177800" algn="l" defTabSz="914400" rtl="0" eaLnBrk="0" fontAlgn="base" latinLnBrk="0" hangingPunct="0">
              <a:lnSpc>
                <a:spcPct val="100000"/>
              </a:lnSpc>
              <a:spcBef>
                <a:spcPts val="0"/>
              </a:spcBef>
              <a:spcAft>
                <a:spcPct val="0"/>
              </a:spcAft>
              <a:buClr>
                <a:schemeClr val="accent1"/>
              </a:buClr>
              <a:buSzTx/>
              <a:buFont typeface="Wingdings" panose="05000000000000000000" pitchFamily="2" charset="2"/>
              <a:buChar char="n"/>
              <a:defRPr/>
            </a:pPr>
            <a:r>
              <a:rPr kumimoji="0" lang="zh-CN" altLang="en-US" sz="2800" b="0" i="0" u="none" strike="noStrike" kern="0" cap="none" spc="0" normalizeH="0" baseline="0" noProof="1">
                <a:ln>
                  <a:noFill/>
                </a:ln>
                <a:solidFill>
                  <a:srgbClr val="000000"/>
                </a:solidFill>
                <a:effectLst/>
                <a:uLnTx/>
                <a:uFillTx/>
                <a:latin typeface="微软雅黑" panose="020B0503020204020204" pitchFamily="34" charset="-122"/>
                <a:ea typeface="微软雅黑" panose="020B0503020204020204" pitchFamily="34" charset="-122"/>
                <a:cs typeface="+mn-cs"/>
              </a:rPr>
              <a:t>提升护士自身的信息管理</a:t>
            </a:r>
            <a:r>
              <a:rPr kumimoji="0" lang="zh-CN" altLang="en-US" sz="2800" b="0" i="0" u="none" strike="noStrike" kern="0" cap="none" spc="0" normalizeH="0" baseline="0" noProof="1" smtClean="0">
                <a:ln>
                  <a:noFill/>
                </a:ln>
                <a:solidFill>
                  <a:srgbClr val="000000"/>
                </a:solidFill>
                <a:effectLst/>
                <a:uLnTx/>
                <a:uFillTx/>
                <a:latin typeface="微软雅黑" panose="020B0503020204020204" pitchFamily="34" charset="-122"/>
                <a:ea typeface="微软雅黑" panose="020B0503020204020204" pitchFamily="34" charset="-122"/>
                <a:cs typeface="+mn-cs"/>
              </a:rPr>
              <a:t>能力</a:t>
            </a:r>
            <a:endParaRPr kumimoji="0" lang="en-US" altLang="zh-CN" sz="2800" b="0" i="0" u="none" strike="noStrike" kern="0" cap="none" spc="0" normalizeH="0" baseline="0" noProof="1" smtClean="0">
              <a:ln>
                <a:noFill/>
              </a:ln>
              <a:solidFill>
                <a:srgbClr val="000000"/>
              </a:solidFill>
              <a:effectLst/>
              <a:uLnTx/>
              <a:uFillTx/>
              <a:latin typeface="微软雅黑" panose="020B0503020204020204" pitchFamily="34" charset="-122"/>
              <a:ea typeface="微软雅黑" panose="020B0503020204020204" pitchFamily="34" charset="-122"/>
              <a:cs typeface="+mn-cs"/>
            </a:endParaRPr>
          </a:p>
          <a:p>
            <a:pPr marL="342900" marR="0" lvl="0" indent="-177800" algn="l" defTabSz="914400" rtl="0" eaLnBrk="0" fontAlgn="base" latinLnBrk="0" hangingPunct="0">
              <a:lnSpc>
                <a:spcPct val="100000"/>
              </a:lnSpc>
              <a:spcBef>
                <a:spcPts val="0"/>
              </a:spcBef>
              <a:spcAft>
                <a:spcPct val="0"/>
              </a:spcAft>
              <a:buClr>
                <a:schemeClr val="accent1"/>
              </a:buClr>
              <a:buSzTx/>
              <a:buFont typeface="Wingdings" panose="05000000000000000000" pitchFamily="2" charset="2"/>
              <a:buChar char="n"/>
              <a:defRPr/>
            </a:pPr>
            <a:endParaRPr kumimoji="0" lang="zh-CN" altLang="en-US" sz="2800" b="0" i="0" u="none" strike="noStrike" kern="0" cap="none" spc="0" normalizeH="0" baseline="0" noProof="1">
              <a:ln>
                <a:noFill/>
              </a:ln>
              <a:solidFill>
                <a:srgbClr val="000000"/>
              </a:solidFill>
              <a:effectLst/>
              <a:uLnTx/>
              <a:uFillTx/>
              <a:latin typeface="微软雅黑" panose="020B0503020204020204" pitchFamily="34" charset="-122"/>
              <a:ea typeface="微软雅黑" panose="020B0503020204020204" pitchFamily="34" charset="-122"/>
              <a:cs typeface="+mn-cs"/>
            </a:endParaRPr>
          </a:p>
          <a:p>
            <a:pPr marL="342900" marR="0" lvl="0" indent="-177800" algn="l" defTabSz="914400" rtl="0" eaLnBrk="0" fontAlgn="base" latinLnBrk="0" hangingPunct="0">
              <a:lnSpc>
                <a:spcPts val="3000"/>
              </a:lnSpc>
              <a:spcBef>
                <a:spcPct val="20000"/>
              </a:spcBef>
              <a:spcAft>
                <a:spcPct val="0"/>
              </a:spcAft>
              <a:buClr>
                <a:schemeClr val="accent1"/>
              </a:buClr>
              <a:buSzTx/>
              <a:buFont typeface="Wingdings" panose="05000000000000000000" pitchFamily="2" charset="2"/>
              <a:buChar char="n"/>
              <a:defRPr/>
            </a:pPr>
            <a:r>
              <a:rPr kumimoji="0" lang="zh-CN" altLang="en-US" sz="2800" b="0" i="0" u="none" strike="noStrike" kern="0" cap="none" spc="0" normalizeH="0" baseline="0" noProof="1" smtClean="0">
                <a:ln>
                  <a:noFill/>
                </a:ln>
                <a:solidFill>
                  <a:srgbClr val="000000"/>
                </a:solidFill>
                <a:effectLst/>
                <a:uLnTx/>
                <a:uFillTx/>
                <a:latin typeface="微软雅黑" panose="020B0503020204020204" pitchFamily="34" charset="-122"/>
                <a:ea typeface="微软雅黑" panose="020B0503020204020204" pitchFamily="34" charset="-122"/>
                <a:cs typeface="+mn-cs"/>
                <a:sym typeface="+mn-ea"/>
              </a:rPr>
              <a:t>记录和完善护士执业记录</a:t>
            </a:r>
            <a:endParaRPr kumimoji="0" lang="en-US" altLang="zh-CN" sz="2800" b="0" i="0" u="none" strike="noStrike" kern="0" cap="none" spc="0" normalizeH="0" baseline="0" noProof="1" smtClean="0">
              <a:ln>
                <a:noFill/>
              </a:ln>
              <a:solidFill>
                <a:srgbClr val="000000"/>
              </a:solidFill>
              <a:effectLst/>
              <a:uLnTx/>
              <a:uFillTx/>
              <a:latin typeface="微软雅黑" panose="020B0503020204020204" pitchFamily="34" charset="-122"/>
              <a:ea typeface="微软雅黑" panose="020B0503020204020204" pitchFamily="34" charset="-122"/>
              <a:cs typeface="+mn-cs"/>
              <a:sym typeface="+mn-ea"/>
            </a:endParaRPr>
          </a:p>
          <a:p>
            <a:pPr marL="342900" marR="0" lvl="0" indent="-177800" algn="l" defTabSz="914400" rtl="0" eaLnBrk="0" fontAlgn="base" latinLnBrk="0" hangingPunct="0">
              <a:lnSpc>
                <a:spcPts val="3000"/>
              </a:lnSpc>
              <a:spcBef>
                <a:spcPct val="20000"/>
              </a:spcBef>
              <a:spcAft>
                <a:spcPct val="0"/>
              </a:spcAft>
              <a:buClr>
                <a:schemeClr val="accent1"/>
              </a:buClr>
              <a:buSzTx/>
              <a:buFont typeface="Wingdings" panose="05000000000000000000" pitchFamily="2" charset="2"/>
              <a:buNone/>
              <a:defRPr/>
            </a:pPr>
            <a:endParaRPr kumimoji="0" lang="en-US" altLang="zh-CN" sz="2800" b="0" i="0" u="none" strike="noStrike" kern="0" cap="none" spc="0" normalizeH="0" baseline="0" noProof="1" smtClean="0">
              <a:ln>
                <a:noFill/>
              </a:ln>
              <a:solidFill>
                <a:srgbClr val="000000"/>
              </a:solidFill>
              <a:effectLst/>
              <a:uLnTx/>
              <a:uFillTx/>
              <a:latin typeface="微软雅黑" panose="020B0503020204020204" pitchFamily="34" charset="-122"/>
              <a:ea typeface="微软雅黑" panose="020B0503020204020204" pitchFamily="34" charset="-122"/>
              <a:cs typeface="+mn-cs"/>
              <a:sym typeface="+mn-ea"/>
            </a:endParaRPr>
          </a:p>
          <a:p>
            <a:pPr marL="342900" marR="0" lvl="0" indent="-177800" algn="l" defTabSz="914400" rtl="0" eaLnBrk="0" fontAlgn="base" latinLnBrk="0" hangingPunct="0">
              <a:lnSpc>
                <a:spcPts val="3000"/>
              </a:lnSpc>
              <a:spcBef>
                <a:spcPct val="20000"/>
              </a:spcBef>
              <a:spcAft>
                <a:spcPct val="0"/>
              </a:spcAft>
              <a:buClr>
                <a:schemeClr val="accent1"/>
              </a:buClr>
              <a:buSzTx/>
              <a:buFont typeface="Wingdings" panose="05000000000000000000" pitchFamily="2" charset="2"/>
              <a:buChar char="n"/>
              <a:defRPr/>
            </a:pPr>
            <a:r>
              <a:rPr kumimoji="0" lang="zh-CN" altLang="en-US" sz="2800" b="0" i="0" u="none" strike="noStrike" kern="0" cap="none" spc="0" normalizeH="0" baseline="0" noProof="1" smtClean="0">
                <a:ln>
                  <a:noFill/>
                </a:ln>
                <a:solidFill>
                  <a:srgbClr val="000000"/>
                </a:solidFill>
                <a:effectLst/>
                <a:uLnTx/>
                <a:uFillTx/>
                <a:latin typeface="微软雅黑" panose="020B0503020204020204" pitchFamily="34" charset="-122"/>
                <a:ea typeface="微软雅黑" panose="020B0503020204020204" pitchFamily="34" charset="-122"/>
                <a:cs typeface="+mn-cs"/>
                <a:sym typeface="+mn-ea"/>
              </a:rPr>
              <a:t>梳理护士队伍情况</a:t>
            </a:r>
            <a:endParaRPr kumimoji="0" lang="zh-CN" altLang="en-US" sz="2800" b="0" i="0" u="none" strike="noStrike" kern="0" cap="none" spc="0" normalizeH="0" baseline="0" noProof="1" smtClean="0">
              <a:ln>
                <a:noFill/>
              </a:ln>
              <a:solidFill>
                <a:srgbClr val="000000"/>
              </a:solidFill>
              <a:effectLst/>
              <a:uLnTx/>
              <a:uFillTx/>
              <a:latin typeface="微软雅黑" panose="020B0503020204020204" pitchFamily="34" charset="-122"/>
              <a:ea typeface="微软雅黑" panose="020B0503020204020204" pitchFamily="34" charset="-122"/>
              <a:cs typeface="+mn-cs"/>
            </a:endParaRPr>
          </a:p>
          <a:p>
            <a:pPr marL="342900" marR="0" lvl="0" indent="-177800" algn="l" defTabSz="914400" rtl="0" eaLnBrk="0" fontAlgn="base" latinLnBrk="0" hangingPunct="0">
              <a:lnSpc>
                <a:spcPts val="3000"/>
              </a:lnSpc>
              <a:spcBef>
                <a:spcPct val="20000"/>
              </a:spcBef>
              <a:spcAft>
                <a:spcPct val="0"/>
              </a:spcAft>
              <a:buClr>
                <a:schemeClr val="accent1"/>
              </a:buClr>
              <a:buSzTx/>
              <a:buFont typeface="Wingdings" panose="05000000000000000000" pitchFamily="2" charset="2"/>
              <a:buNone/>
              <a:defRPr/>
            </a:pPr>
            <a:endParaRPr kumimoji="0" lang="zh-CN" altLang="en-US" sz="3200" b="1" i="0" u="none" strike="noStrike" kern="0" cap="none" spc="0" normalizeH="0" baseline="0" noProof="1" smtClean="0">
              <a:ln>
                <a:noFill/>
              </a:ln>
              <a:solidFill>
                <a:srgbClr val="000000"/>
              </a:solidFill>
              <a:effectLst/>
              <a:uLnTx/>
              <a:uFillTx/>
              <a:latin typeface="+mn-ea"/>
              <a:ea typeface="+mn-ea"/>
              <a:cs typeface="+mj-cs"/>
            </a:endParaRPr>
          </a:p>
        </p:txBody>
      </p:sp>
    </p:spTree>
    <p:custDataLst>
      <p:tags r:id="rId1"/>
    </p:custDataLst>
  </p:cSld>
  <p:clrMapOvr>
    <a:masterClrMapping/>
  </p:clrMapOvr>
  <p:transition>
    <p:cover dir="u"/>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标题 1"/>
          <p:cNvSpPr>
            <a:spLocks noGrp="1"/>
          </p:cNvSpPr>
          <p:nvPr>
            <p:ph type="title"/>
          </p:nvPr>
        </p:nvSpPr>
        <p:spPr>
          <a:xfrm>
            <a:off x="182245" y="-8255"/>
            <a:ext cx="8001000" cy="785813"/>
          </a:xfrm>
        </p:spPr>
        <p:txBody>
          <a:bodyPr wrap="square" lIns="91440" tIns="45720" rIns="91440" bIns="45720" anchor="ctr"/>
          <a:lstStyle/>
          <a:p>
            <a:pPr lvl="0"/>
            <a:r>
              <a:rPr lang="en-US" altLang="zh-CN" sz="3600" dirty="0">
                <a:solidFill>
                  <a:srgbClr val="000000"/>
                </a:solidFill>
                <a:latin typeface="黑体" panose="02010609060101010101" pitchFamily="49" charset="-122"/>
                <a:sym typeface="黑体" panose="02010609060101010101" pitchFamily="49" charset="-122"/>
              </a:rPr>
              <a:t>5.3本院待延续注册护士信息</a:t>
            </a:r>
            <a:endParaRPr lang="zh-CN" altLang="en-US" sz="4000" b="0" dirty="0">
              <a:solidFill>
                <a:srgbClr val="000000"/>
              </a:solidFill>
              <a:latin typeface="华文行楷" panose="02010800040101010101" pitchFamily="2" charset="-122"/>
              <a:ea typeface="华文行楷" panose="02010800040101010101" pitchFamily="2" charset="-122"/>
              <a:sym typeface="黑体" panose="02010609060101010101" pitchFamily="49" charset="-122"/>
            </a:endParaRPr>
          </a:p>
        </p:txBody>
      </p:sp>
      <p:pic>
        <p:nvPicPr>
          <p:cNvPr id="3" name="图片 2"/>
          <p:cNvPicPr>
            <a:picLocks noChangeAspect="1"/>
          </p:cNvPicPr>
          <p:nvPr/>
        </p:nvPicPr>
        <p:blipFill>
          <a:blip r:embed="rId3" cstate="print"/>
          <a:stretch>
            <a:fillRect/>
          </a:stretch>
        </p:blipFill>
        <p:spPr>
          <a:xfrm>
            <a:off x="648970" y="2054225"/>
            <a:ext cx="7846060" cy="4638040"/>
          </a:xfrm>
          <a:prstGeom prst="rect">
            <a:avLst/>
          </a:prstGeom>
        </p:spPr>
      </p:pic>
      <p:sp>
        <p:nvSpPr>
          <p:cNvPr id="4" name="文本框 3"/>
          <p:cNvSpPr txBox="1"/>
          <p:nvPr/>
        </p:nvSpPr>
        <p:spPr>
          <a:xfrm>
            <a:off x="182245" y="1045845"/>
            <a:ext cx="9098280" cy="922020"/>
          </a:xfrm>
          <a:prstGeom prst="rect">
            <a:avLst/>
          </a:prstGeom>
          <a:noFill/>
        </p:spPr>
        <p:txBody>
          <a:bodyPr wrap="square" rtlCol="0">
            <a:spAutoFit/>
          </a:bodyPr>
          <a:lstStyle/>
          <a:p>
            <a:pPr algn="l">
              <a:lnSpc>
                <a:spcPct val="150000"/>
              </a:lnSpc>
            </a:pPr>
            <a:r>
              <a:rPr lang="zh-CN" altLang="en-US"/>
              <a:t>注：姓名和截止日期字体颜色是蓝色的信息：一年内将要到期未做延续注册的护士信息；</a:t>
            </a:r>
          </a:p>
          <a:p>
            <a:pPr algn="l">
              <a:lnSpc>
                <a:spcPct val="150000"/>
              </a:lnSpc>
            </a:pPr>
            <a:r>
              <a:rPr lang="zh-CN" altLang="en-US"/>
              <a:t>       姓名和截止日期字体颜色是红色的信息：已经过期未做延续注册的护士信息。</a:t>
            </a:r>
          </a:p>
        </p:txBody>
      </p:sp>
    </p:spTree>
    <p:custDataLst>
      <p:tags r:id="rId1"/>
    </p:custDataLst>
  </p:cSld>
  <p:clrMapOvr>
    <a:masterClrMapping/>
  </p:clrMapOvr>
  <p:transition>
    <p:cover dir="u"/>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标题 1"/>
          <p:cNvSpPr>
            <a:spLocks noGrp="1"/>
          </p:cNvSpPr>
          <p:nvPr>
            <p:ph type="title"/>
          </p:nvPr>
        </p:nvSpPr>
        <p:spPr>
          <a:xfrm>
            <a:off x="726758" y="34290"/>
            <a:ext cx="7500937" cy="785813"/>
          </a:xfrm>
        </p:spPr>
        <p:txBody>
          <a:bodyPr wrap="square" lIns="0" tIns="45720" rIns="0" bIns="45720" anchor="ctr"/>
          <a:lstStyle/>
          <a:p>
            <a:pPr lvl="0"/>
            <a:r>
              <a:rPr lang="en-US" altLang="zh-CN" sz="3600" dirty="0">
                <a:solidFill>
                  <a:srgbClr val="000000"/>
                </a:solidFill>
                <a:latin typeface="黑体" panose="02010609060101010101" pitchFamily="49" charset="-122"/>
                <a:sym typeface="黑体" panose="02010609060101010101" pitchFamily="49" charset="-122"/>
              </a:rPr>
              <a:t>5.4本院过期未延续注册护士信息</a:t>
            </a:r>
            <a:endParaRPr lang="zh-CN" altLang="en-US" sz="3600" b="0" dirty="0">
              <a:solidFill>
                <a:srgbClr val="000000"/>
              </a:solidFill>
              <a:latin typeface="黑体" panose="02010609060101010101" pitchFamily="49" charset="-122"/>
              <a:ea typeface="华文行楷" panose="02010800040101010101" pitchFamily="2" charset="-122"/>
              <a:sym typeface="黑体" panose="02010609060101010101" pitchFamily="49" charset="-122"/>
            </a:endParaRPr>
          </a:p>
        </p:txBody>
      </p:sp>
      <p:pic>
        <p:nvPicPr>
          <p:cNvPr id="2" name="图片 23"/>
          <p:cNvPicPr>
            <a:picLocks noChangeAspect="1"/>
          </p:cNvPicPr>
          <p:nvPr/>
        </p:nvPicPr>
        <p:blipFill>
          <a:blip r:embed="rId3" cstate="print"/>
          <a:stretch>
            <a:fillRect/>
          </a:stretch>
        </p:blipFill>
        <p:spPr>
          <a:xfrm>
            <a:off x="1010285" y="1958975"/>
            <a:ext cx="6933565" cy="4943475"/>
          </a:xfrm>
          <a:prstGeom prst="rect">
            <a:avLst/>
          </a:prstGeom>
          <a:noFill/>
          <a:ln w="9525">
            <a:noFill/>
          </a:ln>
        </p:spPr>
      </p:pic>
      <p:sp>
        <p:nvSpPr>
          <p:cNvPr id="3" name="文本框 2"/>
          <p:cNvSpPr txBox="1"/>
          <p:nvPr/>
        </p:nvSpPr>
        <p:spPr>
          <a:xfrm>
            <a:off x="216535" y="820420"/>
            <a:ext cx="7848600" cy="1198880"/>
          </a:xfrm>
          <a:prstGeom prst="rect">
            <a:avLst/>
          </a:prstGeom>
          <a:noFill/>
        </p:spPr>
        <p:txBody>
          <a:bodyPr wrap="square" rtlCol="0">
            <a:spAutoFit/>
          </a:bodyPr>
          <a:lstStyle/>
          <a:p>
            <a:pPr algn="l">
              <a:lnSpc>
                <a:spcPct val="150000"/>
              </a:lnSpc>
            </a:pPr>
            <a:r>
              <a:rPr lang="zh-CN" altLang="en-US" sz="2400" b="0" dirty="0">
                <a:solidFill>
                  <a:schemeClr val="tx1"/>
                </a:solidFill>
                <a:latin typeface="微软雅黑" panose="020B0503020204020204" pitchFamily="34" charset="-122"/>
                <a:ea typeface="微软雅黑" panose="020B0503020204020204" pitchFamily="34" charset="-122"/>
                <a:cs typeface="+mn-ea"/>
              </a:rPr>
              <a:t>此功能用于显示本院的护士执业有效期已经过期且未做延续注册的护士信息。</a:t>
            </a:r>
            <a:r>
              <a:rPr lang="zh-CN" altLang="en-US" sz="2400" b="0" dirty="0">
                <a:solidFill>
                  <a:srgbClr val="FF0000"/>
                </a:solidFill>
                <a:latin typeface="微软雅黑" panose="020B0503020204020204" pitchFamily="34" charset="-122"/>
                <a:ea typeface="微软雅黑" panose="020B0503020204020204" pitchFamily="34" charset="-122"/>
                <a:cs typeface="+mn-ea"/>
              </a:rPr>
              <a:t>（系统不会自动注销护士信息）</a:t>
            </a:r>
          </a:p>
        </p:txBody>
      </p:sp>
    </p:spTree>
    <p:custDataLst>
      <p:tags r:id="rId1"/>
    </p:custDataLst>
  </p:cSld>
  <p:clrMapOvr>
    <a:masterClrMapping/>
  </p:clrMapOvr>
  <p:transition>
    <p:cover dir="u"/>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标题 1"/>
          <p:cNvSpPr>
            <a:spLocks noGrp="1"/>
          </p:cNvSpPr>
          <p:nvPr>
            <p:ph type="title"/>
          </p:nvPr>
        </p:nvSpPr>
        <p:spPr>
          <a:xfrm>
            <a:off x="428625" y="142875"/>
            <a:ext cx="8207375" cy="574675"/>
          </a:xfrm>
        </p:spPr>
        <p:txBody>
          <a:bodyPr wrap="square" lIns="91440" tIns="45720" rIns="91440" bIns="45720" anchor="ctr"/>
          <a:lstStyle/>
          <a:p>
            <a:pPr lvl="0"/>
            <a:r>
              <a:rPr lang="en-US" altLang="zh-CN" sz="3600" dirty="0">
                <a:solidFill>
                  <a:srgbClr val="000000"/>
                </a:solidFill>
                <a:latin typeface="黑体" panose="02010609060101010101" pitchFamily="49" charset="-122"/>
                <a:sym typeface="Arial" panose="020B0604020202020204" pitchFamily="34" charset="0"/>
              </a:rPr>
              <a:t>6.审核本院护士申请修改的信息</a:t>
            </a:r>
            <a:endParaRPr lang="en-US" altLang="zh-CN" sz="4000" b="0" dirty="0">
              <a:solidFill>
                <a:srgbClr val="000000"/>
              </a:solidFill>
              <a:latin typeface="华文行楷" panose="02010800040101010101" pitchFamily="2" charset="-122"/>
              <a:ea typeface="华文行楷" panose="02010800040101010101" pitchFamily="2" charset="-122"/>
              <a:sym typeface="Arial" panose="020B0604020202020204" pitchFamily="34" charset="0"/>
            </a:endParaRPr>
          </a:p>
        </p:txBody>
      </p:sp>
      <p:sp>
        <p:nvSpPr>
          <p:cNvPr id="123907" name="矩形 3"/>
          <p:cNvSpPr/>
          <p:nvPr/>
        </p:nvSpPr>
        <p:spPr>
          <a:xfrm>
            <a:off x="285750" y="857250"/>
            <a:ext cx="8001000" cy="1198880"/>
          </a:xfrm>
          <a:prstGeom prst="rect">
            <a:avLst/>
          </a:prstGeom>
          <a:noFill/>
          <a:ln w="9525">
            <a:noFill/>
          </a:ln>
        </p:spPr>
        <p:txBody>
          <a:bodyPr anchor="t">
            <a:spAutoFit/>
          </a:bodyPr>
          <a:lstStyle/>
          <a:p>
            <a:pPr marL="457200" lvl="0" indent="-457200" eaLnBrk="0" hangingPunct="0">
              <a:lnSpc>
                <a:spcPct val="150000"/>
              </a:lnSpc>
              <a:buClr>
                <a:schemeClr val="accent1"/>
              </a:buClr>
              <a:buFont typeface="Wingdings" panose="05000000000000000000" pitchFamily="2" charset="2"/>
              <a:buChar char="l"/>
            </a:pPr>
            <a:r>
              <a:rPr lang="en-US" altLang="en-US" sz="2400" b="0" dirty="0">
                <a:latin typeface="微软雅黑" panose="020B0503020204020204" pitchFamily="34" charset="-122"/>
                <a:ea typeface="微软雅黑" panose="020B0503020204020204" pitchFamily="34" charset="-122"/>
                <a:sym typeface="黑体" panose="02010609060101010101" pitchFamily="49" charset="-122"/>
              </a:rPr>
              <a:t>及时确认本机构护士个人信息的更新申请。如：</a:t>
            </a:r>
            <a:r>
              <a:rPr lang="zh-CN" altLang="en-US" sz="2400" b="0" smtClean="0">
                <a:ln>
                  <a:noFill/>
                </a:ln>
                <a:effectLst/>
                <a:uLnTx/>
                <a:uFillTx/>
                <a:latin typeface="微软雅黑" panose="020B0503020204020204" pitchFamily="34" charset="-122"/>
                <a:ea typeface="微软雅黑" panose="020B0503020204020204" pitchFamily="34" charset="-122"/>
                <a:cs typeface="+mn-cs"/>
                <a:sym typeface="Arial" panose="020B0604020202020204" pitchFamily="34" charset="0"/>
              </a:rPr>
              <a:t>技术职称</a:t>
            </a:r>
            <a:r>
              <a:rPr lang="en-US" altLang="en-US" sz="2400" b="0" dirty="0">
                <a:latin typeface="微软雅黑" panose="020B0503020204020204" pitchFamily="34" charset="-122"/>
                <a:ea typeface="微软雅黑" panose="020B0503020204020204" pitchFamily="34" charset="-122"/>
                <a:sym typeface="黑体" panose="02010609060101010101" pitchFamily="49" charset="-122"/>
              </a:rPr>
              <a:t>、学历、毕业学校及相片。</a:t>
            </a:r>
            <a:endParaRPr lang="en-US" altLang="zh-CN" sz="2400" b="0" dirty="0">
              <a:latin typeface="微软雅黑" panose="020B0503020204020204" pitchFamily="34" charset="-122"/>
              <a:ea typeface="微软雅黑" panose="020B0503020204020204" pitchFamily="34" charset="-122"/>
              <a:sym typeface="黑体" panose="02010609060101010101" pitchFamily="49" charset="-122"/>
            </a:endParaRPr>
          </a:p>
        </p:txBody>
      </p:sp>
      <p:pic>
        <p:nvPicPr>
          <p:cNvPr id="3" name="图片 2"/>
          <p:cNvPicPr>
            <a:picLocks noChangeAspect="1"/>
          </p:cNvPicPr>
          <p:nvPr/>
        </p:nvPicPr>
        <p:blipFill>
          <a:blip r:embed="rId2" cstate="print"/>
          <a:stretch>
            <a:fillRect/>
          </a:stretch>
        </p:blipFill>
        <p:spPr>
          <a:xfrm>
            <a:off x="551180" y="2107565"/>
            <a:ext cx="7962265" cy="4305300"/>
          </a:xfrm>
          <a:prstGeom prst="rect">
            <a:avLst/>
          </a:prstGeom>
        </p:spPr>
      </p:pic>
    </p:spTree>
  </p:cSld>
  <p:clrMapOvr>
    <a:masterClrMapping/>
  </p:clrMapOvr>
  <p:transition>
    <p:cover dir="u"/>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437" descr="722"/>
          <p:cNvPicPr>
            <a:picLocks noChangeAspect="1"/>
          </p:cNvPicPr>
          <p:nvPr/>
        </p:nvPicPr>
        <p:blipFill>
          <a:blip r:embed="rId3" cstate="print"/>
          <a:stretch>
            <a:fillRect/>
          </a:stretch>
        </p:blipFill>
        <p:spPr>
          <a:xfrm>
            <a:off x="1425575" y="1008380"/>
            <a:ext cx="6292850" cy="5765800"/>
          </a:xfrm>
          <a:prstGeom prst="rect">
            <a:avLst/>
          </a:prstGeom>
          <a:noFill/>
          <a:ln w="9525">
            <a:noFill/>
          </a:ln>
        </p:spPr>
      </p:pic>
    </p:spTree>
    <p:custDataLst>
      <p:tags r:id="rId1"/>
    </p:custDataLst>
  </p:cSld>
  <p:clrMapOvr>
    <a:masterClrMapping/>
  </p:clrMapOvr>
  <p:transition>
    <p:cover dir="u"/>
  </p:transition>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标题 1"/>
          <p:cNvSpPr>
            <a:spLocks noGrp="1"/>
          </p:cNvSpPr>
          <p:nvPr>
            <p:ph type="title"/>
          </p:nvPr>
        </p:nvSpPr>
        <p:spPr>
          <a:xfrm>
            <a:off x="0" y="71438"/>
            <a:ext cx="8207375" cy="574675"/>
          </a:xfrm>
        </p:spPr>
        <p:txBody>
          <a:bodyPr wrap="square" lIns="91440" tIns="45720" rIns="91440" bIns="45720" anchor="ctr"/>
          <a:lstStyle/>
          <a:p>
            <a:pPr lvl="0"/>
            <a:r>
              <a:rPr lang="en-US" altLang="zh-CN" sz="3600" dirty="0">
                <a:solidFill>
                  <a:srgbClr val="000000"/>
                </a:solidFill>
                <a:latin typeface="黑体" panose="02010609060101010101" pitchFamily="49" charset="-122"/>
                <a:sym typeface="Arial" panose="020B0604020202020204" pitchFamily="34" charset="0"/>
              </a:rPr>
              <a:t>7.办理本院护士申请的业务</a:t>
            </a:r>
            <a:endParaRPr lang="en-US" altLang="zh-CN" sz="4000" b="0" dirty="0">
              <a:solidFill>
                <a:srgbClr val="000000"/>
              </a:solidFill>
              <a:latin typeface="华文行楷" panose="02010800040101010101" pitchFamily="2" charset="-122"/>
              <a:ea typeface="华文行楷" panose="02010800040101010101" pitchFamily="2" charset="-122"/>
              <a:sym typeface="Arial" panose="020B0604020202020204" pitchFamily="34" charset="0"/>
            </a:endParaRPr>
          </a:p>
        </p:txBody>
      </p:sp>
      <p:sp>
        <p:nvSpPr>
          <p:cNvPr id="125955" name="矩形 3"/>
          <p:cNvSpPr/>
          <p:nvPr/>
        </p:nvSpPr>
        <p:spPr>
          <a:xfrm>
            <a:off x="285750" y="785813"/>
            <a:ext cx="8143875" cy="645160"/>
          </a:xfrm>
          <a:prstGeom prst="rect">
            <a:avLst/>
          </a:prstGeom>
          <a:noFill/>
          <a:ln w="9525">
            <a:noFill/>
          </a:ln>
        </p:spPr>
        <p:txBody>
          <a:bodyPr anchor="t">
            <a:spAutoFit/>
          </a:bodyPr>
          <a:lstStyle/>
          <a:p>
            <a:pPr marL="457200" lvl="0" indent="-457200" eaLnBrk="0" hangingPunct="0">
              <a:lnSpc>
                <a:spcPct val="150000"/>
              </a:lnSpc>
              <a:buClr>
                <a:schemeClr val="accent1"/>
              </a:buClr>
              <a:buFont typeface="Wingdings" panose="05000000000000000000" pitchFamily="2" charset="2"/>
              <a:buChar char="l"/>
            </a:pPr>
            <a:r>
              <a:rPr lang="en-US" altLang="en-US" sz="2400" b="0" dirty="0">
                <a:latin typeface="微软雅黑" panose="020B0503020204020204" pitchFamily="34" charset="-122"/>
                <a:ea typeface="微软雅黑" panose="020B0503020204020204" pitchFamily="34" charset="-122"/>
                <a:sym typeface="黑体" panose="02010609060101010101" pitchFamily="49" charset="-122"/>
              </a:rPr>
              <a:t>及时确认护士的业务申请，并打印相关申请表。</a:t>
            </a:r>
          </a:p>
        </p:txBody>
      </p:sp>
      <p:pic>
        <p:nvPicPr>
          <p:cNvPr id="2" name="图片 26"/>
          <p:cNvPicPr>
            <a:picLocks noChangeAspect="1"/>
          </p:cNvPicPr>
          <p:nvPr/>
        </p:nvPicPr>
        <p:blipFill>
          <a:blip r:embed="rId2" cstate="print"/>
          <a:stretch>
            <a:fillRect/>
          </a:stretch>
        </p:blipFill>
        <p:spPr>
          <a:xfrm>
            <a:off x="1082675" y="1431290"/>
            <a:ext cx="7124700" cy="5315585"/>
          </a:xfrm>
          <a:prstGeom prst="rect">
            <a:avLst/>
          </a:prstGeom>
          <a:noFill/>
          <a:ln w="9525">
            <a:noFill/>
          </a:ln>
        </p:spPr>
      </p:pic>
    </p:spTree>
  </p:cSld>
  <p:clrMapOvr>
    <a:masterClrMapping/>
  </p:clrMapOvr>
  <p:transition>
    <p:cover dir="u"/>
  </p:transition>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2147482590" descr="1"/>
          <p:cNvPicPr>
            <a:picLocks noChangeAspect="1"/>
          </p:cNvPicPr>
          <p:nvPr/>
        </p:nvPicPr>
        <p:blipFill>
          <a:blip r:embed="rId2" cstate="print"/>
          <a:stretch>
            <a:fillRect/>
          </a:stretch>
        </p:blipFill>
        <p:spPr>
          <a:xfrm>
            <a:off x="1263650" y="2100580"/>
            <a:ext cx="6384290" cy="4587875"/>
          </a:xfrm>
          <a:prstGeom prst="rect">
            <a:avLst/>
          </a:prstGeom>
          <a:noFill/>
          <a:ln w="9525">
            <a:noFill/>
          </a:ln>
        </p:spPr>
      </p:pic>
      <p:sp>
        <p:nvSpPr>
          <p:cNvPr id="125955" name="矩形 3"/>
          <p:cNvSpPr/>
          <p:nvPr/>
        </p:nvSpPr>
        <p:spPr>
          <a:xfrm>
            <a:off x="314325" y="768668"/>
            <a:ext cx="8143875" cy="1198880"/>
          </a:xfrm>
          <a:prstGeom prst="rect">
            <a:avLst/>
          </a:prstGeom>
          <a:noFill/>
          <a:ln w="9525">
            <a:noFill/>
          </a:ln>
        </p:spPr>
        <p:txBody>
          <a:bodyPr anchor="t">
            <a:spAutoFit/>
          </a:bodyPr>
          <a:lstStyle/>
          <a:p>
            <a:pPr marL="457200" lvl="0" indent="-457200" eaLnBrk="0" hangingPunct="0">
              <a:lnSpc>
                <a:spcPct val="150000"/>
              </a:lnSpc>
              <a:buClr>
                <a:schemeClr val="accent1"/>
              </a:buClr>
              <a:buFont typeface="Wingdings" panose="05000000000000000000" pitchFamily="2" charset="2"/>
              <a:buChar char="l"/>
            </a:pPr>
            <a:r>
              <a:rPr lang="zh-CN" altLang="en-US" sz="2400" b="0" dirty="0">
                <a:latin typeface="微软雅黑" panose="020B0503020204020204" pitchFamily="34" charset="-122"/>
                <a:ea typeface="微软雅黑" panose="020B0503020204020204" pitchFamily="34" charset="-122"/>
                <a:sym typeface="黑体" panose="02010609060101010101" pitchFamily="49" charset="-122"/>
              </a:rPr>
              <a:t>机构审核完成并点击同意后，此业务申请会直接提交直卫生计生委进行审批。</a:t>
            </a:r>
          </a:p>
        </p:txBody>
      </p:sp>
    </p:spTree>
  </p:cSld>
  <p:clrMapOvr>
    <a:masterClrMapping/>
  </p:clrMapOvr>
  <p:transition>
    <p:cover dir="u"/>
  </p:transition>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5" name="矩形 3"/>
          <p:cNvSpPr/>
          <p:nvPr/>
        </p:nvSpPr>
        <p:spPr>
          <a:xfrm>
            <a:off x="314325" y="768668"/>
            <a:ext cx="8143875" cy="1198880"/>
          </a:xfrm>
          <a:prstGeom prst="rect">
            <a:avLst/>
          </a:prstGeom>
          <a:noFill/>
          <a:ln w="9525">
            <a:noFill/>
          </a:ln>
        </p:spPr>
        <p:txBody>
          <a:bodyPr anchor="t">
            <a:spAutoFit/>
          </a:bodyPr>
          <a:lstStyle/>
          <a:p>
            <a:pPr marL="457200" lvl="0" indent="-457200" eaLnBrk="0" hangingPunct="0">
              <a:lnSpc>
                <a:spcPct val="150000"/>
              </a:lnSpc>
              <a:buClr>
                <a:schemeClr val="accent1"/>
              </a:buClr>
              <a:buFont typeface="Wingdings" panose="05000000000000000000" pitchFamily="2" charset="2"/>
              <a:buChar char="l"/>
            </a:pPr>
            <a:r>
              <a:rPr lang="zh-CN" altLang="en-US" sz="2400" b="0" dirty="0">
                <a:latin typeface="微软雅黑" panose="020B0503020204020204" pitchFamily="34" charset="-122"/>
                <a:ea typeface="微软雅黑" panose="020B0503020204020204" pitchFamily="34" charset="-122"/>
                <a:sym typeface="黑体" panose="02010609060101010101" pitchFamily="49" charset="-122"/>
              </a:rPr>
              <a:t>此功能用于显示经本院审核通过且正在等待卫生计生委审批的护士业务申请信息。</a:t>
            </a:r>
          </a:p>
        </p:txBody>
      </p:sp>
      <p:pic>
        <p:nvPicPr>
          <p:cNvPr id="3" name="图片 2"/>
          <p:cNvPicPr>
            <a:picLocks noChangeAspect="1"/>
          </p:cNvPicPr>
          <p:nvPr/>
        </p:nvPicPr>
        <p:blipFill>
          <a:blip r:embed="rId2" cstate="print"/>
          <a:stretch>
            <a:fillRect/>
          </a:stretch>
        </p:blipFill>
        <p:spPr>
          <a:xfrm>
            <a:off x="608965" y="1967865"/>
            <a:ext cx="7849235" cy="4855845"/>
          </a:xfrm>
          <a:prstGeom prst="rect">
            <a:avLst/>
          </a:prstGeom>
        </p:spPr>
      </p:pic>
    </p:spTree>
  </p:cSld>
  <p:clrMapOvr>
    <a:masterClrMapping/>
  </p:clrMapOvr>
  <p:transition>
    <p:cover dir="u"/>
  </p:transition>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5" name="矩形 3"/>
          <p:cNvSpPr/>
          <p:nvPr/>
        </p:nvSpPr>
        <p:spPr>
          <a:xfrm>
            <a:off x="314325" y="768668"/>
            <a:ext cx="8143875" cy="1198880"/>
          </a:xfrm>
          <a:prstGeom prst="rect">
            <a:avLst/>
          </a:prstGeom>
          <a:noFill/>
          <a:ln w="9525">
            <a:noFill/>
          </a:ln>
        </p:spPr>
        <p:txBody>
          <a:bodyPr anchor="t">
            <a:spAutoFit/>
          </a:bodyPr>
          <a:lstStyle/>
          <a:p>
            <a:pPr marL="457200" lvl="0" indent="-457200" eaLnBrk="0" hangingPunct="0">
              <a:lnSpc>
                <a:spcPct val="150000"/>
              </a:lnSpc>
              <a:buClr>
                <a:schemeClr val="accent1"/>
              </a:buClr>
              <a:buFont typeface="Wingdings" panose="05000000000000000000" pitchFamily="2" charset="2"/>
              <a:buChar char="l"/>
            </a:pPr>
            <a:r>
              <a:rPr lang="zh-CN" altLang="en-US" sz="2400" b="0" dirty="0">
                <a:latin typeface="微软雅黑" panose="020B0503020204020204" pitchFamily="34" charset="-122"/>
                <a:ea typeface="微软雅黑" panose="020B0503020204020204" pitchFamily="34" charset="-122"/>
                <a:sym typeface="黑体" panose="02010609060101010101" pitchFamily="49" charset="-122"/>
              </a:rPr>
              <a:t>此功能用于显示卫生计生委审批完成的业务申请信息，审批通过或审批驳回的业务申请信息都显示在这里。</a:t>
            </a:r>
          </a:p>
        </p:txBody>
      </p:sp>
      <p:pic>
        <p:nvPicPr>
          <p:cNvPr id="2" name="图片 17"/>
          <p:cNvPicPr>
            <a:picLocks noChangeAspect="1"/>
          </p:cNvPicPr>
          <p:nvPr/>
        </p:nvPicPr>
        <p:blipFill>
          <a:blip r:embed="rId2" cstate="print"/>
          <a:stretch>
            <a:fillRect/>
          </a:stretch>
        </p:blipFill>
        <p:spPr>
          <a:xfrm>
            <a:off x="1188085" y="1967865"/>
            <a:ext cx="6277610" cy="4813935"/>
          </a:xfrm>
          <a:prstGeom prst="rect">
            <a:avLst/>
          </a:prstGeom>
          <a:noFill/>
          <a:ln w="9525">
            <a:noFill/>
          </a:ln>
        </p:spPr>
      </p:pic>
    </p:spTree>
  </p:cSld>
  <p:clrMapOvr>
    <a:masterClrMapping/>
  </p:clrMapOvr>
  <p:transition>
    <p:cover dir="u"/>
  </p:transition>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内容占位符 2"/>
          <p:cNvSpPr>
            <a:spLocks noGrp="1"/>
          </p:cNvSpPr>
          <p:nvPr>
            <p:ph/>
          </p:nvPr>
        </p:nvSpPr>
        <p:spPr>
          <a:xfrm>
            <a:off x="235585" y="821055"/>
            <a:ext cx="8688070" cy="1943735"/>
          </a:xfrm>
        </p:spPr>
        <p:txBody>
          <a:bodyPr vert="horz" wrap="square" lIns="0" tIns="45720" rIns="0" bIns="45720" numCol="1" rtlCol="0" anchor="t" anchorCtr="0" compatLnSpc="1">
            <a:normAutofit/>
          </a:bodyPr>
          <a:lstStyle/>
          <a:p>
            <a:pPr marL="165100" marR="0" lvl="0" indent="0" algn="l" defTabSz="914400" rtl="0" eaLnBrk="0" fontAlgn="auto" latinLnBrk="0" hangingPunct="0">
              <a:lnSpc>
                <a:spcPct val="120000"/>
              </a:lnSpc>
              <a:spcBef>
                <a:spcPct val="20000"/>
              </a:spcBef>
              <a:spcAft>
                <a:spcPct val="0"/>
              </a:spcAft>
              <a:buClr>
                <a:schemeClr val="accent1"/>
              </a:buClr>
              <a:buSzTx/>
              <a:buFont typeface="Wingdings" panose="05000000000000000000" pitchFamily="2" charset="2"/>
              <a:buNone/>
              <a:defRPr/>
            </a:pPr>
            <a:r>
              <a:rPr kumimoji="0" lang="zh-CN" altLang="en-US" sz="2400" b="0" i="0" u="none" strike="noStrike" kern="0" cap="none" spc="0" normalizeH="0" baseline="0" noProof="1">
                <a:ln>
                  <a:noFill/>
                </a:ln>
                <a:solidFill>
                  <a:srgbClr val="000000"/>
                </a:solidFill>
                <a:effectLst/>
                <a:uLnTx/>
                <a:uFillTx/>
                <a:latin typeface="微软雅黑" panose="020B0503020204020204" pitchFamily="34" charset="-122"/>
                <a:ea typeface="微软雅黑" panose="020B0503020204020204" pitchFamily="34" charset="-122"/>
                <a:cs typeface="+mn-cs"/>
              </a:rPr>
              <a:t>护士有行政许可法规定的应当予以注销其执业注册，如：护士注册有效期届满未延续注册、受吊销《护士执业证书》处罚、丧失民事行为能力、死亡、其他特殊情形，医疗机构应为该护士提交注销注册申请。</a:t>
            </a:r>
            <a:r>
              <a:rPr kumimoji="0" lang="zh-CN" altLang="en-US" sz="2400" b="0" i="0" u="none" strike="noStrike" kern="0" cap="none" spc="0" normalizeH="0" baseline="0" noProof="1" smtClean="0">
                <a:ln>
                  <a:noFill/>
                </a:ln>
                <a:solidFill>
                  <a:schemeClr val="bg1"/>
                </a:solidFill>
                <a:effectLst/>
                <a:uLnTx/>
                <a:uFillTx/>
                <a:latin typeface="微软雅黑" panose="020B0503020204020204" pitchFamily="34" charset="-122"/>
                <a:ea typeface="微软雅黑" panose="020B0503020204020204" pitchFamily="34" charset="-122"/>
                <a:cs typeface="+mn-cs"/>
              </a:rPr>
              <a:t>。</a:t>
            </a:r>
            <a:endParaRPr kumimoji="0" lang="zh-CN" altLang="en-US" sz="2400" b="0" i="0" u="none" strike="noStrike" kern="0" cap="none" spc="0" normalizeH="0" baseline="0" noProof="1">
              <a:ln>
                <a:noFill/>
              </a:ln>
              <a:solidFill>
                <a:schemeClr val="bg1"/>
              </a:solidFill>
              <a:effectLst/>
              <a:uLnTx/>
              <a:uFillTx/>
              <a:latin typeface="微软雅黑" panose="020B0503020204020204" pitchFamily="34" charset="-122"/>
              <a:ea typeface="微软雅黑" panose="020B0503020204020204" pitchFamily="34" charset="-122"/>
              <a:cs typeface="+mn-cs"/>
            </a:endParaRPr>
          </a:p>
        </p:txBody>
      </p:sp>
      <p:sp>
        <p:nvSpPr>
          <p:cNvPr id="128002" name="标题 1"/>
          <p:cNvSpPr txBox="1"/>
          <p:nvPr/>
        </p:nvSpPr>
        <p:spPr>
          <a:xfrm>
            <a:off x="-93980" y="133985"/>
            <a:ext cx="6352540" cy="574675"/>
          </a:xfrm>
          <a:prstGeom prst="rect">
            <a:avLst/>
          </a:prstGeom>
          <a:noFill/>
          <a:ln w="9525">
            <a:noFill/>
          </a:ln>
        </p:spPr>
        <p:txBody>
          <a:bodyPr anchor="ctr"/>
          <a:lstStyle/>
          <a:p>
            <a:pPr lvl="0" indent="0" algn="ctr"/>
            <a:r>
              <a:rPr lang="en-US" altLang="zh-CN" sz="3600" kern="0" dirty="0">
                <a:solidFill>
                  <a:srgbClr val="000000"/>
                </a:solidFill>
                <a:latin typeface="黑体" panose="02010609060101010101" pitchFamily="49" charset="-122"/>
                <a:ea typeface="+mj-ea"/>
                <a:cs typeface="+mj-cs"/>
                <a:sym typeface="Arial" panose="020B0604020202020204" pitchFamily="34" charset="0"/>
              </a:rPr>
              <a:t>7.1 注销注册申请</a:t>
            </a:r>
            <a:endParaRPr lang="zh-CN" altLang="en-US" sz="4000" b="0" dirty="0">
              <a:solidFill>
                <a:srgbClr val="000000"/>
              </a:solidFill>
              <a:latin typeface="华文行楷" panose="02010800040101010101" pitchFamily="2" charset="-122"/>
              <a:ea typeface="华文行楷" panose="02010800040101010101" pitchFamily="2" charset="-122"/>
              <a:sym typeface="Arial" panose="020B0604020202020204" pitchFamily="34" charset="0"/>
            </a:endParaRPr>
          </a:p>
        </p:txBody>
      </p:sp>
      <p:pic>
        <p:nvPicPr>
          <p:cNvPr id="3" name="图片 2"/>
          <p:cNvPicPr>
            <a:picLocks noChangeAspect="1"/>
          </p:cNvPicPr>
          <p:nvPr/>
        </p:nvPicPr>
        <p:blipFill>
          <a:blip r:embed="rId3" cstate="print"/>
          <a:stretch>
            <a:fillRect/>
          </a:stretch>
        </p:blipFill>
        <p:spPr>
          <a:xfrm>
            <a:off x="999490" y="2637790"/>
            <a:ext cx="7145655" cy="4138930"/>
          </a:xfrm>
          <a:prstGeom prst="rect">
            <a:avLst/>
          </a:prstGeom>
        </p:spPr>
      </p:pic>
      <p:sp>
        <p:nvSpPr>
          <p:cNvPr id="184" name=" 184"/>
          <p:cNvSpPr/>
          <p:nvPr/>
        </p:nvSpPr>
        <p:spPr>
          <a:xfrm>
            <a:off x="126365" y="1019175"/>
            <a:ext cx="180975" cy="163195"/>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a:contourClr>
                <a:srgbClr val="FFFFFF"/>
              </a:contourClr>
            </a:sp3d>
          </a:bodyPr>
          <a:lstStyle/>
          <a:p>
            <a:pPr algn="ctr" eaLnBrk="1" fontAlgn="auto" hangingPunct="1">
              <a:spcBef>
                <a:spcPts val="0"/>
              </a:spcBef>
              <a:spcAft>
                <a:spcPts val="0"/>
              </a:spcAft>
              <a:defRPr/>
            </a:pPr>
            <a:endParaRPr lang="zh-CN" altLang="en-US">
              <a:solidFill>
                <a:srgbClr val="FFFFFF"/>
              </a:solidFill>
            </a:endParaRPr>
          </a:p>
        </p:txBody>
      </p:sp>
    </p:spTree>
    <p:custDataLst>
      <p:tags r:id="rId1"/>
    </p:custDataLst>
  </p:cSld>
  <p:clrMapOvr>
    <a:masterClrMapping/>
  </p:clrMapOvr>
  <p:transition>
    <p:cover dir="u"/>
  </p:transition>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标题 1"/>
          <p:cNvSpPr txBox="1"/>
          <p:nvPr/>
        </p:nvSpPr>
        <p:spPr>
          <a:xfrm>
            <a:off x="651510" y="116840"/>
            <a:ext cx="3382010" cy="574675"/>
          </a:xfrm>
          <a:prstGeom prst="rect">
            <a:avLst/>
          </a:prstGeom>
          <a:noFill/>
          <a:ln w="9525">
            <a:noFill/>
          </a:ln>
        </p:spPr>
        <p:txBody>
          <a:bodyPr anchor="ctr"/>
          <a:lstStyle/>
          <a:p>
            <a:pPr lvl="0" indent="0" algn="ctr"/>
            <a:r>
              <a:rPr lang="en-US" altLang="zh-CN" sz="3600" kern="0" dirty="0">
                <a:solidFill>
                  <a:srgbClr val="000000"/>
                </a:solidFill>
                <a:latin typeface="黑体" panose="02010609060101010101" pitchFamily="49" charset="-122"/>
                <a:ea typeface="+mj-ea"/>
                <a:cs typeface="+mj-cs"/>
                <a:sym typeface="Arial" panose="020B0604020202020204" pitchFamily="34" charset="0"/>
              </a:rPr>
              <a:t>8.</a:t>
            </a:r>
            <a:r>
              <a:rPr lang="zh-CN" altLang="zh-CN" sz="3600" kern="0" dirty="0">
                <a:solidFill>
                  <a:srgbClr val="000000"/>
                </a:solidFill>
                <a:latin typeface="黑体" panose="02010609060101010101" pitchFamily="49" charset="-122"/>
                <a:ea typeface="+mj-ea"/>
                <a:cs typeface="+mj-cs"/>
                <a:sym typeface="Arial" panose="020B0604020202020204" pitchFamily="34" charset="0"/>
              </a:rPr>
              <a:t>统计信息</a:t>
            </a:r>
            <a:endParaRPr lang="zh-CN" altLang="zh-CN" sz="3600" b="0" kern="0" dirty="0">
              <a:solidFill>
                <a:srgbClr val="000000"/>
              </a:solidFill>
              <a:latin typeface="黑体" panose="02010609060101010101" pitchFamily="49" charset="-122"/>
              <a:ea typeface="+mj-ea"/>
              <a:cs typeface="+mj-cs"/>
              <a:sym typeface="Arial" panose="020B0604020202020204" pitchFamily="34" charset="0"/>
            </a:endParaRPr>
          </a:p>
        </p:txBody>
      </p:sp>
      <p:sp>
        <p:nvSpPr>
          <p:cNvPr id="184" name=" 184"/>
          <p:cNvSpPr/>
          <p:nvPr/>
        </p:nvSpPr>
        <p:spPr>
          <a:xfrm>
            <a:off x="274955" y="1089660"/>
            <a:ext cx="180975" cy="163195"/>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a:contourClr>
                <a:srgbClr val="FFFFFF"/>
              </a:contourClr>
            </a:sp3d>
          </a:bodyPr>
          <a:lstStyle/>
          <a:p>
            <a:pPr algn="ctr" eaLnBrk="1" fontAlgn="auto" hangingPunct="1">
              <a:spcBef>
                <a:spcPts val="0"/>
              </a:spcBef>
              <a:spcAft>
                <a:spcPts val="0"/>
              </a:spcAft>
              <a:defRPr/>
            </a:pPr>
            <a:endParaRPr lang="zh-CN" altLang="en-US">
              <a:solidFill>
                <a:srgbClr val="FFFFFF"/>
              </a:solidFill>
            </a:endParaRPr>
          </a:p>
        </p:txBody>
      </p:sp>
      <p:pic>
        <p:nvPicPr>
          <p:cNvPr id="2" name="图片 1"/>
          <p:cNvPicPr>
            <a:picLocks noChangeAspect="1"/>
          </p:cNvPicPr>
          <p:nvPr/>
        </p:nvPicPr>
        <p:blipFill>
          <a:blip r:embed="rId3" cstate="print"/>
          <a:stretch>
            <a:fillRect/>
          </a:stretch>
        </p:blipFill>
        <p:spPr>
          <a:xfrm>
            <a:off x="723265" y="2127885"/>
            <a:ext cx="7698105" cy="4473575"/>
          </a:xfrm>
          <a:prstGeom prst="rect">
            <a:avLst/>
          </a:prstGeom>
        </p:spPr>
      </p:pic>
      <p:sp>
        <p:nvSpPr>
          <p:cNvPr id="125955" name="矩形 3"/>
          <p:cNvSpPr/>
          <p:nvPr/>
        </p:nvSpPr>
        <p:spPr>
          <a:xfrm>
            <a:off x="455930" y="810260"/>
            <a:ext cx="7834630" cy="1198880"/>
          </a:xfrm>
          <a:prstGeom prst="rect">
            <a:avLst/>
          </a:prstGeom>
          <a:noFill/>
          <a:ln w="9525">
            <a:noFill/>
          </a:ln>
        </p:spPr>
        <p:txBody>
          <a:bodyPr wrap="square" anchor="t">
            <a:spAutoFit/>
          </a:bodyPr>
          <a:lstStyle/>
          <a:p>
            <a:pPr lvl="0" eaLnBrk="0" hangingPunct="0">
              <a:lnSpc>
                <a:spcPct val="150000"/>
              </a:lnSpc>
              <a:buClr>
                <a:schemeClr val="accent1"/>
              </a:buClr>
              <a:buFont typeface="Wingdings" panose="05000000000000000000" pitchFamily="2" charset="2"/>
            </a:pPr>
            <a:r>
              <a:rPr lang="en-US" altLang="zh-CN" sz="2400" b="0" dirty="0">
                <a:latin typeface="微软雅黑" panose="020B0503020204020204" pitchFamily="34" charset="-122"/>
                <a:ea typeface="微软雅黑" panose="020B0503020204020204" pitchFamily="34" charset="-122"/>
                <a:sym typeface="黑体" panose="02010609060101010101" pitchFamily="49" charset="-122"/>
              </a:rPr>
              <a:t>“</a:t>
            </a:r>
            <a:r>
              <a:rPr lang="zh-CN" altLang="en-US" sz="2400" b="0" dirty="0">
                <a:latin typeface="微软雅黑" panose="020B0503020204020204" pitchFamily="34" charset="-122"/>
                <a:ea typeface="微软雅黑" panose="020B0503020204020204" pitchFamily="34" charset="-122"/>
                <a:sym typeface="黑体" panose="02010609060101010101" pitchFamily="49" charset="-122"/>
              </a:rPr>
              <a:t>统计信息</a:t>
            </a:r>
            <a:r>
              <a:rPr lang="en-US" altLang="zh-CN" sz="2400" b="0" dirty="0">
                <a:latin typeface="微软雅黑" panose="020B0503020204020204" pitchFamily="34" charset="-122"/>
                <a:ea typeface="微软雅黑" panose="020B0503020204020204" pitchFamily="34" charset="-122"/>
                <a:sym typeface="黑体" panose="02010609060101010101" pitchFamily="49" charset="-122"/>
              </a:rPr>
              <a:t>”</a:t>
            </a:r>
            <a:r>
              <a:rPr lang="zh-CN" altLang="en-US" sz="2400" b="0" dirty="0">
                <a:latin typeface="微软雅黑" panose="020B0503020204020204" pitchFamily="34" charset="-122"/>
                <a:ea typeface="微软雅黑" panose="020B0503020204020204" pitchFamily="34" charset="-122"/>
                <a:sym typeface="黑体" panose="02010609060101010101" pitchFamily="49" charset="-122"/>
              </a:rPr>
              <a:t>模块以饼状图的形式直观的展示出各类统计信息。</a:t>
            </a:r>
          </a:p>
        </p:txBody>
      </p:sp>
    </p:spTree>
    <p:custDataLst>
      <p:tags r:id="rId1"/>
    </p:custDataLst>
  </p:cSld>
  <p:clrMapOvr>
    <a:masterClrMapping/>
  </p:clrMapOvr>
  <p:transition>
    <p:cover dir="u"/>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29" name="文本框 1"/>
          <p:cNvSpPr txBox="1"/>
          <p:nvPr/>
        </p:nvSpPr>
        <p:spPr>
          <a:xfrm>
            <a:off x="1056005" y="78105"/>
            <a:ext cx="6076950" cy="701040"/>
          </a:xfrm>
          <a:prstGeom prst="rect">
            <a:avLst/>
          </a:prstGeom>
          <a:noFill/>
          <a:ln w="9525">
            <a:noFill/>
          </a:ln>
        </p:spPr>
        <p:txBody>
          <a:bodyPr wrap="square" anchor="t">
            <a:spAutoFit/>
          </a:bodyPr>
          <a:lstStyle/>
          <a:p>
            <a:pPr lvl="0" indent="0"/>
            <a:r>
              <a:rPr lang="en-US" altLang="zh-CN" sz="4000" dirty="0">
                <a:solidFill>
                  <a:srgbClr val="000000"/>
                </a:solidFill>
                <a:latin typeface="黑体" panose="02010609060101010101" pitchFamily="49" charset="-122"/>
                <a:ea typeface="黑体" panose="02010609060101010101" pitchFamily="49" charset="-122"/>
                <a:sym typeface="Arial" panose="020B0604020202020204" pitchFamily="34" charset="0"/>
              </a:rPr>
              <a:t>2.</a:t>
            </a:r>
            <a:r>
              <a:rPr lang="zh-CN" altLang="en-US" sz="4000" b="0" dirty="0" smtClean="0">
                <a:solidFill>
                  <a:srgbClr val="000000"/>
                </a:solidFill>
                <a:latin typeface="华文行楷" panose="02010800040101010101" pitchFamily="2" charset="-122"/>
                <a:ea typeface="华文行楷" panose="02010800040101010101" pitchFamily="2" charset="-122"/>
                <a:sym typeface="Arial" panose="020B0604020202020204" pitchFamily="34" charset="0"/>
              </a:rPr>
              <a:t>电子化注册</a:t>
            </a:r>
            <a:r>
              <a:rPr lang="zh-CN" altLang="en-US" sz="4000" b="0" dirty="0">
                <a:solidFill>
                  <a:srgbClr val="000000"/>
                </a:solidFill>
                <a:latin typeface="华文行楷" panose="02010800040101010101" pitchFamily="2" charset="-122"/>
                <a:ea typeface="华文行楷" panose="02010800040101010101" pitchFamily="2" charset="-122"/>
                <a:sym typeface="Arial" panose="020B0604020202020204" pitchFamily="34" charset="0"/>
              </a:rPr>
              <a:t>流程</a:t>
            </a:r>
          </a:p>
        </p:txBody>
      </p:sp>
      <p:pic>
        <p:nvPicPr>
          <p:cNvPr id="2" name="图片 1"/>
          <p:cNvPicPr>
            <a:picLocks noChangeAspect="1"/>
          </p:cNvPicPr>
          <p:nvPr/>
        </p:nvPicPr>
        <p:blipFill>
          <a:blip r:embed="rId2" cstate="print"/>
          <a:stretch>
            <a:fillRect/>
          </a:stretch>
        </p:blipFill>
        <p:spPr>
          <a:xfrm>
            <a:off x="301625" y="1471930"/>
            <a:ext cx="8333105" cy="4352290"/>
          </a:xfrm>
          <a:prstGeom prst="rect">
            <a:avLst/>
          </a:prstGeom>
        </p:spPr>
      </p:pic>
    </p:spTree>
  </p:cSld>
  <p:clrMapOvr>
    <a:masterClrMapping/>
  </p:clrMapOvr>
  <p:transition>
    <p:cover dir="u"/>
  </p:transition>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3" name="内容占位符 2"/>
          <p:cNvSpPr txBox="1"/>
          <p:nvPr/>
        </p:nvSpPr>
        <p:spPr>
          <a:xfrm>
            <a:off x="785813" y="2214563"/>
            <a:ext cx="8207375" cy="1500187"/>
          </a:xfrm>
          <a:prstGeom prst="rect">
            <a:avLst/>
          </a:prstGeom>
          <a:noFill/>
          <a:ln w="9525">
            <a:noFill/>
          </a:ln>
        </p:spPr>
        <p:txBody>
          <a:bodyPr anchor="t"/>
          <a:lstStyle/>
          <a:p>
            <a:pPr marL="514350" lvl="0" indent="-514350">
              <a:lnSpc>
                <a:spcPct val="250000"/>
              </a:lnSpc>
              <a:spcBef>
                <a:spcPct val="20000"/>
              </a:spcBef>
              <a:buClr>
                <a:schemeClr val="accent1"/>
              </a:buClr>
              <a:buFont typeface="Wingdings" panose="05000000000000000000" pitchFamily="2" charset="2"/>
              <a:buNone/>
            </a:pPr>
            <a:r>
              <a:rPr lang="zh-CN" altLang="en-US" sz="4800" b="0" dirty="0">
                <a:latin typeface="华文行楷" panose="02010800040101010101" pitchFamily="2" charset="-122"/>
                <a:ea typeface="华文行楷" panose="02010800040101010101" pitchFamily="2" charset="-122"/>
              </a:rPr>
              <a:t>第四章      常见问题解答</a:t>
            </a:r>
            <a:endParaRPr lang="en-US" altLang="zh-CN" sz="4800" b="0" dirty="0">
              <a:latin typeface="华文行楷" panose="02010800040101010101" pitchFamily="2" charset="-122"/>
              <a:ea typeface="华文行楷" panose="02010800040101010101" pitchFamily="2" charset="-122"/>
            </a:endParaRPr>
          </a:p>
        </p:txBody>
      </p:sp>
    </p:spTree>
  </p:cSld>
  <p:clrMapOvr>
    <a:masterClrMapping/>
  </p:clrMapOvr>
  <p:transition>
    <p:cover dir="u"/>
  </p:transition>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1" name="内容占位符 2"/>
          <p:cNvSpPr>
            <a:spLocks noGrp="1"/>
          </p:cNvSpPr>
          <p:nvPr>
            <p:ph idx="4294967295"/>
          </p:nvPr>
        </p:nvSpPr>
        <p:spPr>
          <a:xfrm>
            <a:off x="0" y="1000125"/>
            <a:ext cx="8929688" cy="4892675"/>
          </a:xfrm>
        </p:spPr>
        <p:txBody>
          <a:bodyPr wrap="square" lIns="91440" tIns="45720" rIns="91440" bIns="45720" anchor="t"/>
          <a:lstStyle/>
          <a:p>
            <a:pPr marL="0" lvl="0" indent="0">
              <a:lnSpc>
                <a:spcPct val="150000"/>
              </a:lnSpc>
              <a:buFont typeface="黑体" panose="02010609060101010101" pitchFamily="49" charset="-122"/>
              <a:buNone/>
            </a:pPr>
            <a:r>
              <a:rPr lang="en-US" altLang="zh-CN" sz="2800" dirty="0">
                <a:solidFill>
                  <a:srgbClr val="358DC1"/>
                </a:solidFill>
              </a:rPr>
              <a:t>           </a:t>
            </a:r>
            <a:r>
              <a:rPr lang="en-US" altLang="zh-CN" sz="2800" b="0" dirty="0">
                <a:solidFill>
                  <a:srgbClr val="358DC1"/>
                </a:solidFill>
                <a:latin typeface="微软雅黑" panose="020B0503020204020204" pitchFamily="34" charset="-122"/>
                <a:ea typeface="微软雅黑" panose="020B0503020204020204" pitchFamily="34" charset="-122"/>
              </a:rPr>
              <a:t>注册的用户名密码忘记了怎么办？</a:t>
            </a:r>
          </a:p>
          <a:p>
            <a:pPr marL="0" lvl="0" indent="0">
              <a:lnSpc>
                <a:spcPct val="150000"/>
              </a:lnSpc>
              <a:buNone/>
            </a:pPr>
            <a:r>
              <a:rPr lang="zh-CN" altLang="en-US" sz="2400" b="0" dirty="0">
                <a:latin typeface="微软雅黑" panose="020B0503020204020204" pitchFamily="34" charset="-122"/>
                <a:ea typeface="微软雅黑" panose="020B0503020204020204" pitchFamily="34" charset="-122"/>
              </a:rPr>
              <a:t>忘记密码，您可以通过护士个人端“密码找回”功能申请找回。</a:t>
            </a:r>
          </a:p>
          <a:p>
            <a:pPr marL="0" lvl="0" indent="0">
              <a:lnSpc>
                <a:spcPct val="150000"/>
              </a:lnSpc>
              <a:buFont typeface="黑体" panose="02010609060101010101" pitchFamily="49" charset="-122"/>
              <a:buNone/>
            </a:pPr>
            <a:endParaRPr lang="en-US" altLang="zh-CN" sz="2800" dirty="0">
              <a:solidFill>
                <a:srgbClr val="358DC1"/>
              </a:solidFill>
            </a:endParaRPr>
          </a:p>
        </p:txBody>
      </p:sp>
      <p:sp>
        <p:nvSpPr>
          <p:cNvPr id="4" name="五角星 3"/>
          <p:cNvSpPr/>
          <p:nvPr/>
        </p:nvSpPr>
        <p:spPr>
          <a:xfrm>
            <a:off x="428625" y="1071563"/>
            <a:ext cx="647700" cy="576263"/>
          </a:xfrm>
          <a:prstGeom prst="star5">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1" i="0" u="none" strike="noStrike" kern="1200" cap="none" spc="0" normalizeH="0" baseline="0" noProof="1">
              <a:ln>
                <a:noFill/>
              </a:ln>
              <a:solidFill>
                <a:schemeClr val="lt1"/>
              </a:solidFill>
              <a:effectLst/>
              <a:uLnTx/>
              <a:uFillTx/>
              <a:latin typeface="+mn-lt"/>
              <a:ea typeface="+mn-ea"/>
              <a:cs typeface="+mn-cs"/>
            </a:endParaRPr>
          </a:p>
        </p:txBody>
      </p:sp>
      <p:pic>
        <p:nvPicPr>
          <p:cNvPr id="2" name="图片 1"/>
          <p:cNvPicPr>
            <a:picLocks noChangeAspect="1"/>
          </p:cNvPicPr>
          <p:nvPr/>
        </p:nvPicPr>
        <p:blipFill>
          <a:blip r:embed="rId2" cstate="print"/>
          <a:stretch>
            <a:fillRect/>
          </a:stretch>
        </p:blipFill>
        <p:spPr>
          <a:xfrm>
            <a:off x="99060" y="3335020"/>
            <a:ext cx="8731250" cy="2877820"/>
          </a:xfrm>
          <a:prstGeom prst="rect">
            <a:avLst/>
          </a:prstGeom>
        </p:spPr>
      </p:pic>
      <p:sp>
        <p:nvSpPr>
          <p:cNvPr id="132100" name="TextBox 6"/>
          <p:cNvSpPr txBox="1"/>
          <p:nvPr/>
        </p:nvSpPr>
        <p:spPr>
          <a:xfrm>
            <a:off x="1203325" y="107950"/>
            <a:ext cx="3500438" cy="708025"/>
          </a:xfrm>
          <a:prstGeom prst="rect">
            <a:avLst/>
          </a:prstGeom>
          <a:noFill/>
          <a:ln w="9525">
            <a:noFill/>
          </a:ln>
        </p:spPr>
        <p:txBody>
          <a:bodyPr anchor="t">
            <a:spAutoFit/>
          </a:bodyPr>
          <a:lstStyle/>
          <a:p>
            <a:pPr lvl="0" indent="0"/>
            <a:r>
              <a:rPr lang="en-US" altLang="en-US" sz="4000" b="0" dirty="0">
                <a:solidFill>
                  <a:srgbClr val="000000"/>
                </a:solidFill>
                <a:latin typeface="华文行楷" panose="02010800040101010101" pitchFamily="2" charset="-122"/>
                <a:ea typeface="华文行楷" panose="02010800040101010101" pitchFamily="2" charset="-122"/>
                <a:sym typeface="Arial" panose="020B0604020202020204" pitchFamily="34" charset="0"/>
              </a:rPr>
              <a:t>常见问题解答</a:t>
            </a:r>
          </a:p>
        </p:txBody>
      </p:sp>
    </p:spTree>
  </p:cSld>
  <p:clrMapOvr>
    <a:masterClrMapping/>
  </p:clrMapOvr>
  <p:transition>
    <p:cover dir="u"/>
  </p:transition>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7" name="内容占位符 2"/>
          <p:cNvSpPr>
            <a:spLocks noGrp="1"/>
          </p:cNvSpPr>
          <p:nvPr>
            <p:ph idx="4294967295"/>
          </p:nvPr>
        </p:nvSpPr>
        <p:spPr>
          <a:xfrm>
            <a:off x="389255" y="1123950"/>
            <a:ext cx="8240395" cy="4610100"/>
          </a:xfrm>
        </p:spPr>
        <p:txBody>
          <a:bodyPr wrap="square" lIns="91440" tIns="45720" rIns="91440" bIns="45720" anchor="t"/>
          <a:lstStyle/>
          <a:p>
            <a:pPr marL="0" lvl="0" indent="0">
              <a:lnSpc>
                <a:spcPct val="150000"/>
              </a:lnSpc>
              <a:buFont typeface="黑体" panose="02010609060101010101" pitchFamily="49" charset="-122"/>
              <a:buNone/>
            </a:pPr>
            <a:r>
              <a:rPr lang="en-US" altLang="zh-CN" sz="2800" dirty="0">
                <a:solidFill>
                  <a:srgbClr val="358DC1"/>
                </a:solidFill>
              </a:rPr>
              <a:t>        </a:t>
            </a:r>
            <a:r>
              <a:rPr lang="zh-CN" altLang="en-US" sz="2800" b="0" dirty="0">
                <a:solidFill>
                  <a:srgbClr val="358DC1"/>
                </a:solidFill>
                <a:latin typeface="微软雅黑" panose="020B0503020204020204" pitchFamily="34" charset="-122"/>
                <a:ea typeface="微软雅黑" panose="020B0503020204020204" pitchFamily="34" charset="-122"/>
              </a:rPr>
              <a:t>护士信息修改（姓名、身份证号等关键信息）</a:t>
            </a:r>
          </a:p>
          <a:p>
            <a:pPr marL="0" lvl="0" indent="0">
              <a:lnSpc>
                <a:spcPct val="150000"/>
              </a:lnSpc>
              <a:buFont typeface="黑体" panose="02010609060101010101" pitchFamily="49" charset="-122"/>
              <a:buNone/>
            </a:pPr>
            <a:r>
              <a:rPr lang="zh-CN" altLang="en-US" sz="2400" b="0" dirty="0">
                <a:latin typeface="微软雅黑" panose="020B0503020204020204" pitchFamily="34" charset="-122"/>
                <a:ea typeface="微软雅黑" panose="020B0503020204020204" pitchFamily="34" charset="-122"/>
              </a:rPr>
              <a:t>换证护士，当前注册信息在哪个省，直接由该省卫生计生委做护士信息修改即可。</a:t>
            </a:r>
          </a:p>
          <a:p>
            <a:pPr marL="0" lvl="0" indent="0">
              <a:lnSpc>
                <a:spcPct val="150000"/>
              </a:lnSpc>
              <a:buFont typeface="黑体" panose="02010609060101010101" pitchFamily="49" charset="-122"/>
              <a:buNone/>
            </a:pPr>
            <a:endParaRPr lang="zh-CN" altLang="en-US" sz="2400" b="0" dirty="0">
              <a:latin typeface="微软雅黑" panose="020B0503020204020204" pitchFamily="34" charset="-122"/>
              <a:ea typeface="微软雅黑" panose="020B0503020204020204" pitchFamily="34" charset="-122"/>
            </a:endParaRPr>
          </a:p>
          <a:p>
            <a:pPr marL="0" lvl="0" indent="0">
              <a:lnSpc>
                <a:spcPct val="150000"/>
              </a:lnSpc>
              <a:buFont typeface="黑体" panose="02010609060101010101" pitchFamily="49" charset="-122"/>
              <a:buNone/>
            </a:pPr>
            <a:endParaRPr lang="zh-CN" altLang="en-US" sz="2400" b="0" dirty="0">
              <a:latin typeface="微软雅黑" panose="020B0503020204020204" pitchFamily="34" charset="-122"/>
              <a:ea typeface="微软雅黑" panose="020B0503020204020204" pitchFamily="34" charset="-122"/>
            </a:endParaRPr>
          </a:p>
          <a:p>
            <a:pPr marL="0" lvl="0" indent="0">
              <a:lnSpc>
                <a:spcPct val="150000"/>
              </a:lnSpc>
              <a:buFont typeface="黑体" panose="02010609060101010101" pitchFamily="49" charset="-122"/>
              <a:buNone/>
            </a:pPr>
            <a:endParaRPr lang="zh-CN" altLang="en-US" sz="2400" b="0" dirty="0">
              <a:latin typeface="微软雅黑" panose="020B0503020204020204" pitchFamily="34" charset="-122"/>
              <a:ea typeface="微软雅黑" panose="020B0503020204020204" pitchFamily="34" charset="-122"/>
            </a:endParaRPr>
          </a:p>
        </p:txBody>
      </p:sp>
      <p:sp>
        <p:nvSpPr>
          <p:cNvPr id="4" name="五角星 3"/>
          <p:cNvSpPr/>
          <p:nvPr/>
        </p:nvSpPr>
        <p:spPr>
          <a:xfrm>
            <a:off x="388938" y="1213485"/>
            <a:ext cx="647700" cy="576263"/>
          </a:xfrm>
          <a:prstGeom prst="star5">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1" i="0" u="none" strike="noStrike" kern="1200" cap="none" spc="0" normalizeH="0" baseline="0" noProof="1">
              <a:ln>
                <a:noFill/>
              </a:ln>
              <a:solidFill>
                <a:schemeClr val="lt1"/>
              </a:solidFill>
              <a:effectLst/>
              <a:uLnTx/>
              <a:uFillTx/>
              <a:latin typeface="+mn-lt"/>
              <a:ea typeface="+mn-ea"/>
              <a:cs typeface="+mn-cs"/>
            </a:endParaRPr>
          </a:p>
        </p:txBody>
      </p:sp>
      <p:sp>
        <p:nvSpPr>
          <p:cNvPr id="184" name=" 184"/>
          <p:cNvSpPr/>
          <p:nvPr/>
        </p:nvSpPr>
        <p:spPr>
          <a:xfrm>
            <a:off x="208280" y="2113280"/>
            <a:ext cx="180975" cy="163195"/>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a:contourClr>
                <a:srgbClr val="FFFFFF"/>
              </a:contourClr>
            </a:sp3d>
          </a:bodyPr>
          <a:lstStyle/>
          <a:p>
            <a:pPr algn="ctr" eaLnBrk="1" fontAlgn="auto" hangingPunct="1">
              <a:spcBef>
                <a:spcPts val="0"/>
              </a:spcBef>
              <a:spcAft>
                <a:spcPts val="0"/>
              </a:spcAft>
              <a:defRPr/>
            </a:pPr>
            <a:endParaRPr lang="zh-CN" altLang="en-US">
              <a:solidFill>
                <a:srgbClr val="FFFFFF"/>
              </a:solidFill>
            </a:endParaRPr>
          </a:p>
        </p:txBody>
      </p:sp>
    </p:spTree>
  </p:cSld>
  <p:clrMapOvr>
    <a:masterClrMapping/>
  </p:clrMapOvr>
  <p:transition>
    <p:cover dir="u"/>
  </p:transition>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5" name="内容占位符 2"/>
          <p:cNvSpPr>
            <a:spLocks noGrp="1"/>
          </p:cNvSpPr>
          <p:nvPr>
            <p:ph idx="4294967295"/>
          </p:nvPr>
        </p:nvSpPr>
        <p:spPr>
          <a:xfrm>
            <a:off x="328295" y="857250"/>
            <a:ext cx="8583930" cy="4610100"/>
          </a:xfrm>
        </p:spPr>
        <p:txBody>
          <a:bodyPr wrap="square" lIns="91440" tIns="45720" rIns="91440" bIns="45720" anchor="t"/>
          <a:lstStyle/>
          <a:p>
            <a:pPr marL="0" lvl="0" indent="0">
              <a:lnSpc>
                <a:spcPct val="150000"/>
              </a:lnSpc>
              <a:buFont typeface="黑体" panose="02010609060101010101" pitchFamily="49" charset="-122"/>
              <a:buNone/>
            </a:pPr>
            <a:r>
              <a:rPr lang="en-US" altLang="zh-CN" sz="2800" dirty="0">
                <a:solidFill>
                  <a:srgbClr val="358DC1"/>
                </a:solidFill>
              </a:rPr>
              <a:t>         </a:t>
            </a:r>
            <a:r>
              <a:rPr lang="zh-CN" altLang="en-US" sz="2800" b="0" dirty="0" smtClean="0">
                <a:solidFill>
                  <a:srgbClr val="358DC1"/>
                </a:solidFill>
                <a:latin typeface="微软雅黑" panose="020B0503020204020204" pitchFamily="34" charset="-122"/>
                <a:ea typeface="微软雅黑" panose="020B0503020204020204" pitchFamily="34" charset="-122"/>
              </a:rPr>
              <a:t>处于非在册状态的护士</a:t>
            </a:r>
            <a:r>
              <a:rPr lang="zh-CN" altLang="en-US" sz="2800" b="0" dirty="0">
                <a:solidFill>
                  <a:srgbClr val="358DC1"/>
                </a:solidFill>
                <a:latin typeface="微软雅黑" panose="020B0503020204020204" pitchFamily="34" charset="-122"/>
                <a:ea typeface="微软雅黑" panose="020B0503020204020204" pitchFamily="34" charset="-122"/>
              </a:rPr>
              <a:t>如何激活？</a:t>
            </a:r>
          </a:p>
          <a:p>
            <a:pPr marL="0" lvl="0" indent="0">
              <a:lnSpc>
                <a:spcPct val="150000"/>
              </a:lnSpc>
              <a:buNone/>
            </a:pPr>
            <a:r>
              <a:rPr lang="zh-CN" altLang="en-US" sz="2400" b="0" dirty="0">
                <a:latin typeface="微软雅黑" panose="020B0503020204020204" pitchFamily="34" charset="-122"/>
                <a:ea typeface="微软雅黑" panose="020B0503020204020204" pitchFamily="34" charset="-122"/>
              </a:rPr>
              <a:t>新考试合格从未注册的</a:t>
            </a:r>
            <a:r>
              <a:rPr lang="zh-CN" altLang="en-US" sz="2400" b="0" dirty="0" smtClean="0">
                <a:latin typeface="微软雅黑" panose="020B0503020204020204" pitchFamily="34" charset="-122"/>
                <a:ea typeface="微软雅黑" panose="020B0503020204020204" pitchFamily="34" charset="-122"/>
              </a:rPr>
              <a:t>护士，</a:t>
            </a:r>
            <a:r>
              <a:rPr lang="zh-CN" altLang="en-US" sz="2400" b="0" dirty="0">
                <a:latin typeface="微软雅黑" panose="020B0503020204020204" pitchFamily="34" charset="-122"/>
                <a:ea typeface="微软雅黑" panose="020B0503020204020204" pitchFamily="34" charset="-122"/>
              </a:rPr>
              <a:t>需要通过输入</a:t>
            </a:r>
            <a:r>
              <a:rPr lang="en-US" altLang="zh-CN" sz="2400" b="0" dirty="0">
                <a:latin typeface="微软雅黑" panose="020B0503020204020204" pitchFamily="34" charset="-122"/>
                <a:ea typeface="微软雅黑" panose="020B0503020204020204" pitchFamily="34" charset="-122"/>
              </a:rPr>
              <a:t>“</a:t>
            </a:r>
            <a:r>
              <a:rPr lang="zh-CN" altLang="en-US" sz="2400" b="0" dirty="0">
                <a:latin typeface="微软雅黑" panose="020B0503020204020204" pitchFamily="34" charset="-122"/>
                <a:ea typeface="微软雅黑" panose="020B0503020204020204" pitchFamily="34" charset="-122"/>
              </a:rPr>
              <a:t>护士考试合格证书编码</a:t>
            </a:r>
            <a:r>
              <a:rPr lang="en-US" altLang="zh-CN" sz="2400" b="0" dirty="0">
                <a:latin typeface="微软雅黑" panose="020B0503020204020204" pitchFamily="34" charset="-122"/>
                <a:ea typeface="微软雅黑" panose="020B0503020204020204" pitchFamily="34" charset="-122"/>
              </a:rPr>
              <a:t>”</a:t>
            </a:r>
            <a:r>
              <a:rPr lang="zh-CN" altLang="en-US" sz="2400" b="0" dirty="0">
                <a:latin typeface="微软雅黑" panose="020B0503020204020204" pitchFamily="34" charset="-122"/>
                <a:ea typeface="微软雅黑" panose="020B0503020204020204" pitchFamily="34" charset="-122"/>
              </a:rPr>
              <a:t>自行激活。</a:t>
            </a:r>
          </a:p>
          <a:p>
            <a:pPr marL="0" lvl="0" indent="0">
              <a:lnSpc>
                <a:spcPct val="150000"/>
              </a:lnSpc>
              <a:buNone/>
            </a:pPr>
            <a:r>
              <a:rPr lang="zh-CN" altLang="en-US" sz="2400" b="0" dirty="0">
                <a:latin typeface="微软雅黑" panose="020B0503020204020204" pitchFamily="34" charset="-122"/>
                <a:ea typeface="微软雅黑" panose="020B0503020204020204" pitchFamily="34" charset="-122"/>
                <a:sym typeface="+mn-ea"/>
              </a:rPr>
              <a:t>处于注销</a:t>
            </a:r>
            <a:r>
              <a:rPr lang="zh-CN" altLang="en-US" sz="2400" b="0" dirty="0" smtClean="0">
                <a:latin typeface="微软雅黑" panose="020B0503020204020204" pitchFamily="34" charset="-122"/>
                <a:ea typeface="微软雅黑" panose="020B0503020204020204" pitchFamily="34" charset="-122"/>
                <a:sym typeface="+mn-ea"/>
              </a:rPr>
              <a:t>状态的护士，需要输入</a:t>
            </a:r>
            <a:r>
              <a:rPr lang="en-US" altLang="zh-CN" sz="2400" b="0" dirty="0" smtClean="0">
                <a:latin typeface="微软雅黑" panose="020B0503020204020204" pitchFamily="34" charset="-122"/>
                <a:ea typeface="微软雅黑" panose="020B0503020204020204" pitchFamily="34" charset="-122"/>
                <a:sym typeface="+mn-ea"/>
              </a:rPr>
              <a:t>“</a:t>
            </a:r>
            <a:r>
              <a:rPr lang="zh-CN" altLang="en-US" sz="2400" b="0" dirty="0" smtClean="0">
                <a:latin typeface="微软雅黑" panose="020B0503020204020204" pitchFamily="34" charset="-122"/>
                <a:ea typeface="微软雅黑" panose="020B0503020204020204" pitchFamily="34" charset="-122"/>
                <a:sym typeface="+mn-ea"/>
              </a:rPr>
              <a:t>护士执业证书编号</a:t>
            </a:r>
            <a:r>
              <a:rPr lang="en-US" altLang="zh-CN" sz="2400" b="0" dirty="0" smtClean="0">
                <a:latin typeface="微软雅黑" panose="020B0503020204020204" pitchFamily="34" charset="-122"/>
                <a:ea typeface="微软雅黑" panose="020B0503020204020204" pitchFamily="34" charset="-122"/>
                <a:sym typeface="+mn-ea"/>
              </a:rPr>
              <a:t>”</a:t>
            </a:r>
            <a:r>
              <a:rPr lang="zh-CN" altLang="en-US" sz="2400" b="0" dirty="0" smtClean="0">
                <a:latin typeface="微软雅黑" panose="020B0503020204020204" pitchFamily="34" charset="-122"/>
                <a:ea typeface="微软雅黑" panose="020B0503020204020204" pitchFamily="34" charset="-122"/>
                <a:sym typeface="+mn-ea"/>
              </a:rPr>
              <a:t>激活。</a:t>
            </a:r>
          </a:p>
        </p:txBody>
      </p:sp>
      <p:sp>
        <p:nvSpPr>
          <p:cNvPr id="4" name="五角星 3"/>
          <p:cNvSpPr/>
          <p:nvPr/>
        </p:nvSpPr>
        <p:spPr>
          <a:xfrm>
            <a:off x="428625" y="928688"/>
            <a:ext cx="647700" cy="576263"/>
          </a:xfrm>
          <a:prstGeom prst="star5">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1" i="0" u="none" strike="noStrike" kern="1200" cap="none" spc="0" normalizeH="0" baseline="0" noProof="1">
              <a:ln>
                <a:noFill/>
              </a:ln>
              <a:solidFill>
                <a:schemeClr val="lt1"/>
              </a:solidFill>
              <a:effectLst/>
              <a:uLnTx/>
              <a:uFillTx/>
              <a:latin typeface="+mn-lt"/>
              <a:ea typeface="+mn-ea"/>
              <a:cs typeface="+mn-cs"/>
            </a:endParaRPr>
          </a:p>
        </p:txBody>
      </p:sp>
      <p:pic>
        <p:nvPicPr>
          <p:cNvPr id="2" name="图片 1"/>
          <p:cNvPicPr>
            <a:picLocks noChangeAspect="1"/>
          </p:cNvPicPr>
          <p:nvPr/>
        </p:nvPicPr>
        <p:blipFill>
          <a:blip r:embed="rId2" cstate="print"/>
          <a:stretch>
            <a:fillRect/>
          </a:stretch>
        </p:blipFill>
        <p:spPr>
          <a:xfrm>
            <a:off x="696595" y="3577590"/>
            <a:ext cx="7751445" cy="3104515"/>
          </a:xfrm>
          <a:prstGeom prst="rect">
            <a:avLst/>
          </a:prstGeom>
        </p:spPr>
      </p:pic>
      <p:sp>
        <p:nvSpPr>
          <p:cNvPr id="184" name=" 184"/>
          <p:cNvSpPr/>
          <p:nvPr/>
        </p:nvSpPr>
        <p:spPr>
          <a:xfrm>
            <a:off x="147320" y="1845945"/>
            <a:ext cx="180975" cy="163195"/>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a:contourClr>
                <a:srgbClr val="FFFFFF"/>
              </a:contourClr>
            </a:sp3d>
          </a:bodyPr>
          <a:lstStyle/>
          <a:p>
            <a:pPr algn="ctr" eaLnBrk="1" fontAlgn="auto" hangingPunct="1">
              <a:spcBef>
                <a:spcPts val="0"/>
              </a:spcBef>
              <a:spcAft>
                <a:spcPts val="0"/>
              </a:spcAft>
              <a:defRPr/>
            </a:pPr>
            <a:endParaRPr lang="zh-CN" altLang="en-US">
              <a:solidFill>
                <a:srgbClr val="FFFFFF"/>
              </a:solidFill>
            </a:endParaRPr>
          </a:p>
        </p:txBody>
      </p:sp>
      <p:sp>
        <p:nvSpPr>
          <p:cNvPr id="3" name=" 184"/>
          <p:cNvSpPr/>
          <p:nvPr/>
        </p:nvSpPr>
        <p:spPr>
          <a:xfrm>
            <a:off x="147320" y="3027680"/>
            <a:ext cx="180975" cy="163195"/>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a:contourClr>
                <a:srgbClr val="FFFFFF"/>
              </a:contourClr>
            </a:sp3d>
          </a:bodyPr>
          <a:lstStyle/>
          <a:p>
            <a:pPr algn="ctr" eaLnBrk="1" fontAlgn="auto" hangingPunct="1">
              <a:spcBef>
                <a:spcPts val="0"/>
              </a:spcBef>
              <a:spcAft>
                <a:spcPts val="0"/>
              </a:spcAft>
              <a:defRPr/>
            </a:pPr>
            <a:endParaRPr lang="zh-CN" altLang="en-US">
              <a:solidFill>
                <a:srgbClr val="FFFFFF"/>
              </a:solidFill>
            </a:endParaRPr>
          </a:p>
        </p:txBody>
      </p:sp>
    </p:spTree>
  </p:cSld>
  <p:clrMapOvr>
    <a:masterClrMapping/>
  </p:clrMapOvr>
  <p:transition>
    <p:cover dir="u"/>
  </p:transition>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69" name="内容占位符 2"/>
          <p:cNvSpPr>
            <a:spLocks noGrp="1"/>
          </p:cNvSpPr>
          <p:nvPr>
            <p:ph idx="4294967295"/>
          </p:nvPr>
        </p:nvSpPr>
        <p:spPr>
          <a:xfrm>
            <a:off x="214313" y="1143000"/>
            <a:ext cx="8929687" cy="4610100"/>
          </a:xfrm>
        </p:spPr>
        <p:txBody>
          <a:bodyPr wrap="square" lIns="91440" tIns="45720" rIns="91440" bIns="45720" anchor="t"/>
          <a:lstStyle/>
          <a:p>
            <a:pPr marL="0" lvl="0" indent="0">
              <a:lnSpc>
                <a:spcPct val="150000"/>
              </a:lnSpc>
              <a:buFont typeface="黑体" panose="02010609060101010101" pitchFamily="49" charset="-122"/>
              <a:buNone/>
            </a:pPr>
            <a:r>
              <a:rPr lang="en-US" altLang="zh-CN" sz="2800" dirty="0">
                <a:solidFill>
                  <a:srgbClr val="358DC1"/>
                </a:solidFill>
              </a:rPr>
              <a:t>          </a:t>
            </a:r>
            <a:r>
              <a:rPr lang="zh-CN" altLang="en-US" sz="2800" b="0" dirty="0">
                <a:solidFill>
                  <a:srgbClr val="358DC1"/>
                </a:solidFill>
                <a:latin typeface="微软雅黑" panose="020B0503020204020204" pitchFamily="34" charset="-122"/>
                <a:ea typeface="微软雅黑" panose="020B0503020204020204" pitchFamily="34" charset="-122"/>
              </a:rPr>
              <a:t>机构未查询到护士账户激活的信息，怎么办？</a:t>
            </a:r>
          </a:p>
          <a:p>
            <a:pPr marL="0" lvl="0" indent="0">
              <a:lnSpc>
                <a:spcPct val="150000"/>
              </a:lnSpc>
              <a:buNone/>
            </a:pPr>
            <a:r>
              <a:rPr lang="zh-CN" altLang="en-US" sz="2400" b="0" dirty="0">
                <a:latin typeface="微软雅黑" panose="020B0503020204020204" pitchFamily="34" charset="-122"/>
                <a:ea typeface="微软雅黑" panose="020B0503020204020204" pitchFamily="34" charset="-122"/>
              </a:rPr>
              <a:t>护士个人端注册成功后，医疗机构在软件的“账户激活”中查询不到该护士的信息。则应</a:t>
            </a:r>
            <a:r>
              <a:rPr lang="en-US" altLang="en-US" sz="2400" b="0" dirty="0">
                <a:latin typeface="微软雅黑" panose="020B0503020204020204" pitchFamily="34" charset="-122"/>
                <a:ea typeface="微软雅黑" panose="020B0503020204020204" pitchFamily="34" charset="-122"/>
                <a:sym typeface="+mn-ea"/>
              </a:rPr>
              <a:t>到系统“护士</a:t>
            </a:r>
            <a:r>
              <a:rPr lang="zh-CN" altLang="en-US" sz="2400" b="0" dirty="0">
                <a:latin typeface="微软雅黑" panose="020B0503020204020204" pitchFamily="34" charset="-122"/>
                <a:ea typeface="微软雅黑" panose="020B0503020204020204" pitchFamily="34" charset="-122"/>
                <a:sym typeface="+mn-ea"/>
              </a:rPr>
              <a:t>执业信息</a:t>
            </a:r>
            <a:r>
              <a:rPr lang="en-US" altLang="en-US" sz="2400" b="0" dirty="0">
                <a:latin typeface="微软雅黑" panose="020B0503020204020204" pitchFamily="34" charset="-122"/>
                <a:ea typeface="微软雅黑" panose="020B0503020204020204" pitchFamily="34" charset="-122"/>
                <a:sym typeface="+mn-ea"/>
              </a:rPr>
              <a:t>验证”功能中验证该护士的注册信息的执业</a:t>
            </a:r>
            <a:r>
              <a:rPr lang="zh-CN" altLang="en-US" sz="2400" b="0" dirty="0">
                <a:latin typeface="微软雅黑" panose="020B0503020204020204" pitchFamily="34" charset="-122"/>
                <a:ea typeface="微软雅黑" panose="020B0503020204020204" pitchFamily="34" charset="-122"/>
                <a:sym typeface="+mn-ea"/>
              </a:rPr>
              <a:t>机构</a:t>
            </a:r>
            <a:r>
              <a:rPr lang="en-US" altLang="en-US" sz="2400" b="0" dirty="0">
                <a:latin typeface="微软雅黑" panose="020B0503020204020204" pitchFamily="34" charset="-122"/>
                <a:ea typeface="微软雅黑" panose="020B0503020204020204" pitchFamily="34" charset="-122"/>
                <a:sym typeface="+mn-ea"/>
              </a:rPr>
              <a:t>是否与本机构的标准名称一致。若不一致，请联系卫生计生委处理。</a:t>
            </a:r>
            <a:endParaRPr lang="zh-CN" altLang="en-US" sz="2400" b="0" dirty="0">
              <a:latin typeface="微软雅黑" panose="020B0503020204020204" pitchFamily="34" charset="-122"/>
              <a:ea typeface="微软雅黑" panose="020B0503020204020204" pitchFamily="34" charset="-122"/>
            </a:endParaRPr>
          </a:p>
        </p:txBody>
      </p:sp>
      <p:sp>
        <p:nvSpPr>
          <p:cNvPr id="4" name="五角星 3"/>
          <p:cNvSpPr/>
          <p:nvPr/>
        </p:nvSpPr>
        <p:spPr>
          <a:xfrm>
            <a:off x="357188" y="1214438"/>
            <a:ext cx="647700" cy="576263"/>
          </a:xfrm>
          <a:prstGeom prst="star5">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1" i="0" u="none" strike="noStrike" kern="1200" cap="none" spc="0" normalizeH="0" baseline="0" noProof="1">
              <a:ln>
                <a:noFill/>
              </a:ln>
              <a:solidFill>
                <a:schemeClr val="lt1"/>
              </a:solidFill>
              <a:effectLst/>
              <a:uLnTx/>
              <a:uFillTx/>
              <a:latin typeface="+mn-lt"/>
              <a:ea typeface="+mn-ea"/>
              <a:cs typeface="+mn-cs"/>
            </a:endParaRPr>
          </a:p>
        </p:txBody>
      </p:sp>
    </p:spTree>
  </p:cSld>
  <p:clrMapOvr>
    <a:masterClrMapping/>
  </p:clrMapOvr>
  <p:transition>
    <p:cover dir="u"/>
  </p:transition>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927735" y="1174750"/>
            <a:ext cx="7992110" cy="521970"/>
          </a:xfrm>
          <a:prstGeom prst="rect">
            <a:avLst/>
          </a:prstGeom>
          <a:noFill/>
        </p:spPr>
        <p:txBody>
          <a:bodyPr wrap="square" rtlCol="0" anchor="t">
            <a:spAutoFit/>
          </a:bodyPr>
          <a:lstStyle/>
          <a:p>
            <a:r>
              <a:rPr lang="en-US" altLang="zh-CN" dirty="0">
                <a:solidFill>
                  <a:srgbClr val="358DC1"/>
                </a:solidFill>
                <a:sym typeface="+mn-ea"/>
              </a:rPr>
              <a:t> </a:t>
            </a:r>
            <a:r>
              <a:rPr lang="zh-CN" altLang="en-US" sz="2800" b="0" kern="0" dirty="0" smtClean="0">
                <a:solidFill>
                  <a:srgbClr val="358DC1"/>
                </a:solidFill>
                <a:latin typeface="微软雅黑" panose="020B0503020204020204" pitchFamily="34" charset="-122"/>
                <a:ea typeface="微软雅黑" panose="020B0503020204020204" pitchFamily="34" charset="-122"/>
                <a:cs typeface="+mn-cs"/>
                <a:sym typeface="+mn-ea"/>
              </a:rPr>
              <a:t>注册账号时，姓名或身份证号码填写错误怎么办？</a:t>
            </a:r>
            <a:endParaRPr lang="zh-CN" altLang="en-US" dirty="0">
              <a:solidFill>
                <a:srgbClr val="358DC1"/>
              </a:solidFill>
              <a:sym typeface="+mn-ea"/>
            </a:endParaRPr>
          </a:p>
        </p:txBody>
      </p:sp>
      <p:sp>
        <p:nvSpPr>
          <p:cNvPr id="4" name="五角星 3"/>
          <p:cNvSpPr/>
          <p:nvPr/>
        </p:nvSpPr>
        <p:spPr>
          <a:xfrm>
            <a:off x="279718" y="1079183"/>
            <a:ext cx="647700" cy="576263"/>
          </a:xfrm>
          <a:prstGeom prst="star5">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1" i="0" u="none" strike="noStrike" kern="1200" cap="none" spc="0" normalizeH="0" baseline="0" noProof="1">
              <a:ln>
                <a:noFill/>
              </a:ln>
              <a:solidFill>
                <a:schemeClr val="lt1"/>
              </a:solidFill>
              <a:effectLst/>
              <a:uLnTx/>
              <a:uFillTx/>
              <a:latin typeface="+mn-lt"/>
              <a:ea typeface="+mn-ea"/>
              <a:cs typeface="+mn-cs"/>
            </a:endParaRPr>
          </a:p>
        </p:txBody>
      </p:sp>
      <p:pic>
        <p:nvPicPr>
          <p:cNvPr id="5" name="图片 4"/>
          <p:cNvPicPr>
            <a:picLocks noChangeAspect="1"/>
          </p:cNvPicPr>
          <p:nvPr/>
        </p:nvPicPr>
        <p:blipFill>
          <a:blip r:embed="rId2" cstate="print"/>
          <a:stretch>
            <a:fillRect/>
          </a:stretch>
        </p:blipFill>
        <p:spPr>
          <a:xfrm>
            <a:off x="289560" y="2463800"/>
            <a:ext cx="8565515" cy="3792220"/>
          </a:xfrm>
          <a:prstGeom prst="rect">
            <a:avLst/>
          </a:prstGeom>
        </p:spPr>
      </p:pic>
      <p:sp>
        <p:nvSpPr>
          <p:cNvPr id="6" name="文本框 5"/>
          <p:cNvSpPr txBox="1"/>
          <p:nvPr/>
        </p:nvSpPr>
        <p:spPr>
          <a:xfrm>
            <a:off x="563880" y="1850390"/>
            <a:ext cx="7498080" cy="460375"/>
          </a:xfrm>
          <a:prstGeom prst="rect">
            <a:avLst/>
          </a:prstGeom>
          <a:noFill/>
        </p:spPr>
        <p:txBody>
          <a:bodyPr wrap="none" rtlCol="0" anchor="t">
            <a:spAutoFit/>
          </a:bodyPr>
          <a:lstStyle/>
          <a:p>
            <a:r>
              <a:rPr lang="zh-CN" altLang="en-US" sz="2400" b="0" kern="0" dirty="0">
                <a:latin typeface="微软雅黑" panose="020B0503020204020204" pitchFamily="34" charset="-122"/>
                <a:ea typeface="微软雅黑" panose="020B0503020204020204" pitchFamily="34" charset="-122"/>
                <a:cs typeface="+mn-cs"/>
              </a:rPr>
              <a:t>如下图所示，点击更新我的身份信息，修改正确即可。</a:t>
            </a:r>
          </a:p>
        </p:txBody>
      </p:sp>
      <p:sp>
        <p:nvSpPr>
          <p:cNvPr id="184" name=" 184"/>
          <p:cNvSpPr/>
          <p:nvPr/>
        </p:nvSpPr>
        <p:spPr>
          <a:xfrm>
            <a:off x="289560" y="1998980"/>
            <a:ext cx="180975" cy="163195"/>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a:contourClr>
                <a:srgbClr val="FFFFFF"/>
              </a:contourClr>
            </a:sp3d>
          </a:bodyPr>
          <a:lstStyle/>
          <a:p>
            <a:pPr algn="ctr" eaLnBrk="1" fontAlgn="auto" hangingPunct="1">
              <a:spcBef>
                <a:spcPts val="0"/>
              </a:spcBef>
              <a:spcAft>
                <a:spcPts val="0"/>
              </a:spcAft>
              <a:defRPr/>
            </a:pPr>
            <a:endParaRPr lang="zh-CN" altLang="en-US">
              <a:solidFill>
                <a:srgbClr val="FFFFFF"/>
              </a:solidFill>
            </a:endParaRPr>
          </a:p>
        </p:txBody>
      </p:sp>
    </p:spTree>
  </p:cSld>
  <p:clrMapOvr>
    <a:masterClrMapping/>
  </p:clrMapOvr>
  <p:transition>
    <p:cover dir="u"/>
  </p:transition>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927735" y="1174750"/>
            <a:ext cx="7992110" cy="521970"/>
          </a:xfrm>
          <a:prstGeom prst="rect">
            <a:avLst/>
          </a:prstGeom>
          <a:noFill/>
        </p:spPr>
        <p:txBody>
          <a:bodyPr wrap="square" rtlCol="0" anchor="t">
            <a:spAutoFit/>
          </a:bodyPr>
          <a:lstStyle/>
          <a:p>
            <a:r>
              <a:rPr lang="en-US" altLang="zh-CN" dirty="0">
                <a:solidFill>
                  <a:srgbClr val="358DC1"/>
                </a:solidFill>
                <a:sym typeface="+mn-ea"/>
              </a:rPr>
              <a:t> </a:t>
            </a:r>
            <a:r>
              <a:rPr lang="zh-CN" altLang="en-US" sz="2800" b="0" kern="0" dirty="0" smtClean="0">
                <a:solidFill>
                  <a:srgbClr val="358DC1"/>
                </a:solidFill>
                <a:latin typeface="微软雅黑" panose="020B0503020204020204" pitchFamily="34" charset="-122"/>
                <a:ea typeface="微软雅黑" panose="020B0503020204020204" pitchFamily="34" charset="-122"/>
                <a:cs typeface="+mn-cs"/>
                <a:sym typeface="+mn-ea"/>
              </a:rPr>
              <a:t>2008年5月前未注册过的护士如何注册。</a:t>
            </a:r>
          </a:p>
        </p:txBody>
      </p:sp>
      <p:sp>
        <p:nvSpPr>
          <p:cNvPr id="4" name="五角星 3"/>
          <p:cNvSpPr/>
          <p:nvPr/>
        </p:nvSpPr>
        <p:spPr>
          <a:xfrm>
            <a:off x="279718" y="1079183"/>
            <a:ext cx="647700" cy="576263"/>
          </a:xfrm>
          <a:prstGeom prst="star5">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1" i="0" u="none" strike="noStrike" kern="1200" cap="none" spc="0" normalizeH="0" baseline="0" noProof="1">
              <a:ln>
                <a:noFill/>
              </a:ln>
              <a:solidFill>
                <a:schemeClr val="lt1"/>
              </a:solidFill>
              <a:effectLst/>
              <a:uLnTx/>
              <a:uFillTx/>
              <a:latin typeface="+mn-lt"/>
              <a:ea typeface="+mn-ea"/>
              <a:cs typeface="+mn-cs"/>
            </a:endParaRPr>
          </a:p>
        </p:txBody>
      </p:sp>
      <p:sp>
        <p:nvSpPr>
          <p:cNvPr id="6" name="文本框 5"/>
          <p:cNvSpPr txBox="1"/>
          <p:nvPr/>
        </p:nvSpPr>
        <p:spPr>
          <a:xfrm>
            <a:off x="727710" y="2162175"/>
            <a:ext cx="7481570" cy="1753235"/>
          </a:xfrm>
          <a:prstGeom prst="rect">
            <a:avLst/>
          </a:prstGeom>
          <a:noFill/>
        </p:spPr>
        <p:txBody>
          <a:bodyPr wrap="square" rtlCol="0" anchor="t">
            <a:spAutoFit/>
          </a:bodyPr>
          <a:lstStyle/>
          <a:p>
            <a:pPr algn="l">
              <a:lnSpc>
                <a:spcPct val="150000"/>
              </a:lnSpc>
            </a:pPr>
            <a:r>
              <a:rPr lang="zh-CN" altLang="en-US" sz="2400" b="0" kern="0" dirty="0">
                <a:latin typeface="微软雅黑" panose="020B0503020204020204" pitchFamily="34" charset="-122"/>
                <a:ea typeface="微软雅黑" panose="020B0503020204020204" pitchFamily="34" charset="-122"/>
                <a:cs typeface="+mn-cs"/>
              </a:rPr>
              <a:t>如果您是目前未注册并不属于2008年5月之后护士考试通过的人员，需到省级卫生计生委直接办理注册后方可进行护士的账户注册。</a:t>
            </a:r>
          </a:p>
        </p:txBody>
      </p:sp>
      <p:sp>
        <p:nvSpPr>
          <p:cNvPr id="184" name=" 184"/>
          <p:cNvSpPr/>
          <p:nvPr/>
        </p:nvSpPr>
        <p:spPr>
          <a:xfrm>
            <a:off x="349885" y="2456180"/>
            <a:ext cx="180975" cy="163195"/>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a:contourClr>
                <a:srgbClr val="FFFFFF"/>
              </a:contourClr>
            </a:sp3d>
          </a:bodyPr>
          <a:lstStyle/>
          <a:p>
            <a:pPr algn="ctr" eaLnBrk="1" fontAlgn="auto" hangingPunct="1">
              <a:spcBef>
                <a:spcPts val="0"/>
              </a:spcBef>
              <a:spcAft>
                <a:spcPts val="0"/>
              </a:spcAft>
              <a:defRPr/>
            </a:pPr>
            <a:endParaRPr lang="zh-CN" altLang="en-US">
              <a:solidFill>
                <a:srgbClr val="FFFFFF"/>
              </a:solidFill>
            </a:endParaRPr>
          </a:p>
        </p:txBody>
      </p:sp>
    </p:spTree>
  </p:cSld>
  <p:clrMapOvr>
    <a:masterClrMapping/>
  </p:clrMapOvr>
  <p:transition>
    <p:cover dir="u"/>
  </p:transition>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3" name="内容占位符 2"/>
          <p:cNvSpPr>
            <a:spLocks noGrp="1"/>
          </p:cNvSpPr>
          <p:nvPr>
            <p:ph idx="4294967295"/>
          </p:nvPr>
        </p:nvSpPr>
        <p:spPr>
          <a:xfrm>
            <a:off x="106680" y="690245"/>
            <a:ext cx="8980805" cy="4610100"/>
          </a:xfrm>
        </p:spPr>
        <p:txBody>
          <a:bodyPr wrap="square" lIns="91440" tIns="45720" rIns="91440" bIns="45720" anchor="t"/>
          <a:lstStyle/>
          <a:p>
            <a:pPr marL="0" lvl="0" indent="0">
              <a:lnSpc>
                <a:spcPct val="150000"/>
              </a:lnSpc>
              <a:buFont typeface="黑体" panose="02010609060101010101" pitchFamily="49" charset="-122"/>
              <a:buNone/>
            </a:pPr>
            <a:r>
              <a:rPr lang="en-US" altLang="zh-CN" sz="2800" dirty="0">
                <a:solidFill>
                  <a:srgbClr val="358DC1"/>
                </a:solidFill>
              </a:rPr>
              <a:t>         </a:t>
            </a:r>
            <a:r>
              <a:rPr lang="zh-CN" altLang="zh-CN" sz="2800" b="0" dirty="0">
                <a:solidFill>
                  <a:srgbClr val="358DC1"/>
                </a:solidFill>
              </a:rPr>
              <a:t>系统使用过程中，遇到问题如何寻求帮助？</a:t>
            </a:r>
            <a:endParaRPr lang="zh-CN" altLang="zh-CN" sz="2800" b="0" dirty="0">
              <a:solidFill>
                <a:srgbClr val="358DC1"/>
              </a:solidFill>
              <a:latin typeface="微软雅黑" panose="020B0503020204020204" pitchFamily="34" charset="-122"/>
              <a:ea typeface="微软雅黑" panose="020B0503020204020204" pitchFamily="34" charset="-122"/>
            </a:endParaRPr>
          </a:p>
          <a:p>
            <a:pPr marL="0" lvl="0" indent="0">
              <a:lnSpc>
                <a:spcPct val="150000"/>
              </a:lnSpc>
              <a:buNone/>
            </a:pPr>
            <a:r>
              <a:rPr lang="zh-CN" altLang="en-US" sz="2400" b="0" dirty="0">
                <a:latin typeface="微软雅黑" panose="020B0503020204020204" pitchFamily="34" charset="-122"/>
                <a:ea typeface="微软雅黑" panose="020B0503020204020204" pitchFamily="34" charset="-122"/>
                <a:sym typeface="+mn-ea"/>
              </a:rPr>
              <a:t>护士个人如果在使用系统时遇到了问题，请点击右上角</a:t>
            </a:r>
            <a:r>
              <a:rPr lang="en-US" altLang="zh-CN" sz="2400" b="0" dirty="0">
                <a:latin typeface="微软雅黑" panose="020B0503020204020204" pitchFamily="34" charset="-122"/>
                <a:ea typeface="微软雅黑" panose="020B0503020204020204" pitchFamily="34" charset="-122"/>
                <a:sym typeface="+mn-ea"/>
              </a:rPr>
              <a:t>“</a:t>
            </a:r>
            <a:r>
              <a:rPr lang="zh-CN" altLang="en-US" sz="2400" b="0" dirty="0">
                <a:latin typeface="微软雅黑" panose="020B0503020204020204" pitchFamily="34" charset="-122"/>
                <a:ea typeface="微软雅黑" panose="020B0503020204020204" pitchFamily="34" charset="-122"/>
                <a:sym typeface="+mn-ea"/>
              </a:rPr>
              <a:t>帮助中心</a:t>
            </a:r>
            <a:r>
              <a:rPr lang="en-US" altLang="zh-CN" sz="2400" b="0" dirty="0">
                <a:latin typeface="微软雅黑" panose="020B0503020204020204" pitchFamily="34" charset="-122"/>
                <a:ea typeface="微软雅黑" panose="020B0503020204020204" pitchFamily="34" charset="-122"/>
                <a:sym typeface="+mn-ea"/>
              </a:rPr>
              <a:t>”</a:t>
            </a:r>
            <a:r>
              <a:rPr lang="zh-CN" altLang="en-US" sz="2400" b="0" dirty="0">
                <a:latin typeface="微软雅黑" panose="020B0503020204020204" pitchFamily="34" charset="-122"/>
                <a:ea typeface="微软雅黑" panose="020B0503020204020204" pitchFamily="34" charset="-122"/>
                <a:sym typeface="+mn-ea"/>
              </a:rPr>
              <a:t>，点击</a:t>
            </a:r>
            <a:r>
              <a:rPr lang="en-US" altLang="zh-CN" sz="2400" b="0" dirty="0">
                <a:latin typeface="微软雅黑" panose="020B0503020204020204" pitchFamily="34" charset="-122"/>
                <a:ea typeface="微软雅黑" panose="020B0503020204020204" pitchFamily="34" charset="-122"/>
                <a:sym typeface="+mn-ea"/>
              </a:rPr>
              <a:t>“</a:t>
            </a:r>
            <a:r>
              <a:rPr lang="zh-CN" altLang="en-US" sz="2400" b="0" dirty="0">
                <a:latin typeface="微软雅黑" panose="020B0503020204020204" pitchFamily="34" charset="-122"/>
                <a:ea typeface="微软雅黑" panose="020B0503020204020204" pitchFamily="34" charset="-122"/>
                <a:sym typeface="+mn-ea"/>
              </a:rPr>
              <a:t>我要提问</a:t>
            </a:r>
            <a:r>
              <a:rPr lang="en-US" altLang="zh-CN" sz="2400" b="0" dirty="0">
                <a:latin typeface="微软雅黑" panose="020B0503020204020204" pitchFamily="34" charset="-122"/>
                <a:ea typeface="微软雅黑" panose="020B0503020204020204" pitchFamily="34" charset="-122"/>
                <a:sym typeface="+mn-ea"/>
              </a:rPr>
              <a:t>”</a:t>
            </a:r>
            <a:r>
              <a:rPr lang="zh-CN" altLang="en-US" sz="2400" b="0" dirty="0">
                <a:latin typeface="微软雅黑" panose="020B0503020204020204" pitchFamily="34" charset="-122"/>
                <a:ea typeface="微软雅黑" panose="020B0503020204020204" pitchFamily="34" charset="-122"/>
                <a:sym typeface="+mn-ea"/>
              </a:rPr>
              <a:t>，将问题描述清楚后提交，我们会第一时间为您解答。</a:t>
            </a:r>
          </a:p>
          <a:p>
            <a:pPr marL="0" lvl="0" indent="0">
              <a:lnSpc>
                <a:spcPct val="150000"/>
              </a:lnSpc>
              <a:buNone/>
            </a:pPr>
            <a:endParaRPr lang="zh-CN" altLang="en-US" sz="2400" b="0" dirty="0">
              <a:latin typeface="微软雅黑" panose="020B0503020204020204" pitchFamily="34" charset="-122"/>
              <a:ea typeface="微软雅黑" panose="020B0503020204020204" pitchFamily="34" charset="-122"/>
              <a:sym typeface="+mn-ea"/>
            </a:endParaRPr>
          </a:p>
          <a:p>
            <a:pPr marL="0" lvl="0" indent="0">
              <a:lnSpc>
                <a:spcPct val="150000"/>
              </a:lnSpc>
              <a:buNone/>
            </a:pPr>
            <a:endParaRPr lang="zh-CN" altLang="en-US" sz="2400" b="0" dirty="0">
              <a:latin typeface="微软雅黑" panose="020B0503020204020204" pitchFamily="34" charset="-122"/>
              <a:ea typeface="微软雅黑" panose="020B0503020204020204" pitchFamily="34" charset="-122"/>
              <a:sym typeface="+mn-ea"/>
            </a:endParaRPr>
          </a:p>
          <a:p>
            <a:pPr marL="0" lvl="0" indent="0">
              <a:lnSpc>
                <a:spcPct val="150000"/>
              </a:lnSpc>
              <a:buNone/>
            </a:pPr>
            <a:endParaRPr lang="zh-CN" altLang="en-US" sz="2400" b="0" dirty="0">
              <a:latin typeface="微软雅黑" panose="020B0503020204020204" pitchFamily="34" charset="-122"/>
              <a:ea typeface="微软雅黑" panose="020B0503020204020204" pitchFamily="34" charset="-122"/>
              <a:sym typeface="+mn-ea"/>
            </a:endParaRPr>
          </a:p>
          <a:p>
            <a:pPr marL="0" lvl="0" indent="0">
              <a:lnSpc>
                <a:spcPct val="150000"/>
              </a:lnSpc>
              <a:buNone/>
            </a:pPr>
            <a:endParaRPr lang="zh-CN" altLang="en-US" sz="2400" b="0" dirty="0">
              <a:latin typeface="微软雅黑" panose="020B0503020204020204" pitchFamily="34" charset="-122"/>
              <a:ea typeface="微软雅黑" panose="020B0503020204020204" pitchFamily="34" charset="-122"/>
              <a:sym typeface="+mn-ea"/>
            </a:endParaRPr>
          </a:p>
          <a:p>
            <a:pPr marL="0" lvl="0" indent="0">
              <a:lnSpc>
                <a:spcPct val="150000"/>
              </a:lnSpc>
              <a:buNone/>
            </a:pPr>
            <a:endParaRPr lang="zh-CN" altLang="en-US" sz="2400" b="0" dirty="0">
              <a:latin typeface="微软雅黑" panose="020B0503020204020204" pitchFamily="34" charset="-122"/>
              <a:ea typeface="微软雅黑" panose="020B0503020204020204" pitchFamily="34" charset="-122"/>
            </a:endParaRPr>
          </a:p>
        </p:txBody>
      </p:sp>
      <p:sp>
        <p:nvSpPr>
          <p:cNvPr id="4" name="五角星 3"/>
          <p:cNvSpPr/>
          <p:nvPr/>
        </p:nvSpPr>
        <p:spPr>
          <a:xfrm>
            <a:off x="237173" y="883603"/>
            <a:ext cx="647700" cy="576263"/>
          </a:xfrm>
          <a:prstGeom prst="star5">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1" i="0" u="none" strike="noStrike" kern="1200" cap="none" spc="0" normalizeH="0" baseline="0" noProof="1">
              <a:ln>
                <a:noFill/>
              </a:ln>
              <a:solidFill>
                <a:schemeClr val="lt1"/>
              </a:solidFill>
              <a:effectLst/>
              <a:uLnTx/>
              <a:uFillTx/>
              <a:latin typeface="+mn-lt"/>
              <a:ea typeface="+mn-ea"/>
              <a:cs typeface="+mn-cs"/>
            </a:endParaRPr>
          </a:p>
        </p:txBody>
      </p:sp>
      <p:pic>
        <p:nvPicPr>
          <p:cNvPr id="2" name="图片 1"/>
          <p:cNvPicPr>
            <a:picLocks noChangeAspect="1"/>
          </p:cNvPicPr>
          <p:nvPr/>
        </p:nvPicPr>
        <p:blipFill>
          <a:blip r:embed="rId2" cstate="print"/>
          <a:stretch>
            <a:fillRect/>
          </a:stretch>
        </p:blipFill>
        <p:spPr>
          <a:xfrm>
            <a:off x="106680" y="3614420"/>
            <a:ext cx="8535670" cy="2554605"/>
          </a:xfrm>
          <a:prstGeom prst="rect">
            <a:avLst/>
          </a:prstGeom>
        </p:spPr>
      </p:pic>
    </p:spTree>
  </p:cSld>
  <p:clrMapOvr>
    <a:masterClrMapping/>
  </p:clrMapOvr>
  <p:transition>
    <p:cover dir="u"/>
  </p:transition>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3" name="内容占位符 2"/>
          <p:cNvSpPr>
            <a:spLocks noGrp="1"/>
          </p:cNvSpPr>
          <p:nvPr>
            <p:ph idx="4294967295"/>
          </p:nvPr>
        </p:nvSpPr>
        <p:spPr>
          <a:xfrm>
            <a:off x="106680" y="690245"/>
            <a:ext cx="8980805" cy="3023235"/>
          </a:xfrm>
        </p:spPr>
        <p:txBody>
          <a:bodyPr wrap="square" lIns="91440" tIns="45720" rIns="91440" bIns="45720" anchor="t"/>
          <a:lstStyle/>
          <a:p>
            <a:pPr marL="0" lvl="0" indent="0">
              <a:lnSpc>
                <a:spcPct val="150000"/>
              </a:lnSpc>
              <a:buFont typeface="黑体" panose="02010609060101010101" pitchFamily="49" charset="-122"/>
              <a:buNone/>
            </a:pPr>
            <a:r>
              <a:rPr lang="en-US" altLang="zh-CN" sz="2800" dirty="0">
                <a:solidFill>
                  <a:srgbClr val="358DC1"/>
                </a:solidFill>
              </a:rPr>
              <a:t>         </a:t>
            </a:r>
            <a:r>
              <a:rPr lang="zh-CN" altLang="zh-CN" sz="2800" b="0" dirty="0">
                <a:solidFill>
                  <a:srgbClr val="358DC1"/>
                </a:solidFill>
              </a:rPr>
              <a:t>系统使用过程中，遇到问题如何寻求帮助？</a:t>
            </a:r>
            <a:endParaRPr lang="zh-CN" altLang="zh-CN" sz="2800" b="0" dirty="0">
              <a:solidFill>
                <a:srgbClr val="358DC1"/>
              </a:solidFill>
              <a:latin typeface="微软雅黑" panose="020B0503020204020204" pitchFamily="34" charset="-122"/>
              <a:ea typeface="微软雅黑" panose="020B0503020204020204" pitchFamily="34" charset="-122"/>
            </a:endParaRPr>
          </a:p>
          <a:p>
            <a:pPr marL="0" lvl="0" indent="0">
              <a:lnSpc>
                <a:spcPct val="150000"/>
              </a:lnSpc>
              <a:buNone/>
            </a:pPr>
            <a:r>
              <a:rPr lang="zh-CN" altLang="en-US" sz="2400" b="0" dirty="0">
                <a:latin typeface="微软雅黑" panose="020B0503020204020204" pitchFamily="34" charset="-122"/>
                <a:ea typeface="微软雅黑" panose="020B0503020204020204" pitchFamily="34" charset="-122"/>
                <a:sym typeface="+mn-ea"/>
              </a:rPr>
              <a:t>医疗机构如果在使用系统时遇到了问题，请点击右上角</a:t>
            </a:r>
            <a:r>
              <a:rPr lang="en-US" altLang="zh-CN" sz="2400" b="0" dirty="0">
                <a:latin typeface="微软雅黑" panose="020B0503020204020204" pitchFamily="34" charset="-122"/>
                <a:ea typeface="微软雅黑" panose="020B0503020204020204" pitchFamily="34" charset="-122"/>
                <a:sym typeface="+mn-ea"/>
              </a:rPr>
              <a:t>“</a:t>
            </a:r>
            <a:r>
              <a:rPr lang="zh-CN" altLang="en-US" sz="2400" b="0" dirty="0">
                <a:latin typeface="微软雅黑" panose="020B0503020204020204" pitchFamily="34" charset="-122"/>
                <a:ea typeface="微软雅黑" panose="020B0503020204020204" pitchFamily="34" charset="-122"/>
                <a:sym typeface="+mn-ea"/>
              </a:rPr>
              <a:t>客服中心</a:t>
            </a:r>
            <a:r>
              <a:rPr lang="en-US" altLang="zh-CN" sz="2400" b="0" dirty="0">
                <a:latin typeface="微软雅黑" panose="020B0503020204020204" pitchFamily="34" charset="-122"/>
                <a:ea typeface="微软雅黑" panose="020B0503020204020204" pitchFamily="34" charset="-122"/>
                <a:sym typeface="+mn-ea"/>
              </a:rPr>
              <a:t>”</a:t>
            </a:r>
            <a:r>
              <a:rPr lang="zh-CN" altLang="en-US" sz="2400" b="0" dirty="0">
                <a:latin typeface="微软雅黑" panose="020B0503020204020204" pitchFamily="34" charset="-122"/>
                <a:ea typeface="微软雅黑" panose="020B0503020204020204" pitchFamily="34" charset="-122"/>
                <a:sym typeface="+mn-ea"/>
              </a:rPr>
              <a:t>，首先可以查看常见问题列表，看看有没有您要咨询的问题。如果常见问题列表中，没有您要咨询的问题，可以点击向客服提问，将您的问题描述清楚后提交。</a:t>
            </a:r>
          </a:p>
          <a:p>
            <a:pPr marL="0" lvl="0" indent="0">
              <a:lnSpc>
                <a:spcPct val="150000"/>
              </a:lnSpc>
              <a:buNone/>
            </a:pPr>
            <a:endParaRPr lang="zh-CN" altLang="en-US" sz="2400" b="0" dirty="0">
              <a:latin typeface="微软雅黑" panose="020B0503020204020204" pitchFamily="34" charset="-122"/>
              <a:ea typeface="微软雅黑" panose="020B0503020204020204" pitchFamily="34" charset="-122"/>
              <a:sym typeface="+mn-ea"/>
            </a:endParaRPr>
          </a:p>
          <a:p>
            <a:pPr marL="0" lvl="0" indent="0">
              <a:lnSpc>
                <a:spcPct val="150000"/>
              </a:lnSpc>
              <a:buNone/>
            </a:pPr>
            <a:endParaRPr lang="zh-CN" altLang="en-US" sz="2400" b="0" dirty="0">
              <a:latin typeface="微软雅黑" panose="020B0503020204020204" pitchFamily="34" charset="-122"/>
              <a:ea typeface="微软雅黑" panose="020B0503020204020204" pitchFamily="34" charset="-122"/>
              <a:sym typeface="+mn-ea"/>
            </a:endParaRPr>
          </a:p>
          <a:p>
            <a:pPr marL="0" lvl="0" indent="0">
              <a:lnSpc>
                <a:spcPct val="150000"/>
              </a:lnSpc>
              <a:buNone/>
            </a:pPr>
            <a:endParaRPr lang="zh-CN" altLang="en-US" sz="2400" b="0" dirty="0">
              <a:latin typeface="微软雅黑" panose="020B0503020204020204" pitchFamily="34" charset="-122"/>
              <a:ea typeface="微软雅黑" panose="020B0503020204020204" pitchFamily="34" charset="-122"/>
              <a:sym typeface="+mn-ea"/>
            </a:endParaRPr>
          </a:p>
          <a:p>
            <a:pPr marL="0" lvl="0" indent="0">
              <a:lnSpc>
                <a:spcPct val="150000"/>
              </a:lnSpc>
              <a:buNone/>
            </a:pPr>
            <a:endParaRPr lang="zh-CN" altLang="en-US" sz="2400" b="0" dirty="0">
              <a:latin typeface="微软雅黑" panose="020B0503020204020204" pitchFamily="34" charset="-122"/>
              <a:ea typeface="微软雅黑" panose="020B0503020204020204" pitchFamily="34" charset="-122"/>
              <a:sym typeface="+mn-ea"/>
            </a:endParaRPr>
          </a:p>
          <a:p>
            <a:pPr marL="0" lvl="0" indent="0">
              <a:lnSpc>
                <a:spcPct val="150000"/>
              </a:lnSpc>
              <a:buNone/>
            </a:pPr>
            <a:endParaRPr lang="zh-CN" altLang="en-US" sz="2400" b="0" dirty="0">
              <a:latin typeface="微软雅黑" panose="020B0503020204020204" pitchFamily="34" charset="-122"/>
              <a:ea typeface="微软雅黑" panose="020B0503020204020204" pitchFamily="34" charset="-122"/>
            </a:endParaRPr>
          </a:p>
        </p:txBody>
      </p:sp>
      <p:sp>
        <p:nvSpPr>
          <p:cNvPr id="4" name="五角星 3"/>
          <p:cNvSpPr/>
          <p:nvPr/>
        </p:nvSpPr>
        <p:spPr>
          <a:xfrm>
            <a:off x="237173" y="883603"/>
            <a:ext cx="647700" cy="576263"/>
          </a:xfrm>
          <a:prstGeom prst="star5">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1" i="0" u="none" strike="noStrike" kern="1200" cap="none" spc="0" normalizeH="0" baseline="0" noProof="1">
              <a:ln>
                <a:noFill/>
              </a:ln>
              <a:solidFill>
                <a:schemeClr val="lt1"/>
              </a:solidFill>
              <a:effectLst/>
              <a:uLnTx/>
              <a:uFillTx/>
              <a:latin typeface="+mn-lt"/>
              <a:ea typeface="+mn-ea"/>
              <a:cs typeface="+mn-cs"/>
            </a:endParaRPr>
          </a:p>
        </p:txBody>
      </p:sp>
      <p:pic>
        <p:nvPicPr>
          <p:cNvPr id="3" name="图片 2"/>
          <p:cNvPicPr>
            <a:picLocks noChangeAspect="1"/>
          </p:cNvPicPr>
          <p:nvPr/>
        </p:nvPicPr>
        <p:blipFill>
          <a:blip r:embed="rId2" cstate="print"/>
          <a:stretch>
            <a:fillRect/>
          </a:stretch>
        </p:blipFill>
        <p:spPr>
          <a:xfrm>
            <a:off x="594360" y="3713480"/>
            <a:ext cx="7955280" cy="2874645"/>
          </a:xfrm>
          <a:prstGeom prst="rect">
            <a:avLst/>
          </a:prstGeom>
        </p:spPr>
      </p:pic>
    </p:spTree>
  </p:cSld>
  <p:clrMapOvr>
    <a:masterClrMapping/>
  </p:clrMapOvr>
  <p:transition>
    <p:cover dir="u"/>
  </p:transition>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5" name="标题 1"/>
          <p:cNvSpPr>
            <a:spLocks noGrp="1"/>
          </p:cNvSpPr>
          <p:nvPr>
            <p:ph type="title"/>
          </p:nvPr>
        </p:nvSpPr>
        <p:spPr>
          <a:xfrm>
            <a:off x="-1071562" y="142875"/>
            <a:ext cx="8207375" cy="574675"/>
          </a:xfrm>
        </p:spPr>
        <p:txBody>
          <a:bodyPr wrap="square" lIns="91440" tIns="45720" rIns="91440" bIns="45720" anchor="ctr"/>
          <a:lstStyle/>
          <a:p>
            <a:pPr lvl="0"/>
            <a:r>
              <a:rPr lang="zh-CN" altLang="en-US" sz="4000" b="0" dirty="0">
                <a:solidFill>
                  <a:srgbClr val="000000"/>
                </a:solidFill>
                <a:latin typeface="华文行楷" panose="02010800040101010101" pitchFamily="2" charset="-122"/>
                <a:ea typeface="华文行楷" panose="02010800040101010101" pitchFamily="2" charset="-122"/>
                <a:sym typeface="黑体" panose="02010609060101010101" pitchFamily="49" charset="-122"/>
              </a:rPr>
              <a:t>民科医疗</a:t>
            </a:r>
            <a:r>
              <a:rPr lang="en-US" altLang="en-US" sz="4000" b="0" dirty="0">
                <a:solidFill>
                  <a:srgbClr val="000000"/>
                </a:solidFill>
                <a:latin typeface="华文行楷" panose="02010800040101010101" pitchFamily="2" charset="-122"/>
                <a:ea typeface="华文行楷" panose="02010800040101010101" pitchFamily="2" charset="-122"/>
                <a:sym typeface="黑体" panose="02010609060101010101" pitchFamily="49" charset="-122"/>
              </a:rPr>
              <a:t>微服务</a:t>
            </a:r>
            <a:endParaRPr lang="en-US" altLang="en-US" sz="4000" b="0" dirty="0">
              <a:solidFill>
                <a:srgbClr val="000000"/>
              </a:solidFill>
              <a:latin typeface="华文行楷" panose="02010800040101010101" pitchFamily="2" charset="-122"/>
              <a:ea typeface="华文行楷" panose="02010800040101010101" pitchFamily="2" charset="-122"/>
              <a:sym typeface="Arial" panose="020B0604020202020204" pitchFamily="34" charset="0"/>
            </a:endParaRPr>
          </a:p>
        </p:txBody>
      </p:sp>
      <p:sp>
        <p:nvSpPr>
          <p:cNvPr id="138244" name="TextBox 4"/>
          <p:cNvSpPr txBox="1"/>
          <p:nvPr/>
        </p:nvSpPr>
        <p:spPr>
          <a:xfrm>
            <a:off x="1305243" y="1971040"/>
            <a:ext cx="3143250" cy="3554413"/>
          </a:xfrm>
          <a:prstGeom prst="rect">
            <a:avLst/>
          </a:prstGeom>
          <a:noFill/>
          <a:ln w="9525">
            <a:noFill/>
          </a:ln>
        </p:spPr>
        <p:txBody>
          <a:bodyPr anchor="t">
            <a:spAutoFit/>
          </a:bodyPr>
          <a:lstStyle/>
          <a:p>
            <a:pPr lvl="0" indent="0">
              <a:lnSpc>
                <a:spcPts val="3000"/>
              </a:lnSpc>
            </a:pPr>
            <a:r>
              <a:rPr lang="zh-CN" altLang="en-US" sz="2400" b="0" dirty="0">
                <a:latin typeface="微软雅黑" panose="020B0503020204020204" pitchFamily="34" charset="-122"/>
                <a:ea typeface="微软雅黑" panose="020B0503020204020204" pitchFamily="34" charset="-122"/>
              </a:rPr>
              <a:t>       如果您在使用本系统时遇到了问题，请首先查看软件使用手册的相关部分，如果还不能解决问题，您可以通过手机微信扫描下方二维码，我们将给您提供方便快捷的在线技术支持。</a:t>
            </a:r>
          </a:p>
        </p:txBody>
      </p:sp>
      <p:pic>
        <p:nvPicPr>
          <p:cNvPr id="2" name="图片 1"/>
          <p:cNvPicPr>
            <a:picLocks noChangeAspect="1"/>
          </p:cNvPicPr>
          <p:nvPr/>
        </p:nvPicPr>
        <p:blipFill>
          <a:blip r:embed="rId2" cstate="print"/>
          <a:stretch>
            <a:fillRect/>
          </a:stretch>
        </p:blipFill>
        <p:spPr>
          <a:xfrm>
            <a:off x="4737100" y="2299335"/>
            <a:ext cx="2889885" cy="2897505"/>
          </a:xfrm>
          <a:prstGeom prst="rect">
            <a:avLst/>
          </a:prstGeom>
        </p:spPr>
      </p:pic>
    </p:spTree>
  </p:cSld>
  <p:clrMapOvr>
    <a:masterClrMapping/>
  </p:clrMapOvr>
  <p:transition>
    <p:cover dir="u"/>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3" name="标题 1"/>
          <p:cNvSpPr>
            <a:spLocks noGrp="1"/>
          </p:cNvSpPr>
          <p:nvPr>
            <p:ph type="title"/>
          </p:nvPr>
        </p:nvSpPr>
        <p:spPr>
          <a:xfrm>
            <a:off x="1214438" y="142875"/>
            <a:ext cx="6607175" cy="574675"/>
          </a:xfrm>
        </p:spPr>
        <p:txBody>
          <a:bodyPr wrap="square" lIns="91440" tIns="45720" rIns="91440" bIns="45720" anchor="ctr"/>
          <a:lstStyle/>
          <a:p>
            <a:pPr lvl="0" algn="l"/>
            <a:r>
              <a:rPr lang="en-US" altLang="zh-CN" sz="4000" b="0" dirty="0">
                <a:solidFill>
                  <a:srgbClr val="000000"/>
                </a:solidFill>
                <a:latin typeface="黑体" panose="02010609060101010101" pitchFamily="49" charset="-122"/>
                <a:sym typeface="黑体" panose="02010609060101010101" pitchFamily="49" charset="-122"/>
              </a:rPr>
              <a:t>3.</a:t>
            </a:r>
            <a:r>
              <a:rPr lang="zh-CN" altLang="en-US" sz="4000" b="0" dirty="0">
                <a:solidFill>
                  <a:srgbClr val="000000"/>
                </a:solidFill>
                <a:latin typeface="华文行楷" panose="02010800040101010101" pitchFamily="2" charset="-122"/>
                <a:ea typeface="华文行楷" panose="02010800040101010101" pitchFamily="2" charset="-122"/>
                <a:sym typeface="黑体" panose="02010609060101010101" pitchFamily="49" charset="-122"/>
              </a:rPr>
              <a:t>登录的网址</a:t>
            </a:r>
            <a:endParaRPr lang="en-US" altLang="zh-CN" sz="4000" b="0" dirty="0">
              <a:solidFill>
                <a:srgbClr val="000000"/>
              </a:solidFill>
              <a:latin typeface="华文行楷" panose="02010800040101010101" pitchFamily="2" charset="-122"/>
              <a:ea typeface="华文行楷" panose="02010800040101010101" pitchFamily="2" charset="-122"/>
            </a:endParaRPr>
          </a:p>
        </p:txBody>
      </p:sp>
      <p:sp>
        <p:nvSpPr>
          <p:cNvPr id="74754" name="内容占位符 2"/>
          <p:cNvSpPr>
            <a:spLocks noGrp="1"/>
          </p:cNvSpPr>
          <p:nvPr>
            <p:ph idx="4294967295"/>
          </p:nvPr>
        </p:nvSpPr>
        <p:spPr>
          <a:xfrm>
            <a:off x="548640" y="620688"/>
            <a:ext cx="7564120" cy="6237311"/>
          </a:xfrm>
        </p:spPr>
        <p:txBody>
          <a:bodyPr wrap="square" lIns="91440" tIns="45720" rIns="91440" bIns="45720" anchor="t"/>
          <a:lstStyle/>
          <a:p>
            <a:pPr marL="457200" lvl="0" indent="-457200">
              <a:lnSpc>
                <a:spcPct val="90000"/>
              </a:lnSpc>
              <a:buChar char="l"/>
            </a:pPr>
            <a:endParaRPr lang="zh-CN" altLang="en-US" sz="3600" dirty="0">
              <a:solidFill>
                <a:srgbClr val="000000"/>
              </a:solidFill>
              <a:latin typeface="宋体" panose="02010600030101010101" pitchFamily="2" charset="-122"/>
              <a:ea typeface="宋体" panose="02010600030101010101" pitchFamily="2" charset="-122"/>
              <a:sym typeface="黑体" panose="02010609060101010101" pitchFamily="49" charset="-122"/>
            </a:endParaRPr>
          </a:p>
          <a:p>
            <a:pPr marL="457200" lvl="0" indent="-457200">
              <a:lnSpc>
                <a:spcPct val="90000"/>
              </a:lnSpc>
              <a:buFont typeface="黑体" panose="02010609060101010101" pitchFamily="49" charset="-122"/>
              <a:buNone/>
            </a:pPr>
            <a:r>
              <a:rPr lang="zh-CN" altLang="en-US" sz="3600" dirty="0">
                <a:solidFill>
                  <a:srgbClr val="000000"/>
                </a:solidFill>
                <a:latin typeface="宋体" panose="02010600030101010101" pitchFamily="2" charset="-122"/>
                <a:ea typeface="宋体" panose="02010600030101010101" pitchFamily="2" charset="-122"/>
                <a:sym typeface="黑体" panose="02010609060101010101" pitchFamily="49" charset="-122"/>
              </a:rPr>
              <a:t>  </a:t>
            </a:r>
            <a:r>
              <a:rPr lang="en-US" altLang="zh-CN" sz="3600" b="0" dirty="0" smtClean="0">
                <a:solidFill>
                  <a:srgbClr val="000000"/>
                </a:solidFill>
                <a:latin typeface="微软雅黑" panose="020B0503020204020204" pitchFamily="34" charset="-122"/>
                <a:ea typeface="微软雅黑" panose="020B0503020204020204" pitchFamily="34" charset="-122"/>
                <a:sym typeface="黑体" panose="02010609060101010101" pitchFamily="49" charset="-122"/>
              </a:rPr>
              <a:t>  </a:t>
            </a:r>
            <a:endParaRPr lang="zh-CN" altLang="en-US" sz="3600" b="0" dirty="0">
              <a:solidFill>
                <a:srgbClr val="000000"/>
              </a:solidFill>
              <a:latin typeface="微软雅黑" panose="020B0503020204020204" pitchFamily="34" charset="-122"/>
              <a:ea typeface="微软雅黑" panose="020B0503020204020204" pitchFamily="34" charset="-122"/>
              <a:sym typeface="黑体" panose="02010609060101010101" pitchFamily="49" charset="-122"/>
            </a:endParaRPr>
          </a:p>
          <a:p>
            <a:pPr marL="457200" lvl="0" indent="-457200">
              <a:lnSpc>
                <a:spcPct val="90000"/>
              </a:lnSpc>
              <a:buFont typeface="黑体" panose="02010609060101010101" pitchFamily="49" charset="-122"/>
              <a:buNone/>
            </a:pPr>
            <a:r>
              <a:rPr lang="zh-CN" altLang="en-US" sz="3600" dirty="0">
                <a:solidFill>
                  <a:srgbClr val="000000"/>
                </a:solidFill>
                <a:latin typeface="宋体" panose="02010600030101010101" pitchFamily="2" charset="-122"/>
                <a:ea typeface="宋体" panose="02010600030101010101" pitchFamily="2" charset="-122"/>
                <a:sym typeface="黑体" panose="02010609060101010101" pitchFamily="49" charset="-122"/>
              </a:rPr>
              <a:t>  </a:t>
            </a:r>
            <a:endParaRPr lang="zh-CN" altLang="en-US" sz="3600" dirty="0">
              <a:ea typeface="华文细黑" panose="02010600040101010101" pitchFamily="2" charset="-122"/>
            </a:endParaRPr>
          </a:p>
        </p:txBody>
      </p:sp>
      <p:pic>
        <p:nvPicPr>
          <p:cNvPr id="5" name="图片 4" descr="标准--QQ截图20170728152038.jpg"/>
          <p:cNvPicPr>
            <a:picLocks noChangeAspect="1"/>
          </p:cNvPicPr>
          <p:nvPr/>
        </p:nvPicPr>
        <p:blipFill>
          <a:blip r:embed="rId2" cstate="print"/>
          <a:stretch>
            <a:fillRect/>
          </a:stretch>
        </p:blipFill>
        <p:spPr>
          <a:xfrm>
            <a:off x="683568" y="980728"/>
            <a:ext cx="7848872" cy="5877272"/>
          </a:xfrm>
          <a:prstGeom prst="rect">
            <a:avLst/>
          </a:prstGeom>
        </p:spPr>
      </p:pic>
    </p:spTree>
  </p:cSld>
  <p:clrMapOvr>
    <a:masterClrMapping/>
  </p:clrMapOvr>
  <p:transition>
    <p:cover dir="u"/>
  </p:transition>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40289" name="图片 1" descr="bed2f6975e40b8a0_middle"/>
          <p:cNvPicPr>
            <a:picLocks noChangeAspect="1"/>
          </p:cNvPicPr>
          <p:nvPr/>
        </p:nvPicPr>
        <p:blipFill>
          <a:blip r:embed="rId3" cstate="print"/>
          <a:stretch>
            <a:fillRect/>
          </a:stretch>
        </p:blipFill>
        <p:spPr>
          <a:xfrm>
            <a:off x="-180975" y="0"/>
            <a:ext cx="9496425" cy="7100888"/>
          </a:xfrm>
          <a:prstGeom prst="rect">
            <a:avLst/>
          </a:prstGeom>
          <a:noFill/>
          <a:ln w="9525">
            <a:noFill/>
          </a:ln>
        </p:spPr>
      </p:pic>
      <p:sp>
        <p:nvSpPr>
          <p:cNvPr id="50178" name="标题 1"/>
          <p:cNvSpPr>
            <a:spLocks noGrp="1"/>
          </p:cNvSpPr>
          <p:nvPr>
            <p:ph type="title"/>
          </p:nvPr>
        </p:nvSpPr>
        <p:spPr>
          <a:xfrm>
            <a:off x="0" y="188913"/>
            <a:ext cx="5540375" cy="785813"/>
          </a:xfrm>
        </p:spPr>
        <p:txBody>
          <a:bodyPr vert="horz" wrap="square" lIns="0" tIns="45720" rIns="0" bIns="45720" numCol="1" rtlCol="0" anchor="ctr" anchorCtr="0" compatLnSpc="1">
            <a:normAutofit fontScale="90000"/>
          </a:bodyPr>
          <a:lstStyle/>
          <a:p>
            <a:pPr marL="0" marR="0" lvl="0" indent="0" algn="ctr" defTabSz="914400" rtl="0" eaLnBrk="0" fontAlgn="base" latinLnBrk="0" hangingPunct="0">
              <a:lnSpc>
                <a:spcPct val="95000"/>
              </a:lnSpc>
              <a:spcBef>
                <a:spcPct val="0"/>
              </a:spcBef>
              <a:spcAft>
                <a:spcPct val="0"/>
              </a:spcAft>
              <a:buClrTx/>
              <a:buSzTx/>
              <a:buFontTx/>
              <a:buNone/>
              <a:defRPr/>
            </a:pPr>
            <a:r>
              <a:rPr kumimoji="0" lang="zh-CN" altLang="zh-CN" sz="2400" b="1" i="0" u="none" strike="noStrike" kern="0" cap="none" spc="0" normalizeH="0" baseline="0" noProof="0" dirty="0" smtClean="0">
                <a:ln>
                  <a:noFill/>
                </a:ln>
                <a:solidFill>
                  <a:schemeClr val="tx1"/>
                </a:solidFill>
                <a:effectLst/>
                <a:uLnTx/>
                <a:uFillTx/>
                <a:latin typeface="+mj-lt"/>
                <a:ea typeface="宋体" panose="02010600030101010101" pitchFamily="2" charset="-122"/>
                <a:cs typeface="+mj-cs"/>
              </a:rPr>
              <a:t/>
            </a:r>
            <a:br>
              <a:rPr kumimoji="0" lang="zh-CN" altLang="zh-CN" sz="2400" b="1" i="0" u="none" strike="noStrike" kern="0" cap="none" spc="0" normalizeH="0" baseline="0" noProof="0" dirty="0" smtClean="0">
                <a:ln>
                  <a:noFill/>
                </a:ln>
                <a:solidFill>
                  <a:schemeClr val="tx1"/>
                </a:solidFill>
                <a:effectLst/>
                <a:uLnTx/>
                <a:uFillTx/>
                <a:latin typeface="+mj-lt"/>
                <a:ea typeface="宋体" panose="02010600030101010101" pitchFamily="2" charset="-122"/>
                <a:cs typeface="+mj-cs"/>
              </a:rPr>
            </a:br>
            <a:endParaRPr kumimoji="0" lang="zh-CN" altLang="en-US" sz="3600" b="1" i="0" u="none" strike="noStrike" kern="0" cap="none" spc="0" normalizeH="0" baseline="0" noProof="0" dirty="0" smtClean="0">
              <a:ln>
                <a:noFill/>
              </a:ln>
              <a:solidFill>
                <a:schemeClr val="tx1"/>
              </a:solidFill>
              <a:effectLst/>
              <a:uLnTx/>
              <a:uFillTx/>
              <a:latin typeface="+mj-lt"/>
              <a:ea typeface="宋体" panose="02010600030101010101" pitchFamily="2" charset="-122"/>
              <a:cs typeface="+mj-cs"/>
            </a:endParaRPr>
          </a:p>
        </p:txBody>
      </p:sp>
    </p:spTree>
    <p:custDataLst>
      <p:tags r:id="rId1"/>
    </p:custDataLst>
  </p:cSld>
  <p:clrMapOvr>
    <a:masterClrMapping/>
  </p:clrMapOvr>
  <p:transition>
    <p:cover dir="u"/>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7" name="内容占位符 2"/>
          <p:cNvSpPr>
            <a:spLocks noGrp="1"/>
          </p:cNvSpPr>
          <p:nvPr>
            <p:ph idx="4294967295"/>
          </p:nvPr>
        </p:nvSpPr>
        <p:spPr>
          <a:xfrm>
            <a:off x="571500" y="2643188"/>
            <a:ext cx="8858250" cy="1500187"/>
          </a:xfrm>
        </p:spPr>
        <p:txBody>
          <a:bodyPr wrap="square" lIns="91440" tIns="45720" rIns="91440" bIns="45720" anchor="t"/>
          <a:lstStyle/>
          <a:p>
            <a:pPr marL="514350" lvl="0" indent="-514350">
              <a:lnSpc>
                <a:spcPct val="90000"/>
              </a:lnSpc>
              <a:spcBef>
                <a:spcPct val="0"/>
              </a:spcBef>
              <a:buNone/>
            </a:pPr>
            <a:r>
              <a:rPr lang="zh-CN" altLang="en-US" sz="4800" b="0" dirty="0">
                <a:latin typeface="华文行楷" panose="02010800040101010101" pitchFamily="2" charset="-122"/>
                <a:ea typeface="华文行楷" panose="02010800040101010101" pitchFamily="2" charset="-122"/>
                <a:sym typeface="Arial" panose="020B0604020202020204" pitchFamily="34" charset="0"/>
              </a:rPr>
              <a:t>第二章    护士个人端功能介绍</a:t>
            </a:r>
            <a:endParaRPr lang="en-US" altLang="zh-CN" sz="4800" b="0" dirty="0">
              <a:latin typeface="华文行楷" panose="02010800040101010101" pitchFamily="2" charset="-122"/>
              <a:ea typeface="华文行楷" panose="02010800040101010101" pitchFamily="2" charset="-122"/>
              <a:sym typeface="Arial" panose="020B0604020202020204" pitchFamily="34" charset="0"/>
            </a:endParaRPr>
          </a:p>
        </p:txBody>
      </p:sp>
    </p:spTree>
  </p:cSld>
  <p:clrMapOvr>
    <a:masterClrMapping/>
  </p:clrMapOvr>
  <p:transition>
    <p:cover dir="u"/>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1" name="内容占位符 2"/>
          <p:cNvSpPr>
            <a:spLocks noGrp="1"/>
          </p:cNvSpPr>
          <p:nvPr>
            <p:ph type="body"/>
          </p:nvPr>
        </p:nvSpPr>
        <p:spPr>
          <a:xfrm>
            <a:off x="1371600" y="1500188"/>
            <a:ext cx="7772400" cy="3429000"/>
          </a:xfrm>
        </p:spPr>
        <p:txBody>
          <a:bodyPr wrap="square" lIns="91440" tIns="45720" rIns="91440" bIns="45720" anchor="t"/>
          <a:lstStyle/>
          <a:p>
            <a:pPr lvl="0" indent="-342900">
              <a:lnSpc>
                <a:spcPct val="150000"/>
              </a:lnSpc>
              <a:buNone/>
            </a:pPr>
            <a:r>
              <a:rPr lang="en-US" altLang="zh-CN" sz="3600" b="0" dirty="0">
                <a:latin typeface="微软雅黑" panose="020B0503020204020204" pitchFamily="34" charset="-122"/>
                <a:ea typeface="微软雅黑" panose="020B0503020204020204" pitchFamily="34" charset="-122"/>
              </a:rPr>
              <a:t>1</a:t>
            </a:r>
            <a:r>
              <a:rPr lang="zh-CN" altLang="en-US" sz="3600" b="0" dirty="0">
                <a:latin typeface="微软雅黑" panose="020B0503020204020204" pitchFamily="34" charset="-122"/>
                <a:ea typeface="微软雅黑" panose="020B0503020204020204" pitchFamily="34" charset="-122"/>
              </a:rPr>
              <a:t>、护士如何进行</a:t>
            </a:r>
            <a:r>
              <a:rPr lang="zh-CN" altLang="en-US" sz="3600" b="0" dirty="0" smtClean="0">
                <a:latin typeface="微软雅黑" panose="020B0503020204020204" pitchFamily="34" charset="-122"/>
                <a:ea typeface="微软雅黑" panose="020B0503020204020204" pitchFamily="34" charset="-122"/>
              </a:rPr>
              <a:t>电子化注册</a:t>
            </a:r>
            <a:r>
              <a:rPr lang="zh-CN" altLang="en-US" sz="3600" b="0" dirty="0">
                <a:latin typeface="微软雅黑" panose="020B0503020204020204" pitchFamily="34" charset="-122"/>
                <a:ea typeface="微软雅黑" panose="020B0503020204020204" pitchFamily="34" charset="-122"/>
              </a:rPr>
              <a:t>？</a:t>
            </a:r>
            <a:endParaRPr lang="en-US" altLang="zh-CN" sz="3600" b="0" dirty="0">
              <a:latin typeface="微软雅黑" panose="020B0503020204020204" pitchFamily="34" charset="-122"/>
              <a:ea typeface="微软雅黑" panose="020B0503020204020204" pitchFamily="34" charset="-122"/>
            </a:endParaRPr>
          </a:p>
          <a:p>
            <a:pPr lvl="0" indent="-342900">
              <a:lnSpc>
                <a:spcPct val="150000"/>
              </a:lnSpc>
              <a:buNone/>
            </a:pPr>
            <a:r>
              <a:rPr lang="en-US" altLang="zh-CN" sz="3600" b="0" dirty="0">
                <a:latin typeface="微软雅黑" panose="020B0503020204020204" pitchFamily="34" charset="-122"/>
                <a:ea typeface="微软雅黑" panose="020B0503020204020204" pitchFamily="34" charset="-122"/>
              </a:rPr>
              <a:t>2</a:t>
            </a:r>
            <a:r>
              <a:rPr lang="zh-CN" altLang="en-US" sz="3600" b="0" dirty="0">
                <a:latin typeface="微软雅黑" panose="020B0503020204020204" pitchFamily="34" charset="-122"/>
                <a:ea typeface="微软雅黑" panose="020B0503020204020204" pitchFamily="34" charset="-122"/>
              </a:rPr>
              <a:t>、护士注册成功后可以做什么？</a:t>
            </a:r>
            <a:endParaRPr lang="en-US" altLang="zh-CN" sz="3600" b="0" dirty="0">
              <a:latin typeface="微软雅黑" panose="020B0503020204020204" pitchFamily="34" charset="-122"/>
              <a:ea typeface="微软雅黑" panose="020B0503020204020204" pitchFamily="34" charset="-122"/>
            </a:endParaRPr>
          </a:p>
          <a:p>
            <a:pPr lvl="0" indent="-342900">
              <a:lnSpc>
                <a:spcPct val="150000"/>
              </a:lnSpc>
              <a:buNone/>
            </a:pPr>
            <a:endParaRPr lang="zh-CN" altLang="en-US" sz="3600" b="0" dirty="0">
              <a:latin typeface="微软雅黑" panose="020B0503020204020204" pitchFamily="34" charset="-122"/>
              <a:ea typeface="微软雅黑" panose="020B0503020204020204" pitchFamily="34" charset="-122"/>
            </a:endParaRPr>
          </a:p>
        </p:txBody>
      </p:sp>
    </p:spTree>
  </p:cSld>
  <p:clrMapOvr>
    <a:masterClrMapping/>
  </p:clrMapOvr>
  <p:transition>
    <p:cover dir="u"/>
  </p:transition>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KSO_WM_TEMPLATE_THUMBS_INDEX" val="1、5、12、14、15、16、18、25"/>
  <p:tag name="KSO_WM_TEMPLATE_CATEGORY" val="custom"/>
  <p:tag name="KSO_WM_TEMPLATE_INDEX" val="114"/>
  <p:tag name="KSO_WM_SLIDE_ID" val="custom158_1"/>
  <p:tag name="KSO_WM_SLIDE_INDEX" val="1"/>
  <p:tag name="KSO_WM_SLIDE_ITEM_CNT" val="2"/>
  <p:tag name="KSO_WM_SLIDE_LAYOUT" val="a_b"/>
  <p:tag name="KSO_WM_SLIDE_LAYOUT_CNT" val="1_1"/>
  <p:tag name="KSO_WM_SLIDE_TYPE" val="title"/>
  <p:tag name="KSO_WM_BEAUTIFY_FLAG" val="#wm#"/>
  <p:tag name="KSO_WM_TAG_VERSION" val="1.0"/>
</p:tagLst>
</file>

<file path=ppt/tags/tag10.xml><?xml version="1.0" encoding="utf-8"?>
<p:tagLst xmlns:a="http://schemas.openxmlformats.org/drawingml/2006/main" xmlns:r="http://schemas.openxmlformats.org/officeDocument/2006/relationships" xmlns:p="http://schemas.openxmlformats.org/presentationml/2006/main">
  <p:tag name="KSO_WM_TEMPLATE_CATEGORY" val="custom"/>
  <p:tag name="KSO_WM_TEMPLATE_INDEX" val="114"/>
</p:tagLst>
</file>

<file path=ppt/tags/tag11.xml><?xml version="1.0" encoding="utf-8"?>
<p:tagLst xmlns:a="http://schemas.openxmlformats.org/drawingml/2006/main" xmlns:r="http://schemas.openxmlformats.org/officeDocument/2006/relationships" xmlns:p="http://schemas.openxmlformats.org/presentationml/2006/main">
  <p:tag name="KSO_WM_TEMPLATE_CATEGORY" val="custom"/>
  <p:tag name="KSO_WM_TEMPLATE_INDEX" val="114"/>
</p:tagLst>
</file>

<file path=ppt/tags/tag12.xml><?xml version="1.0" encoding="utf-8"?>
<p:tagLst xmlns:a="http://schemas.openxmlformats.org/drawingml/2006/main" xmlns:r="http://schemas.openxmlformats.org/officeDocument/2006/relationships" xmlns:p="http://schemas.openxmlformats.org/presentationml/2006/main">
  <p:tag name="KSO_WM_TEMPLATE_CATEGORY" val="custom"/>
  <p:tag name="KSO_WM_TEMPLATE_INDEX" val="114"/>
</p:tagLst>
</file>

<file path=ppt/tags/tag13.xml><?xml version="1.0" encoding="utf-8"?>
<p:tagLst xmlns:a="http://schemas.openxmlformats.org/drawingml/2006/main" xmlns:r="http://schemas.openxmlformats.org/officeDocument/2006/relationships" xmlns:p="http://schemas.openxmlformats.org/presentationml/2006/main">
  <p:tag name="KSO_WM_TEMPLATE_CATEGORY" val="custom"/>
  <p:tag name="KSO_WM_TEMPLATE_INDEX" val="114"/>
</p:tagLst>
</file>

<file path=ppt/tags/tag14.xml><?xml version="1.0" encoding="utf-8"?>
<p:tagLst xmlns:a="http://schemas.openxmlformats.org/drawingml/2006/main" xmlns:r="http://schemas.openxmlformats.org/officeDocument/2006/relationships" xmlns:p="http://schemas.openxmlformats.org/presentationml/2006/main">
  <p:tag name="KSO_WM_TEMPLATE_CATEGORY" val="custom"/>
  <p:tag name="KSO_WM_TEMPLATE_INDEX" val="114"/>
</p:tagLst>
</file>

<file path=ppt/tags/tag15.xml><?xml version="1.0" encoding="utf-8"?>
<p:tagLst xmlns:a="http://schemas.openxmlformats.org/drawingml/2006/main" xmlns:r="http://schemas.openxmlformats.org/officeDocument/2006/relationships" xmlns:p="http://schemas.openxmlformats.org/presentationml/2006/main">
  <p:tag name="KSO_WM_TEMPLATE_CATEGORY" val="custom"/>
  <p:tag name="KSO_WM_TEMPLATE_INDEX" val="114"/>
</p:tagLst>
</file>

<file path=ppt/tags/tag16.xml><?xml version="1.0" encoding="utf-8"?>
<p:tagLst xmlns:a="http://schemas.openxmlformats.org/drawingml/2006/main" xmlns:r="http://schemas.openxmlformats.org/officeDocument/2006/relationships" xmlns:p="http://schemas.openxmlformats.org/presentationml/2006/main">
  <p:tag name="KSO_WM_TEMPLATE_CATEGORY" val="custom"/>
  <p:tag name="KSO_WM_TEMPLATE_INDEX" val="114"/>
</p:tagLst>
</file>

<file path=ppt/tags/tag2.xml><?xml version="1.0" encoding="utf-8"?>
<p:tagLst xmlns:a="http://schemas.openxmlformats.org/drawingml/2006/main" xmlns:r="http://schemas.openxmlformats.org/officeDocument/2006/relationships" xmlns:p="http://schemas.openxmlformats.org/presentationml/2006/main">
  <p:tag name="KSO_WM_TEMPLATE_CATEGORY" val="custom"/>
  <p:tag name="KSO_WM_TEMPLATE_INDEX" val="114"/>
</p:tagLst>
</file>

<file path=ppt/tags/tag3.xml><?xml version="1.0" encoding="utf-8"?>
<p:tagLst xmlns:a="http://schemas.openxmlformats.org/drawingml/2006/main" xmlns:r="http://schemas.openxmlformats.org/officeDocument/2006/relationships" xmlns:p="http://schemas.openxmlformats.org/presentationml/2006/main">
  <p:tag name="KSO_WM_TEMPLATE_CATEGORY" val="custom"/>
  <p:tag name="KSO_WM_TEMPLATE_INDEX" val="114"/>
</p:tagLst>
</file>

<file path=ppt/tags/tag4.xml><?xml version="1.0" encoding="utf-8"?>
<p:tagLst xmlns:a="http://schemas.openxmlformats.org/drawingml/2006/main" xmlns:r="http://schemas.openxmlformats.org/officeDocument/2006/relationships" xmlns:p="http://schemas.openxmlformats.org/presentationml/2006/main">
  <p:tag name="KSO_WM_TEMPLATE_CATEGORY" val="custom"/>
  <p:tag name="KSO_WM_TEMPLATE_INDEX" val="114"/>
</p:tagLst>
</file>

<file path=ppt/tags/tag5.xml><?xml version="1.0" encoding="utf-8"?>
<p:tagLst xmlns:a="http://schemas.openxmlformats.org/drawingml/2006/main" xmlns:r="http://schemas.openxmlformats.org/officeDocument/2006/relationships" xmlns:p="http://schemas.openxmlformats.org/presentationml/2006/main">
  <p:tag name="KSO_WM_TEMPLATE_CATEGORY" val="custom"/>
  <p:tag name="KSO_WM_TEMPLATE_INDEX" val="114"/>
</p:tagLst>
</file>

<file path=ppt/tags/tag6.xml><?xml version="1.0" encoding="utf-8"?>
<p:tagLst xmlns:a="http://schemas.openxmlformats.org/drawingml/2006/main" xmlns:r="http://schemas.openxmlformats.org/officeDocument/2006/relationships" xmlns:p="http://schemas.openxmlformats.org/presentationml/2006/main">
  <p:tag name="KSO_WM_TEMPLATE_CATEGORY" val="custom"/>
  <p:tag name="KSO_WM_TEMPLATE_INDEX" val="114"/>
</p:tagLst>
</file>

<file path=ppt/tags/tag7.xml><?xml version="1.0" encoding="utf-8"?>
<p:tagLst xmlns:a="http://schemas.openxmlformats.org/drawingml/2006/main" xmlns:r="http://schemas.openxmlformats.org/officeDocument/2006/relationships" xmlns:p="http://schemas.openxmlformats.org/presentationml/2006/main">
  <p:tag name="KSO_WM_TEMPLATE_CATEGORY" val="custom"/>
  <p:tag name="KSO_WM_TEMPLATE_INDEX" val="114"/>
</p:tagLst>
</file>

<file path=ppt/tags/tag8.xml><?xml version="1.0" encoding="utf-8"?>
<p:tagLst xmlns:a="http://schemas.openxmlformats.org/drawingml/2006/main" xmlns:r="http://schemas.openxmlformats.org/officeDocument/2006/relationships" xmlns:p="http://schemas.openxmlformats.org/presentationml/2006/main">
  <p:tag name="KSO_WM_TEMPLATE_CATEGORY" val="custom"/>
  <p:tag name="KSO_WM_TEMPLATE_INDEX" val="114"/>
</p:tagLst>
</file>

<file path=ppt/tags/tag9.xml><?xml version="1.0" encoding="utf-8"?>
<p:tagLst xmlns:a="http://schemas.openxmlformats.org/drawingml/2006/main" xmlns:r="http://schemas.openxmlformats.org/officeDocument/2006/relationships" xmlns:p="http://schemas.openxmlformats.org/presentationml/2006/main">
  <p:tag name="KSO_WM_TEMPLATE_CATEGORY" val="custom"/>
  <p:tag name="KSO_WM_TEMPLATE_INDEX" val="114"/>
</p:tagLst>
</file>

<file path=ppt/theme/theme1.xml><?xml version="1.0" encoding="utf-8"?>
<a:theme xmlns:a="http://schemas.openxmlformats.org/drawingml/2006/main" name="演示设计">
  <a:themeElements>
    <a:clrScheme name="演示设计 7">
      <a:dk1>
        <a:srgbClr val="000000"/>
      </a:dk1>
      <a:lt1>
        <a:srgbClr val="FFFFFF"/>
      </a:lt1>
      <a:dk2>
        <a:srgbClr val="000000"/>
      </a:dk2>
      <a:lt2>
        <a:srgbClr val="C0C0C0"/>
      </a:lt2>
      <a:accent1>
        <a:srgbClr val="5B8CC1"/>
      </a:accent1>
      <a:accent2>
        <a:srgbClr val="2A5682"/>
      </a:accent2>
      <a:accent3>
        <a:srgbClr val="FFFFFF"/>
      </a:accent3>
      <a:accent4>
        <a:srgbClr val="000000"/>
      </a:accent4>
      <a:accent5>
        <a:srgbClr val="B5C5DD"/>
      </a:accent5>
      <a:accent6>
        <a:srgbClr val="254D75"/>
      </a:accent6>
      <a:hlink>
        <a:srgbClr val="002850"/>
      </a:hlink>
      <a:folHlink>
        <a:srgbClr val="66B2FE"/>
      </a:folHlink>
    </a:clrScheme>
    <a:fontScheme name="演示设计">
      <a:majorFont>
        <a:latin typeface="Arial"/>
        <a:ea typeface="黑体"/>
        <a:cs typeface=""/>
      </a:majorFont>
      <a:minorFont>
        <a:latin typeface="Arial"/>
        <a:ea typeface="华文细黑"/>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rgbClr val="CCFFCC"/>
        </a:solidFill>
        <a:ln w="9525" cap="flat" cmpd="sng" algn="ctr">
          <a:solidFill>
            <a:schemeClr val="tx1"/>
          </a:solidFill>
          <a:prstDash val="solid"/>
          <a:round/>
          <a:headEnd type="none" w="med" len="med"/>
          <a:tailEnd type="none" w="med" len="med"/>
        </a:ln>
      </a:spPr>
      <a:bodyPr vert="horz" wrap="none" lIns="91440" tIns="45720" rIns="91440" bIns="45720" numCol="1" rtlCol="0" anchor="ctr" anchorCtr="0" compatLnSpc="1"/>
      <a:lstStyle>
        <a:def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defRPr kumimoji="0" sz="1800" b="1" i="0" u="none" strike="noStrike" cap="none" normalizeH="0" baseline="0" dirty="0" smtClean="0">
            <a:ln>
              <a:noFill/>
            </a:ln>
            <a:solidFill>
              <a:srgbClr val="FFFFFF"/>
            </a:solidFill>
            <a:effectLst/>
            <a:latin typeface="Arial" panose="020B0604020202020204" pitchFamily="34" charset="0"/>
            <a:ea typeface="华文细黑" panose="02010600040101010101" pitchFamily="2" charset="-122"/>
          </a:defRPr>
        </a:defPPr>
      </a:lstStyle>
    </a:spDef>
    <a:lnDef>
      <a:spPr bwMode="auto">
        <a:xfrm>
          <a:off x="0" y="0"/>
          <a:ext cx="1" cy="1"/>
        </a:xfrm>
        <a:custGeom>
          <a:avLst/>
          <a:gdLst/>
          <a:ahLst/>
          <a:cxnLst/>
          <a:rect l="0" t="0" r="0" b="0"/>
          <a:pathLst/>
        </a:custGeom>
        <a:solidFill>
          <a:srgbClr val="CCFFCC"/>
        </a:solidFill>
        <a:ln w="9525" cap="flat" cmpd="sng" algn="ctr">
          <a:solidFill>
            <a:schemeClr val="tx1"/>
          </a:solidFill>
          <a:prstDash val="solid"/>
          <a:round/>
          <a:headEnd type="none" w="med" len="med"/>
          <a:tailEnd type="none" w="med" len="med"/>
        </a:ln>
      </a:spPr>
      <a:bodyPr vert="horz" wrap="none" lIns="91440" tIns="45720" rIns="91440" bIns="45720" numCol="1" anchor="ctr" anchorCtr="0" compatLnSpc="1"/>
      <a:lstStyle>
        <a:def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defRPr kumimoji="0" lang="zh-CN" sz="1800" b="1" i="0" u="none" strike="noStrike" cap="none" normalizeH="0" baseline="0" smtClean="0">
            <a:ln>
              <a:noFill/>
            </a:ln>
            <a:solidFill>
              <a:schemeClr val="tx1"/>
            </a:solidFill>
            <a:effectLst/>
            <a:latin typeface="Arial" panose="020B0604020202020204" pitchFamily="34" charset="0"/>
            <a:ea typeface="华文细黑" panose="02010600040101010101" pitchFamily="2" charset="-122"/>
          </a:defRPr>
        </a:defPPr>
      </a:lstStyle>
    </a:lnDef>
  </a:objectDefaults>
  <a:extraClrSchemeLst>
    <a:extraClrScheme>
      <a:clrScheme name="演示设计 1">
        <a:dk1>
          <a:srgbClr val="000000"/>
        </a:dk1>
        <a:lt1>
          <a:srgbClr val="FFFFFF"/>
        </a:lt1>
        <a:dk2>
          <a:srgbClr val="000000"/>
        </a:dk2>
        <a:lt2>
          <a:srgbClr val="C0C0C0"/>
        </a:lt2>
        <a:accent1>
          <a:srgbClr val="DFE0BE"/>
        </a:accent1>
        <a:accent2>
          <a:srgbClr val="D1D46B"/>
        </a:accent2>
        <a:accent3>
          <a:srgbClr val="FFFFFF"/>
        </a:accent3>
        <a:accent4>
          <a:srgbClr val="000000"/>
        </a:accent4>
        <a:accent5>
          <a:srgbClr val="ECEDDB"/>
        </a:accent5>
        <a:accent6>
          <a:srgbClr val="BDC060"/>
        </a:accent6>
        <a:hlink>
          <a:srgbClr val="3A3B11"/>
        </a:hlink>
        <a:folHlink>
          <a:srgbClr val="EAEBBB"/>
        </a:folHlink>
      </a:clrScheme>
      <a:clrMap bg1="lt1" tx1="dk1" bg2="lt2" tx2="dk2" accent1="accent1" accent2="accent2" accent3="accent3" accent4="accent4" accent5="accent5" accent6="accent6" hlink="hlink" folHlink="folHlink"/>
    </a:extraClrScheme>
    <a:extraClrScheme>
      <a:clrScheme name="演示设计 2">
        <a:dk1>
          <a:srgbClr val="000000"/>
        </a:dk1>
        <a:lt1>
          <a:srgbClr val="FFFFFF"/>
        </a:lt1>
        <a:dk2>
          <a:srgbClr val="000000"/>
        </a:dk2>
        <a:lt2>
          <a:srgbClr val="B2B2B2"/>
        </a:lt2>
        <a:accent1>
          <a:srgbClr val="FF0517"/>
        </a:accent1>
        <a:accent2>
          <a:srgbClr val="BC000D"/>
        </a:accent2>
        <a:accent3>
          <a:srgbClr val="FFFFFF"/>
        </a:accent3>
        <a:accent4>
          <a:srgbClr val="000000"/>
        </a:accent4>
        <a:accent5>
          <a:srgbClr val="FFAAAB"/>
        </a:accent5>
        <a:accent6>
          <a:srgbClr val="AA000B"/>
        </a:accent6>
        <a:hlink>
          <a:srgbClr val="3A0004"/>
        </a:hlink>
        <a:folHlink>
          <a:srgbClr val="FF7575"/>
        </a:folHlink>
      </a:clrScheme>
      <a:clrMap bg1="lt1" tx1="dk1" bg2="lt2" tx2="dk2" accent1="accent1" accent2="accent2" accent3="accent3" accent4="accent4" accent5="accent5" accent6="accent6" hlink="hlink" folHlink="folHlink"/>
    </a:extraClrScheme>
    <a:extraClrScheme>
      <a:clrScheme name="演示设计 3">
        <a:dk1>
          <a:srgbClr val="000000"/>
        </a:dk1>
        <a:lt1>
          <a:srgbClr val="FFFFFF"/>
        </a:lt1>
        <a:dk2>
          <a:srgbClr val="000000"/>
        </a:dk2>
        <a:lt2>
          <a:srgbClr val="B2B2B2"/>
        </a:lt2>
        <a:accent1>
          <a:srgbClr val="BF59B8"/>
        </a:accent1>
        <a:accent2>
          <a:srgbClr val="884183"/>
        </a:accent2>
        <a:accent3>
          <a:srgbClr val="FFFFFF"/>
        </a:accent3>
        <a:accent4>
          <a:srgbClr val="000000"/>
        </a:accent4>
        <a:accent5>
          <a:srgbClr val="DCB5D8"/>
        </a:accent5>
        <a:accent6>
          <a:srgbClr val="7B3A76"/>
        </a:accent6>
        <a:hlink>
          <a:srgbClr val="371535"/>
        </a:hlink>
        <a:folHlink>
          <a:srgbClr val="D99FD5"/>
        </a:folHlink>
      </a:clrScheme>
      <a:clrMap bg1="lt1" tx1="dk1" bg2="lt2" tx2="dk2" accent1="accent1" accent2="accent2" accent3="accent3" accent4="accent4" accent5="accent5" accent6="accent6" hlink="hlink" folHlink="folHlink"/>
    </a:extraClrScheme>
    <a:extraClrScheme>
      <a:clrScheme name="演示设计 4">
        <a:dk1>
          <a:srgbClr val="000000"/>
        </a:dk1>
        <a:lt1>
          <a:srgbClr val="FFFFFF"/>
        </a:lt1>
        <a:dk2>
          <a:srgbClr val="000000"/>
        </a:dk2>
        <a:lt2>
          <a:srgbClr val="C0C0C0"/>
        </a:lt2>
        <a:accent1>
          <a:srgbClr val="B2B2B2"/>
        </a:accent1>
        <a:accent2>
          <a:srgbClr val="5F5F5F"/>
        </a:accent2>
        <a:accent3>
          <a:srgbClr val="FFFFFF"/>
        </a:accent3>
        <a:accent4>
          <a:srgbClr val="000000"/>
        </a:accent4>
        <a:accent5>
          <a:srgbClr val="D5D5D5"/>
        </a:accent5>
        <a:accent6>
          <a:srgbClr val="555555"/>
        </a:accent6>
        <a:hlink>
          <a:srgbClr val="1C1C1C"/>
        </a:hlink>
        <a:folHlink>
          <a:srgbClr val="DDDDDD"/>
        </a:folHlink>
      </a:clrScheme>
      <a:clrMap bg1="lt1" tx1="dk1" bg2="lt2" tx2="dk2" accent1="accent1" accent2="accent2" accent3="accent3" accent4="accent4" accent5="accent5" accent6="accent6" hlink="hlink" folHlink="folHlink"/>
    </a:extraClrScheme>
    <a:extraClrScheme>
      <a:clrScheme name="演示设计 5">
        <a:dk1>
          <a:srgbClr val="000000"/>
        </a:dk1>
        <a:lt1>
          <a:srgbClr val="FFFFFF"/>
        </a:lt1>
        <a:dk2>
          <a:srgbClr val="000000"/>
        </a:dk2>
        <a:lt2>
          <a:srgbClr val="808080"/>
        </a:lt2>
        <a:accent1>
          <a:srgbClr val="FFCC00"/>
        </a:accent1>
        <a:accent2>
          <a:srgbClr val="FF8A15"/>
        </a:accent2>
        <a:accent3>
          <a:srgbClr val="FFFFFF"/>
        </a:accent3>
        <a:accent4>
          <a:srgbClr val="000000"/>
        </a:accent4>
        <a:accent5>
          <a:srgbClr val="FFE2AA"/>
        </a:accent5>
        <a:accent6>
          <a:srgbClr val="E77D12"/>
        </a:accent6>
        <a:hlink>
          <a:srgbClr val="463900"/>
        </a:hlink>
        <a:folHlink>
          <a:srgbClr val="FFF0AF"/>
        </a:folHlink>
      </a:clrScheme>
      <a:clrMap bg1="lt1" tx1="dk1" bg2="lt2" tx2="dk2" accent1="accent1" accent2="accent2" accent3="accent3" accent4="accent4" accent5="accent5" accent6="accent6" hlink="hlink" folHlink="folHlink"/>
    </a:extraClrScheme>
    <a:extraClrScheme>
      <a:clrScheme name="演示设计 6">
        <a:dk1>
          <a:srgbClr val="000000"/>
        </a:dk1>
        <a:lt1>
          <a:srgbClr val="FFFFFF"/>
        </a:lt1>
        <a:dk2>
          <a:srgbClr val="000000"/>
        </a:dk2>
        <a:lt2>
          <a:srgbClr val="808080"/>
        </a:lt2>
        <a:accent1>
          <a:srgbClr val="FF9021"/>
        </a:accent1>
        <a:accent2>
          <a:srgbClr val="DA5800"/>
        </a:accent2>
        <a:accent3>
          <a:srgbClr val="FFFFFF"/>
        </a:accent3>
        <a:accent4>
          <a:srgbClr val="000000"/>
        </a:accent4>
        <a:accent5>
          <a:srgbClr val="FFC6AB"/>
        </a:accent5>
        <a:accent6>
          <a:srgbClr val="C54F00"/>
        </a:accent6>
        <a:hlink>
          <a:srgbClr val="963D00"/>
        </a:hlink>
        <a:folHlink>
          <a:srgbClr val="FFC78F"/>
        </a:folHlink>
      </a:clrScheme>
      <a:clrMap bg1="lt1" tx1="dk1" bg2="lt2" tx2="dk2" accent1="accent1" accent2="accent2" accent3="accent3" accent4="accent4" accent5="accent5" accent6="accent6" hlink="hlink" folHlink="folHlink"/>
    </a:extraClrScheme>
    <a:extraClrScheme>
      <a:clrScheme name="演示设计 7">
        <a:dk1>
          <a:srgbClr val="000000"/>
        </a:dk1>
        <a:lt1>
          <a:srgbClr val="FFFFFF"/>
        </a:lt1>
        <a:dk2>
          <a:srgbClr val="000000"/>
        </a:dk2>
        <a:lt2>
          <a:srgbClr val="C0C0C0"/>
        </a:lt2>
        <a:accent1>
          <a:srgbClr val="5B8CC1"/>
        </a:accent1>
        <a:accent2>
          <a:srgbClr val="2A5682"/>
        </a:accent2>
        <a:accent3>
          <a:srgbClr val="FFFFFF"/>
        </a:accent3>
        <a:accent4>
          <a:srgbClr val="000000"/>
        </a:accent4>
        <a:accent5>
          <a:srgbClr val="B5C5DD"/>
        </a:accent5>
        <a:accent6>
          <a:srgbClr val="254D75"/>
        </a:accent6>
        <a:hlink>
          <a:srgbClr val="002850"/>
        </a:hlink>
        <a:folHlink>
          <a:srgbClr val="66B2FE"/>
        </a:folHlink>
      </a:clrScheme>
      <a:clrMap bg1="lt1" tx1="dk1" bg2="lt2" tx2="dk2" accent1="accent1" accent2="accent2" accent3="accent3" accent4="accent4" accent5="accent5" accent6="accent6" hlink="hlink" folHlink="folHlink"/>
    </a:extraClrScheme>
    <a:extraClrScheme>
      <a:clrScheme name="演示设计 8">
        <a:dk1>
          <a:srgbClr val="000000"/>
        </a:dk1>
        <a:lt1>
          <a:srgbClr val="FFFFFF"/>
        </a:lt1>
        <a:dk2>
          <a:srgbClr val="000000"/>
        </a:dk2>
        <a:lt2>
          <a:srgbClr val="C0C0C0"/>
        </a:lt2>
        <a:accent1>
          <a:srgbClr val="6FC01E"/>
        </a:accent1>
        <a:accent2>
          <a:srgbClr val="4F7913"/>
        </a:accent2>
        <a:accent3>
          <a:srgbClr val="FFFFFF"/>
        </a:accent3>
        <a:accent4>
          <a:srgbClr val="000000"/>
        </a:accent4>
        <a:accent5>
          <a:srgbClr val="BBDCAB"/>
        </a:accent5>
        <a:accent6>
          <a:srgbClr val="476D10"/>
        </a:accent6>
        <a:hlink>
          <a:srgbClr val="26420A"/>
        </a:hlink>
        <a:folHlink>
          <a:srgbClr val="ADE971"/>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10.xml><?xml version="1.0" encoding="utf-8"?>
<a:theme xmlns:a="http://schemas.openxmlformats.org/drawingml/2006/main" name="6_主题2">
  <a:themeElements>
    <a:clrScheme name="6_主题2 1">
      <a:dk1>
        <a:srgbClr val="000000"/>
      </a:dk1>
      <a:lt1>
        <a:srgbClr val="FFFFFF"/>
      </a:lt1>
      <a:dk2>
        <a:srgbClr val="004074"/>
      </a:dk2>
      <a:lt2>
        <a:srgbClr val="737373"/>
      </a:lt2>
      <a:accent1>
        <a:srgbClr val="2A79D0"/>
      </a:accent1>
      <a:accent2>
        <a:srgbClr val="919191"/>
      </a:accent2>
      <a:accent3>
        <a:srgbClr val="FFFFFF"/>
      </a:accent3>
      <a:accent4>
        <a:srgbClr val="000000"/>
      </a:accent4>
      <a:accent5>
        <a:srgbClr val="ACBEE4"/>
      </a:accent5>
      <a:accent6>
        <a:srgbClr val="838383"/>
      </a:accent6>
      <a:hlink>
        <a:srgbClr val="AEAFAE"/>
      </a:hlink>
      <a:folHlink>
        <a:srgbClr val="C9C9C9"/>
      </a:folHlink>
    </a:clrScheme>
    <a:fontScheme name="6_主题2">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CCFFCC"/>
        </a:solidFill>
        <a:ln w="9525" cap="flat" cmpd="sng" algn="ctr">
          <a:solidFill>
            <a:schemeClr val="tx1"/>
          </a:solidFill>
          <a:prstDash val="solid"/>
          <a:round/>
          <a:headEnd type="none" w="med" len="med"/>
          <a:tailEnd type="none" w="med" len="med"/>
        </a:ln>
      </a:spPr>
      <a:bodyPr vert="horz" wrap="none" lIns="91440" tIns="45720" rIns="91440" bIns="45720" numCol="1" anchor="ctr" anchorCtr="0" compatLnSpc="1"/>
      <a:lstStyle>
        <a:def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defRPr kumimoji="0" lang="zh-CN" sz="1800" b="1" i="0" u="none" strike="noStrike" cap="none" normalizeH="0" baseline="0" smtClean="0">
            <a:ln>
              <a:noFill/>
            </a:ln>
            <a:solidFill>
              <a:schemeClr val="tx1"/>
            </a:solidFill>
            <a:effectLst/>
            <a:latin typeface="Arial" panose="020B0604020202020204" pitchFamily="34" charset="0"/>
            <a:ea typeface="华文细黑" panose="02010600040101010101" pitchFamily="2" charset="-122"/>
          </a:defRPr>
        </a:defPPr>
      </a:lstStyle>
    </a:spDef>
    <a:lnDef>
      <a:spPr bwMode="auto">
        <a:xfrm>
          <a:off x="0" y="0"/>
          <a:ext cx="1" cy="1"/>
        </a:xfrm>
        <a:custGeom>
          <a:avLst/>
          <a:gdLst/>
          <a:ahLst/>
          <a:cxnLst/>
          <a:rect l="0" t="0" r="0" b="0"/>
          <a:pathLst/>
        </a:custGeom>
        <a:solidFill>
          <a:srgbClr val="CCFFCC"/>
        </a:solidFill>
        <a:ln w="9525" cap="flat" cmpd="sng" algn="ctr">
          <a:solidFill>
            <a:schemeClr val="tx1"/>
          </a:solidFill>
          <a:prstDash val="solid"/>
          <a:round/>
          <a:headEnd type="none" w="med" len="med"/>
          <a:tailEnd type="none" w="med" len="med"/>
        </a:ln>
      </a:spPr>
      <a:bodyPr vert="horz" wrap="none" lIns="91440" tIns="45720" rIns="91440" bIns="45720" numCol="1" anchor="ctr" anchorCtr="0" compatLnSpc="1"/>
      <a:lstStyle>
        <a:def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defRPr kumimoji="0" lang="zh-CN" sz="1800" b="1" i="0" u="none" strike="noStrike" cap="none" normalizeH="0" baseline="0" smtClean="0">
            <a:ln>
              <a:noFill/>
            </a:ln>
            <a:solidFill>
              <a:schemeClr val="tx1"/>
            </a:solidFill>
            <a:effectLst/>
            <a:latin typeface="Arial" panose="020B0604020202020204" pitchFamily="34" charset="0"/>
            <a:ea typeface="华文细黑" panose="02010600040101010101" pitchFamily="2" charset="-122"/>
          </a:defRPr>
        </a:defPPr>
      </a:lstStyle>
    </a:lnDef>
  </a:objectDefaults>
  <a:extraClrSchemeLst>
    <a:extraClrScheme>
      <a:clrScheme name="6_主题2 1">
        <a:dk1>
          <a:srgbClr val="000000"/>
        </a:dk1>
        <a:lt1>
          <a:srgbClr val="FFFFFF"/>
        </a:lt1>
        <a:dk2>
          <a:srgbClr val="004074"/>
        </a:dk2>
        <a:lt2>
          <a:srgbClr val="737373"/>
        </a:lt2>
        <a:accent1>
          <a:srgbClr val="2A79D0"/>
        </a:accent1>
        <a:accent2>
          <a:srgbClr val="919191"/>
        </a:accent2>
        <a:accent3>
          <a:srgbClr val="FFFFFF"/>
        </a:accent3>
        <a:accent4>
          <a:srgbClr val="000000"/>
        </a:accent4>
        <a:accent5>
          <a:srgbClr val="ACBEE4"/>
        </a:accent5>
        <a:accent6>
          <a:srgbClr val="838383"/>
        </a:accent6>
        <a:hlink>
          <a:srgbClr val="AEAFAE"/>
        </a:hlink>
        <a:folHlink>
          <a:srgbClr val="C9C9C9"/>
        </a:folHlink>
      </a:clrScheme>
      <a:clrMap bg1="lt1" tx1="dk1" bg2="lt2" tx2="dk2" accent1="accent1" accent2="accent2" accent3="accent3" accent4="accent4" accent5="accent5" accent6="accent6" hlink="hlink" folHlink="folHlink"/>
    </a:extraClrScheme>
    <a:extraClrScheme>
      <a:clrScheme name="6_主题2 2">
        <a:dk1>
          <a:srgbClr val="000000"/>
        </a:dk1>
        <a:lt1>
          <a:srgbClr val="FFFFFF"/>
        </a:lt1>
        <a:dk2>
          <a:srgbClr val="38520E"/>
        </a:dk2>
        <a:lt2>
          <a:srgbClr val="737373"/>
        </a:lt2>
        <a:accent1>
          <a:srgbClr val="6B9B1A"/>
        </a:accent1>
        <a:accent2>
          <a:srgbClr val="919191"/>
        </a:accent2>
        <a:accent3>
          <a:srgbClr val="FFFFFF"/>
        </a:accent3>
        <a:accent4>
          <a:srgbClr val="000000"/>
        </a:accent4>
        <a:accent5>
          <a:srgbClr val="BACBAB"/>
        </a:accent5>
        <a:accent6>
          <a:srgbClr val="838383"/>
        </a:accent6>
        <a:hlink>
          <a:srgbClr val="AEAEAE"/>
        </a:hlink>
        <a:folHlink>
          <a:srgbClr val="C9C9C9"/>
        </a:folHlink>
      </a:clrScheme>
      <a:clrMap bg1="lt1" tx1="dk1" bg2="lt2" tx2="dk2" accent1="accent1" accent2="accent2" accent3="accent3" accent4="accent4" accent5="accent5" accent6="accent6" hlink="hlink" folHlink="folHlink"/>
    </a:extraClrScheme>
    <a:extraClrScheme>
      <a:clrScheme name="6_主题2 3">
        <a:dk1>
          <a:srgbClr val="000000"/>
        </a:dk1>
        <a:lt1>
          <a:srgbClr val="FFFFFF"/>
        </a:lt1>
        <a:dk2>
          <a:srgbClr val="E24203"/>
        </a:dk2>
        <a:lt2>
          <a:srgbClr val="737373"/>
        </a:lt2>
        <a:accent1>
          <a:srgbClr val="FEA501"/>
        </a:accent1>
        <a:accent2>
          <a:srgbClr val="919191"/>
        </a:accent2>
        <a:accent3>
          <a:srgbClr val="FFFFFF"/>
        </a:accent3>
        <a:accent4>
          <a:srgbClr val="000000"/>
        </a:accent4>
        <a:accent5>
          <a:srgbClr val="FECFAA"/>
        </a:accent5>
        <a:accent6>
          <a:srgbClr val="838383"/>
        </a:accent6>
        <a:hlink>
          <a:srgbClr val="AEAEAE"/>
        </a:hlink>
        <a:folHlink>
          <a:srgbClr val="C9C9C9"/>
        </a:folHlink>
      </a:clrScheme>
      <a:clrMap bg1="lt1" tx1="dk1" bg2="lt2" tx2="dk2" accent1="accent1" accent2="accent2" accent3="accent3" accent4="accent4" accent5="accent5" accent6="accent6" hlink="hlink" folHlink="folHlink"/>
    </a:extraClrScheme>
    <a:extraClrScheme>
      <a:clrScheme name="6_主题2 4">
        <a:dk1>
          <a:srgbClr val="000000"/>
        </a:dk1>
        <a:lt1>
          <a:srgbClr val="FFFFFF"/>
        </a:lt1>
        <a:dk2>
          <a:srgbClr val="A80404"/>
        </a:dk2>
        <a:lt2>
          <a:srgbClr val="737373"/>
        </a:lt2>
        <a:accent1>
          <a:srgbClr val="D03737"/>
        </a:accent1>
        <a:accent2>
          <a:srgbClr val="919191"/>
        </a:accent2>
        <a:accent3>
          <a:srgbClr val="FFFFFF"/>
        </a:accent3>
        <a:accent4>
          <a:srgbClr val="000000"/>
        </a:accent4>
        <a:accent5>
          <a:srgbClr val="E4AEAE"/>
        </a:accent5>
        <a:accent6>
          <a:srgbClr val="838383"/>
        </a:accent6>
        <a:hlink>
          <a:srgbClr val="AEAEAE"/>
        </a:hlink>
        <a:folHlink>
          <a:srgbClr val="C9C9C9"/>
        </a:folHlink>
      </a:clrScheme>
      <a:clrMap bg1="lt1" tx1="dk1" bg2="lt2" tx2="dk2" accent1="accent1" accent2="accent2" accent3="accent3" accent4="accent4" accent5="accent5" accent6="accent6" hlink="hlink" folHlink="folHlink"/>
    </a:extraClrScheme>
    <a:extraClrScheme>
      <a:clrScheme name="6_主题2 5">
        <a:dk1>
          <a:srgbClr val="000000"/>
        </a:dk1>
        <a:lt1>
          <a:srgbClr val="FFFFFF"/>
        </a:lt1>
        <a:dk2>
          <a:srgbClr val="5F4B3B"/>
        </a:dk2>
        <a:lt2>
          <a:srgbClr val="737373"/>
        </a:lt2>
        <a:accent1>
          <a:srgbClr val="C8A058"/>
        </a:accent1>
        <a:accent2>
          <a:srgbClr val="919191"/>
        </a:accent2>
        <a:accent3>
          <a:srgbClr val="FFFFFF"/>
        </a:accent3>
        <a:accent4>
          <a:srgbClr val="000000"/>
        </a:accent4>
        <a:accent5>
          <a:srgbClr val="E0CDB4"/>
        </a:accent5>
        <a:accent6>
          <a:srgbClr val="838383"/>
        </a:accent6>
        <a:hlink>
          <a:srgbClr val="AEAFAE"/>
        </a:hlink>
        <a:folHlink>
          <a:srgbClr val="C9C9C9"/>
        </a:folHlink>
      </a:clrScheme>
      <a:clrMap bg1="lt1" tx1="dk1" bg2="lt2" tx2="dk2" accent1="accent1" accent2="accent2" accent3="accent3" accent4="accent4" accent5="accent5" accent6="accent6" hlink="hlink" folHlink="folHlink"/>
    </a:extraClrScheme>
    <a:extraClrScheme>
      <a:clrScheme name="6_主题2 6">
        <a:dk1>
          <a:srgbClr val="737373"/>
        </a:dk1>
        <a:lt1>
          <a:srgbClr val="FFFFFF"/>
        </a:lt1>
        <a:dk2>
          <a:srgbClr val="000000"/>
        </a:dk2>
        <a:lt2>
          <a:srgbClr val="004074"/>
        </a:lt2>
        <a:accent1>
          <a:srgbClr val="2A79D0"/>
        </a:accent1>
        <a:accent2>
          <a:srgbClr val="919191"/>
        </a:accent2>
        <a:accent3>
          <a:srgbClr val="AAAAAA"/>
        </a:accent3>
        <a:accent4>
          <a:srgbClr val="DADADA"/>
        </a:accent4>
        <a:accent5>
          <a:srgbClr val="ACBEE4"/>
        </a:accent5>
        <a:accent6>
          <a:srgbClr val="838383"/>
        </a:accent6>
        <a:hlink>
          <a:srgbClr val="AEAEAE"/>
        </a:hlink>
        <a:folHlink>
          <a:srgbClr val="C9C9C9"/>
        </a:folHlink>
      </a:clrScheme>
      <a:clrMap bg1="dk2" tx1="lt1" bg2="dk1" tx2="lt2" accent1="accent1" accent2="accent2" accent3="accent3" accent4="accent4" accent5="accent5" accent6="accent6" hlink="hlink" folHlink="folHlink"/>
    </a:extraClrScheme>
    <a:extraClrScheme>
      <a:clrScheme name="6_主题2 7">
        <a:dk1>
          <a:srgbClr val="737373"/>
        </a:dk1>
        <a:lt1>
          <a:srgbClr val="FFFFFF"/>
        </a:lt1>
        <a:dk2>
          <a:srgbClr val="000000"/>
        </a:dk2>
        <a:lt2>
          <a:srgbClr val="38520E"/>
        </a:lt2>
        <a:accent1>
          <a:srgbClr val="6B9B1A"/>
        </a:accent1>
        <a:accent2>
          <a:srgbClr val="919191"/>
        </a:accent2>
        <a:accent3>
          <a:srgbClr val="AAAAAA"/>
        </a:accent3>
        <a:accent4>
          <a:srgbClr val="DADADA"/>
        </a:accent4>
        <a:accent5>
          <a:srgbClr val="BACBAB"/>
        </a:accent5>
        <a:accent6>
          <a:srgbClr val="838383"/>
        </a:accent6>
        <a:hlink>
          <a:srgbClr val="AEAEAE"/>
        </a:hlink>
        <a:folHlink>
          <a:srgbClr val="C9C9C9"/>
        </a:folHlink>
      </a:clrScheme>
      <a:clrMap bg1="dk2" tx1="lt1" bg2="dk1" tx2="lt2" accent1="accent1" accent2="accent2" accent3="accent3" accent4="accent4" accent5="accent5" accent6="accent6" hlink="hlink" folHlink="folHlink"/>
    </a:extraClrScheme>
    <a:extraClrScheme>
      <a:clrScheme name="6_主题2 8">
        <a:dk1>
          <a:srgbClr val="737373"/>
        </a:dk1>
        <a:lt1>
          <a:srgbClr val="FFFFFF"/>
        </a:lt1>
        <a:dk2>
          <a:srgbClr val="000000"/>
        </a:dk2>
        <a:lt2>
          <a:srgbClr val="E24203"/>
        </a:lt2>
        <a:accent1>
          <a:srgbClr val="FEA501"/>
        </a:accent1>
        <a:accent2>
          <a:srgbClr val="919191"/>
        </a:accent2>
        <a:accent3>
          <a:srgbClr val="AAAAAA"/>
        </a:accent3>
        <a:accent4>
          <a:srgbClr val="DADADA"/>
        </a:accent4>
        <a:accent5>
          <a:srgbClr val="FECFAA"/>
        </a:accent5>
        <a:accent6>
          <a:srgbClr val="838383"/>
        </a:accent6>
        <a:hlink>
          <a:srgbClr val="AEAEAE"/>
        </a:hlink>
        <a:folHlink>
          <a:srgbClr val="C9C9C9"/>
        </a:folHlink>
      </a:clrScheme>
      <a:clrMap bg1="dk2" tx1="lt1" bg2="dk1" tx2="lt2" accent1="accent1" accent2="accent2" accent3="accent3" accent4="accent4" accent5="accent5" accent6="accent6" hlink="hlink" folHlink="folHlink"/>
    </a:extraClrScheme>
    <a:extraClrScheme>
      <a:clrScheme name="6_主题2 9">
        <a:dk1>
          <a:srgbClr val="737373"/>
        </a:dk1>
        <a:lt1>
          <a:srgbClr val="FFFFFF"/>
        </a:lt1>
        <a:dk2>
          <a:srgbClr val="000000"/>
        </a:dk2>
        <a:lt2>
          <a:srgbClr val="A80404"/>
        </a:lt2>
        <a:accent1>
          <a:srgbClr val="D03737"/>
        </a:accent1>
        <a:accent2>
          <a:srgbClr val="919191"/>
        </a:accent2>
        <a:accent3>
          <a:srgbClr val="AAAAAA"/>
        </a:accent3>
        <a:accent4>
          <a:srgbClr val="DADADA"/>
        </a:accent4>
        <a:accent5>
          <a:srgbClr val="E4AEAE"/>
        </a:accent5>
        <a:accent6>
          <a:srgbClr val="838383"/>
        </a:accent6>
        <a:hlink>
          <a:srgbClr val="AEAEAE"/>
        </a:hlink>
        <a:folHlink>
          <a:srgbClr val="C9C9C9"/>
        </a:folHlink>
      </a:clrScheme>
      <a:clrMap bg1="dk2" tx1="lt1" bg2="dk1" tx2="lt2" accent1="accent1" accent2="accent2" accent3="accent3" accent4="accent4" accent5="accent5" accent6="accent6" hlink="hlink" folHlink="folHlink"/>
    </a:extraClrScheme>
    <a:extraClrScheme>
      <a:clrScheme name="6_主题2 10">
        <a:dk1>
          <a:srgbClr val="737373"/>
        </a:dk1>
        <a:lt1>
          <a:srgbClr val="FFFFFF"/>
        </a:lt1>
        <a:dk2>
          <a:srgbClr val="000000"/>
        </a:dk2>
        <a:lt2>
          <a:srgbClr val="5F4B3B"/>
        </a:lt2>
        <a:accent1>
          <a:srgbClr val="C8A058"/>
        </a:accent1>
        <a:accent2>
          <a:srgbClr val="919191"/>
        </a:accent2>
        <a:accent3>
          <a:srgbClr val="AAAAAA"/>
        </a:accent3>
        <a:accent4>
          <a:srgbClr val="DADADA"/>
        </a:accent4>
        <a:accent5>
          <a:srgbClr val="E0CDB4"/>
        </a:accent5>
        <a:accent6>
          <a:srgbClr val="838383"/>
        </a:accent6>
        <a:hlink>
          <a:srgbClr val="AEAEAE"/>
        </a:hlink>
        <a:folHlink>
          <a:srgbClr val="C9C9C9"/>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11.xml><?xml version="1.0" encoding="utf-8"?>
<a:theme xmlns:a="http://schemas.openxmlformats.org/drawingml/2006/main" name="7_主题2">
  <a:themeElements>
    <a:clrScheme name="7_主题2 1">
      <a:dk1>
        <a:srgbClr val="000000"/>
      </a:dk1>
      <a:lt1>
        <a:srgbClr val="FFFFFF"/>
      </a:lt1>
      <a:dk2>
        <a:srgbClr val="004074"/>
      </a:dk2>
      <a:lt2>
        <a:srgbClr val="737373"/>
      </a:lt2>
      <a:accent1>
        <a:srgbClr val="2A79D0"/>
      </a:accent1>
      <a:accent2>
        <a:srgbClr val="919191"/>
      </a:accent2>
      <a:accent3>
        <a:srgbClr val="FFFFFF"/>
      </a:accent3>
      <a:accent4>
        <a:srgbClr val="000000"/>
      </a:accent4>
      <a:accent5>
        <a:srgbClr val="ACBEE4"/>
      </a:accent5>
      <a:accent6>
        <a:srgbClr val="838383"/>
      </a:accent6>
      <a:hlink>
        <a:srgbClr val="AEAFAE"/>
      </a:hlink>
      <a:folHlink>
        <a:srgbClr val="C9C9C9"/>
      </a:folHlink>
    </a:clrScheme>
    <a:fontScheme name="7_主题2">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CCFFCC"/>
        </a:solidFill>
        <a:ln w="9525" cap="flat" cmpd="sng" algn="ctr">
          <a:solidFill>
            <a:schemeClr val="tx1"/>
          </a:solidFill>
          <a:prstDash val="solid"/>
          <a:round/>
          <a:headEnd type="none" w="med" len="med"/>
          <a:tailEnd type="none" w="med" len="med"/>
        </a:ln>
      </a:spPr>
      <a:bodyPr vert="horz" wrap="none" lIns="91440" tIns="45720" rIns="91440" bIns="45720" numCol="1" anchor="ctr" anchorCtr="0" compatLnSpc="1"/>
      <a:lstStyle>
        <a:def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defRPr kumimoji="0" lang="zh-CN" sz="1800" b="1" i="0" u="none" strike="noStrike" cap="none" normalizeH="0" baseline="0" smtClean="0">
            <a:ln>
              <a:noFill/>
            </a:ln>
            <a:solidFill>
              <a:schemeClr val="tx1"/>
            </a:solidFill>
            <a:effectLst/>
            <a:latin typeface="Arial" panose="020B0604020202020204" pitchFamily="34" charset="0"/>
            <a:ea typeface="华文细黑" panose="02010600040101010101" pitchFamily="2" charset="-122"/>
          </a:defRPr>
        </a:defPPr>
      </a:lstStyle>
    </a:spDef>
    <a:lnDef>
      <a:spPr bwMode="auto">
        <a:xfrm>
          <a:off x="0" y="0"/>
          <a:ext cx="1" cy="1"/>
        </a:xfrm>
        <a:custGeom>
          <a:avLst/>
          <a:gdLst/>
          <a:ahLst/>
          <a:cxnLst/>
          <a:rect l="0" t="0" r="0" b="0"/>
          <a:pathLst/>
        </a:custGeom>
        <a:solidFill>
          <a:srgbClr val="CCFFCC"/>
        </a:solidFill>
        <a:ln w="9525" cap="flat" cmpd="sng" algn="ctr">
          <a:solidFill>
            <a:schemeClr val="tx1"/>
          </a:solidFill>
          <a:prstDash val="solid"/>
          <a:round/>
          <a:headEnd type="none" w="med" len="med"/>
          <a:tailEnd type="none" w="med" len="med"/>
        </a:ln>
      </a:spPr>
      <a:bodyPr vert="horz" wrap="none" lIns="91440" tIns="45720" rIns="91440" bIns="45720" numCol="1" anchor="ctr" anchorCtr="0" compatLnSpc="1"/>
      <a:lstStyle>
        <a:def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defRPr kumimoji="0" lang="zh-CN" sz="1800" b="1" i="0" u="none" strike="noStrike" cap="none" normalizeH="0" baseline="0" smtClean="0">
            <a:ln>
              <a:noFill/>
            </a:ln>
            <a:solidFill>
              <a:schemeClr val="tx1"/>
            </a:solidFill>
            <a:effectLst/>
            <a:latin typeface="Arial" panose="020B0604020202020204" pitchFamily="34" charset="0"/>
            <a:ea typeface="华文细黑" panose="02010600040101010101" pitchFamily="2" charset="-122"/>
          </a:defRPr>
        </a:defPPr>
      </a:lstStyle>
    </a:lnDef>
  </a:objectDefaults>
  <a:extraClrSchemeLst>
    <a:extraClrScheme>
      <a:clrScheme name="7_主题2 1">
        <a:dk1>
          <a:srgbClr val="000000"/>
        </a:dk1>
        <a:lt1>
          <a:srgbClr val="FFFFFF"/>
        </a:lt1>
        <a:dk2>
          <a:srgbClr val="004074"/>
        </a:dk2>
        <a:lt2>
          <a:srgbClr val="737373"/>
        </a:lt2>
        <a:accent1>
          <a:srgbClr val="2A79D0"/>
        </a:accent1>
        <a:accent2>
          <a:srgbClr val="919191"/>
        </a:accent2>
        <a:accent3>
          <a:srgbClr val="FFFFFF"/>
        </a:accent3>
        <a:accent4>
          <a:srgbClr val="000000"/>
        </a:accent4>
        <a:accent5>
          <a:srgbClr val="ACBEE4"/>
        </a:accent5>
        <a:accent6>
          <a:srgbClr val="838383"/>
        </a:accent6>
        <a:hlink>
          <a:srgbClr val="AEAFAE"/>
        </a:hlink>
        <a:folHlink>
          <a:srgbClr val="C9C9C9"/>
        </a:folHlink>
      </a:clrScheme>
      <a:clrMap bg1="lt1" tx1="dk1" bg2="lt2" tx2="dk2" accent1="accent1" accent2="accent2" accent3="accent3" accent4="accent4" accent5="accent5" accent6="accent6" hlink="hlink" folHlink="folHlink"/>
    </a:extraClrScheme>
    <a:extraClrScheme>
      <a:clrScheme name="7_主题2 2">
        <a:dk1>
          <a:srgbClr val="000000"/>
        </a:dk1>
        <a:lt1>
          <a:srgbClr val="FFFFFF"/>
        </a:lt1>
        <a:dk2>
          <a:srgbClr val="38520E"/>
        </a:dk2>
        <a:lt2>
          <a:srgbClr val="737373"/>
        </a:lt2>
        <a:accent1>
          <a:srgbClr val="6B9B1A"/>
        </a:accent1>
        <a:accent2>
          <a:srgbClr val="919191"/>
        </a:accent2>
        <a:accent3>
          <a:srgbClr val="FFFFFF"/>
        </a:accent3>
        <a:accent4>
          <a:srgbClr val="000000"/>
        </a:accent4>
        <a:accent5>
          <a:srgbClr val="BACBAB"/>
        </a:accent5>
        <a:accent6>
          <a:srgbClr val="838383"/>
        </a:accent6>
        <a:hlink>
          <a:srgbClr val="AEAEAE"/>
        </a:hlink>
        <a:folHlink>
          <a:srgbClr val="C9C9C9"/>
        </a:folHlink>
      </a:clrScheme>
      <a:clrMap bg1="lt1" tx1="dk1" bg2="lt2" tx2="dk2" accent1="accent1" accent2="accent2" accent3="accent3" accent4="accent4" accent5="accent5" accent6="accent6" hlink="hlink" folHlink="folHlink"/>
    </a:extraClrScheme>
    <a:extraClrScheme>
      <a:clrScheme name="7_主题2 3">
        <a:dk1>
          <a:srgbClr val="000000"/>
        </a:dk1>
        <a:lt1>
          <a:srgbClr val="FFFFFF"/>
        </a:lt1>
        <a:dk2>
          <a:srgbClr val="E24203"/>
        </a:dk2>
        <a:lt2>
          <a:srgbClr val="737373"/>
        </a:lt2>
        <a:accent1>
          <a:srgbClr val="FEA501"/>
        </a:accent1>
        <a:accent2>
          <a:srgbClr val="919191"/>
        </a:accent2>
        <a:accent3>
          <a:srgbClr val="FFFFFF"/>
        </a:accent3>
        <a:accent4>
          <a:srgbClr val="000000"/>
        </a:accent4>
        <a:accent5>
          <a:srgbClr val="FECFAA"/>
        </a:accent5>
        <a:accent6>
          <a:srgbClr val="838383"/>
        </a:accent6>
        <a:hlink>
          <a:srgbClr val="AEAEAE"/>
        </a:hlink>
        <a:folHlink>
          <a:srgbClr val="C9C9C9"/>
        </a:folHlink>
      </a:clrScheme>
      <a:clrMap bg1="lt1" tx1="dk1" bg2="lt2" tx2="dk2" accent1="accent1" accent2="accent2" accent3="accent3" accent4="accent4" accent5="accent5" accent6="accent6" hlink="hlink" folHlink="folHlink"/>
    </a:extraClrScheme>
    <a:extraClrScheme>
      <a:clrScheme name="7_主题2 4">
        <a:dk1>
          <a:srgbClr val="000000"/>
        </a:dk1>
        <a:lt1>
          <a:srgbClr val="FFFFFF"/>
        </a:lt1>
        <a:dk2>
          <a:srgbClr val="A80404"/>
        </a:dk2>
        <a:lt2>
          <a:srgbClr val="737373"/>
        </a:lt2>
        <a:accent1>
          <a:srgbClr val="D03737"/>
        </a:accent1>
        <a:accent2>
          <a:srgbClr val="919191"/>
        </a:accent2>
        <a:accent3>
          <a:srgbClr val="FFFFFF"/>
        </a:accent3>
        <a:accent4>
          <a:srgbClr val="000000"/>
        </a:accent4>
        <a:accent5>
          <a:srgbClr val="E4AEAE"/>
        </a:accent5>
        <a:accent6>
          <a:srgbClr val="838383"/>
        </a:accent6>
        <a:hlink>
          <a:srgbClr val="AEAEAE"/>
        </a:hlink>
        <a:folHlink>
          <a:srgbClr val="C9C9C9"/>
        </a:folHlink>
      </a:clrScheme>
      <a:clrMap bg1="lt1" tx1="dk1" bg2="lt2" tx2="dk2" accent1="accent1" accent2="accent2" accent3="accent3" accent4="accent4" accent5="accent5" accent6="accent6" hlink="hlink" folHlink="folHlink"/>
    </a:extraClrScheme>
    <a:extraClrScheme>
      <a:clrScheme name="7_主题2 5">
        <a:dk1>
          <a:srgbClr val="000000"/>
        </a:dk1>
        <a:lt1>
          <a:srgbClr val="FFFFFF"/>
        </a:lt1>
        <a:dk2>
          <a:srgbClr val="5F4B3B"/>
        </a:dk2>
        <a:lt2>
          <a:srgbClr val="737373"/>
        </a:lt2>
        <a:accent1>
          <a:srgbClr val="C8A058"/>
        </a:accent1>
        <a:accent2>
          <a:srgbClr val="919191"/>
        </a:accent2>
        <a:accent3>
          <a:srgbClr val="FFFFFF"/>
        </a:accent3>
        <a:accent4>
          <a:srgbClr val="000000"/>
        </a:accent4>
        <a:accent5>
          <a:srgbClr val="E0CDB4"/>
        </a:accent5>
        <a:accent6>
          <a:srgbClr val="838383"/>
        </a:accent6>
        <a:hlink>
          <a:srgbClr val="AEAFAE"/>
        </a:hlink>
        <a:folHlink>
          <a:srgbClr val="C9C9C9"/>
        </a:folHlink>
      </a:clrScheme>
      <a:clrMap bg1="lt1" tx1="dk1" bg2="lt2" tx2="dk2" accent1="accent1" accent2="accent2" accent3="accent3" accent4="accent4" accent5="accent5" accent6="accent6" hlink="hlink" folHlink="folHlink"/>
    </a:extraClrScheme>
    <a:extraClrScheme>
      <a:clrScheme name="7_主题2 6">
        <a:dk1>
          <a:srgbClr val="737373"/>
        </a:dk1>
        <a:lt1>
          <a:srgbClr val="FFFFFF"/>
        </a:lt1>
        <a:dk2>
          <a:srgbClr val="000000"/>
        </a:dk2>
        <a:lt2>
          <a:srgbClr val="004074"/>
        </a:lt2>
        <a:accent1>
          <a:srgbClr val="2A79D0"/>
        </a:accent1>
        <a:accent2>
          <a:srgbClr val="919191"/>
        </a:accent2>
        <a:accent3>
          <a:srgbClr val="AAAAAA"/>
        </a:accent3>
        <a:accent4>
          <a:srgbClr val="DADADA"/>
        </a:accent4>
        <a:accent5>
          <a:srgbClr val="ACBEE4"/>
        </a:accent5>
        <a:accent6>
          <a:srgbClr val="838383"/>
        </a:accent6>
        <a:hlink>
          <a:srgbClr val="AEAEAE"/>
        </a:hlink>
        <a:folHlink>
          <a:srgbClr val="C9C9C9"/>
        </a:folHlink>
      </a:clrScheme>
      <a:clrMap bg1="dk2" tx1="lt1" bg2="dk1" tx2="lt2" accent1="accent1" accent2="accent2" accent3="accent3" accent4="accent4" accent5="accent5" accent6="accent6" hlink="hlink" folHlink="folHlink"/>
    </a:extraClrScheme>
    <a:extraClrScheme>
      <a:clrScheme name="7_主题2 7">
        <a:dk1>
          <a:srgbClr val="737373"/>
        </a:dk1>
        <a:lt1>
          <a:srgbClr val="FFFFFF"/>
        </a:lt1>
        <a:dk2>
          <a:srgbClr val="000000"/>
        </a:dk2>
        <a:lt2>
          <a:srgbClr val="38520E"/>
        </a:lt2>
        <a:accent1>
          <a:srgbClr val="6B9B1A"/>
        </a:accent1>
        <a:accent2>
          <a:srgbClr val="919191"/>
        </a:accent2>
        <a:accent3>
          <a:srgbClr val="AAAAAA"/>
        </a:accent3>
        <a:accent4>
          <a:srgbClr val="DADADA"/>
        </a:accent4>
        <a:accent5>
          <a:srgbClr val="BACBAB"/>
        </a:accent5>
        <a:accent6>
          <a:srgbClr val="838383"/>
        </a:accent6>
        <a:hlink>
          <a:srgbClr val="AEAEAE"/>
        </a:hlink>
        <a:folHlink>
          <a:srgbClr val="C9C9C9"/>
        </a:folHlink>
      </a:clrScheme>
      <a:clrMap bg1="dk2" tx1="lt1" bg2="dk1" tx2="lt2" accent1="accent1" accent2="accent2" accent3="accent3" accent4="accent4" accent5="accent5" accent6="accent6" hlink="hlink" folHlink="folHlink"/>
    </a:extraClrScheme>
    <a:extraClrScheme>
      <a:clrScheme name="7_主题2 8">
        <a:dk1>
          <a:srgbClr val="737373"/>
        </a:dk1>
        <a:lt1>
          <a:srgbClr val="FFFFFF"/>
        </a:lt1>
        <a:dk2>
          <a:srgbClr val="000000"/>
        </a:dk2>
        <a:lt2>
          <a:srgbClr val="E24203"/>
        </a:lt2>
        <a:accent1>
          <a:srgbClr val="FEA501"/>
        </a:accent1>
        <a:accent2>
          <a:srgbClr val="919191"/>
        </a:accent2>
        <a:accent3>
          <a:srgbClr val="AAAAAA"/>
        </a:accent3>
        <a:accent4>
          <a:srgbClr val="DADADA"/>
        </a:accent4>
        <a:accent5>
          <a:srgbClr val="FECFAA"/>
        </a:accent5>
        <a:accent6>
          <a:srgbClr val="838383"/>
        </a:accent6>
        <a:hlink>
          <a:srgbClr val="AEAEAE"/>
        </a:hlink>
        <a:folHlink>
          <a:srgbClr val="C9C9C9"/>
        </a:folHlink>
      </a:clrScheme>
      <a:clrMap bg1="dk2" tx1="lt1" bg2="dk1" tx2="lt2" accent1="accent1" accent2="accent2" accent3="accent3" accent4="accent4" accent5="accent5" accent6="accent6" hlink="hlink" folHlink="folHlink"/>
    </a:extraClrScheme>
    <a:extraClrScheme>
      <a:clrScheme name="7_主题2 9">
        <a:dk1>
          <a:srgbClr val="737373"/>
        </a:dk1>
        <a:lt1>
          <a:srgbClr val="FFFFFF"/>
        </a:lt1>
        <a:dk2>
          <a:srgbClr val="000000"/>
        </a:dk2>
        <a:lt2>
          <a:srgbClr val="A80404"/>
        </a:lt2>
        <a:accent1>
          <a:srgbClr val="D03737"/>
        </a:accent1>
        <a:accent2>
          <a:srgbClr val="919191"/>
        </a:accent2>
        <a:accent3>
          <a:srgbClr val="AAAAAA"/>
        </a:accent3>
        <a:accent4>
          <a:srgbClr val="DADADA"/>
        </a:accent4>
        <a:accent5>
          <a:srgbClr val="E4AEAE"/>
        </a:accent5>
        <a:accent6>
          <a:srgbClr val="838383"/>
        </a:accent6>
        <a:hlink>
          <a:srgbClr val="AEAEAE"/>
        </a:hlink>
        <a:folHlink>
          <a:srgbClr val="C9C9C9"/>
        </a:folHlink>
      </a:clrScheme>
      <a:clrMap bg1="dk2" tx1="lt1" bg2="dk1" tx2="lt2" accent1="accent1" accent2="accent2" accent3="accent3" accent4="accent4" accent5="accent5" accent6="accent6" hlink="hlink" folHlink="folHlink"/>
    </a:extraClrScheme>
    <a:extraClrScheme>
      <a:clrScheme name="7_主题2 10">
        <a:dk1>
          <a:srgbClr val="737373"/>
        </a:dk1>
        <a:lt1>
          <a:srgbClr val="FFFFFF"/>
        </a:lt1>
        <a:dk2>
          <a:srgbClr val="000000"/>
        </a:dk2>
        <a:lt2>
          <a:srgbClr val="5F4B3B"/>
        </a:lt2>
        <a:accent1>
          <a:srgbClr val="C8A058"/>
        </a:accent1>
        <a:accent2>
          <a:srgbClr val="919191"/>
        </a:accent2>
        <a:accent3>
          <a:srgbClr val="AAAAAA"/>
        </a:accent3>
        <a:accent4>
          <a:srgbClr val="DADADA"/>
        </a:accent4>
        <a:accent5>
          <a:srgbClr val="E0CDB4"/>
        </a:accent5>
        <a:accent6>
          <a:srgbClr val="838383"/>
        </a:accent6>
        <a:hlink>
          <a:srgbClr val="AEAEAE"/>
        </a:hlink>
        <a:folHlink>
          <a:srgbClr val="C9C9C9"/>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12.xml><?xml version="1.0" encoding="utf-8"?>
<a:theme xmlns:a="http://schemas.openxmlformats.org/drawingml/2006/main" name="8_主题2">
  <a:themeElements>
    <a:clrScheme name="8_主题2 1">
      <a:dk1>
        <a:srgbClr val="000000"/>
      </a:dk1>
      <a:lt1>
        <a:srgbClr val="FFFFFF"/>
      </a:lt1>
      <a:dk2>
        <a:srgbClr val="004074"/>
      </a:dk2>
      <a:lt2>
        <a:srgbClr val="737373"/>
      </a:lt2>
      <a:accent1>
        <a:srgbClr val="2A79D0"/>
      </a:accent1>
      <a:accent2>
        <a:srgbClr val="919191"/>
      </a:accent2>
      <a:accent3>
        <a:srgbClr val="FFFFFF"/>
      </a:accent3>
      <a:accent4>
        <a:srgbClr val="000000"/>
      </a:accent4>
      <a:accent5>
        <a:srgbClr val="ACBEE4"/>
      </a:accent5>
      <a:accent6>
        <a:srgbClr val="838383"/>
      </a:accent6>
      <a:hlink>
        <a:srgbClr val="AEAFAE"/>
      </a:hlink>
      <a:folHlink>
        <a:srgbClr val="C9C9C9"/>
      </a:folHlink>
    </a:clrScheme>
    <a:fontScheme name="8_主题2">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CCFFCC"/>
        </a:solidFill>
        <a:ln w="9525" cap="flat" cmpd="sng" algn="ctr">
          <a:solidFill>
            <a:schemeClr val="tx1"/>
          </a:solidFill>
          <a:prstDash val="solid"/>
          <a:round/>
          <a:headEnd type="none" w="med" len="med"/>
          <a:tailEnd type="none" w="med" len="med"/>
        </a:ln>
      </a:spPr>
      <a:bodyPr vert="horz" wrap="none" lIns="91440" tIns="45720" rIns="91440" bIns="45720" numCol="1" anchor="ctr" anchorCtr="0" compatLnSpc="1"/>
      <a:lstStyle>
        <a:def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defRPr kumimoji="0" lang="zh-CN" sz="1800" b="1" i="0" u="none" strike="noStrike" cap="none" normalizeH="0" baseline="0" smtClean="0">
            <a:ln>
              <a:noFill/>
            </a:ln>
            <a:solidFill>
              <a:schemeClr val="tx1"/>
            </a:solidFill>
            <a:effectLst/>
            <a:latin typeface="Arial" panose="020B0604020202020204" pitchFamily="34" charset="0"/>
            <a:ea typeface="华文细黑" panose="02010600040101010101" pitchFamily="2" charset="-122"/>
          </a:defRPr>
        </a:defPPr>
      </a:lstStyle>
    </a:spDef>
    <a:lnDef>
      <a:spPr bwMode="auto">
        <a:xfrm>
          <a:off x="0" y="0"/>
          <a:ext cx="1" cy="1"/>
        </a:xfrm>
        <a:custGeom>
          <a:avLst/>
          <a:gdLst/>
          <a:ahLst/>
          <a:cxnLst/>
          <a:rect l="0" t="0" r="0" b="0"/>
          <a:pathLst/>
        </a:custGeom>
        <a:solidFill>
          <a:srgbClr val="CCFFCC"/>
        </a:solidFill>
        <a:ln w="9525" cap="flat" cmpd="sng" algn="ctr">
          <a:solidFill>
            <a:schemeClr val="tx1"/>
          </a:solidFill>
          <a:prstDash val="solid"/>
          <a:round/>
          <a:headEnd type="none" w="med" len="med"/>
          <a:tailEnd type="none" w="med" len="med"/>
        </a:ln>
      </a:spPr>
      <a:bodyPr vert="horz" wrap="none" lIns="91440" tIns="45720" rIns="91440" bIns="45720" numCol="1" anchor="ctr" anchorCtr="0" compatLnSpc="1"/>
      <a:lstStyle>
        <a:def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defRPr kumimoji="0" lang="zh-CN" sz="1800" b="1" i="0" u="none" strike="noStrike" cap="none" normalizeH="0" baseline="0" smtClean="0">
            <a:ln>
              <a:noFill/>
            </a:ln>
            <a:solidFill>
              <a:schemeClr val="tx1"/>
            </a:solidFill>
            <a:effectLst/>
            <a:latin typeface="Arial" panose="020B0604020202020204" pitchFamily="34" charset="0"/>
            <a:ea typeface="华文细黑" panose="02010600040101010101" pitchFamily="2" charset="-122"/>
          </a:defRPr>
        </a:defPPr>
      </a:lstStyle>
    </a:lnDef>
  </a:objectDefaults>
  <a:extraClrSchemeLst>
    <a:extraClrScheme>
      <a:clrScheme name="8_主题2 1">
        <a:dk1>
          <a:srgbClr val="000000"/>
        </a:dk1>
        <a:lt1>
          <a:srgbClr val="FFFFFF"/>
        </a:lt1>
        <a:dk2>
          <a:srgbClr val="004074"/>
        </a:dk2>
        <a:lt2>
          <a:srgbClr val="737373"/>
        </a:lt2>
        <a:accent1>
          <a:srgbClr val="2A79D0"/>
        </a:accent1>
        <a:accent2>
          <a:srgbClr val="919191"/>
        </a:accent2>
        <a:accent3>
          <a:srgbClr val="FFFFFF"/>
        </a:accent3>
        <a:accent4>
          <a:srgbClr val="000000"/>
        </a:accent4>
        <a:accent5>
          <a:srgbClr val="ACBEE4"/>
        </a:accent5>
        <a:accent6>
          <a:srgbClr val="838383"/>
        </a:accent6>
        <a:hlink>
          <a:srgbClr val="AEAFAE"/>
        </a:hlink>
        <a:folHlink>
          <a:srgbClr val="C9C9C9"/>
        </a:folHlink>
      </a:clrScheme>
      <a:clrMap bg1="lt1" tx1="dk1" bg2="lt2" tx2="dk2" accent1="accent1" accent2="accent2" accent3="accent3" accent4="accent4" accent5="accent5" accent6="accent6" hlink="hlink" folHlink="folHlink"/>
    </a:extraClrScheme>
    <a:extraClrScheme>
      <a:clrScheme name="8_主题2 2">
        <a:dk1>
          <a:srgbClr val="000000"/>
        </a:dk1>
        <a:lt1>
          <a:srgbClr val="FFFFFF"/>
        </a:lt1>
        <a:dk2>
          <a:srgbClr val="38520E"/>
        </a:dk2>
        <a:lt2>
          <a:srgbClr val="737373"/>
        </a:lt2>
        <a:accent1>
          <a:srgbClr val="6B9B1A"/>
        </a:accent1>
        <a:accent2>
          <a:srgbClr val="919191"/>
        </a:accent2>
        <a:accent3>
          <a:srgbClr val="FFFFFF"/>
        </a:accent3>
        <a:accent4>
          <a:srgbClr val="000000"/>
        </a:accent4>
        <a:accent5>
          <a:srgbClr val="BACBAB"/>
        </a:accent5>
        <a:accent6>
          <a:srgbClr val="838383"/>
        </a:accent6>
        <a:hlink>
          <a:srgbClr val="AEAEAE"/>
        </a:hlink>
        <a:folHlink>
          <a:srgbClr val="C9C9C9"/>
        </a:folHlink>
      </a:clrScheme>
      <a:clrMap bg1="lt1" tx1="dk1" bg2="lt2" tx2="dk2" accent1="accent1" accent2="accent2" accent3="accent3" accent4="accent4" accent5="accent5" accent6="accent6" hlink="hlink" folHlink="folHlink"/>
    </a:extraClrScheme>
    <a:extraClrScheme>
      <a:clrScheme name="8_主题2 3">
        <a:dk1>
          <a:srgbClr val="000000"/>
        </a:dk1>
        <a:lt1>
          <a:srgbClr val="FFFFFF"/>
        </a:lt1>
        <a:dk2>
          <a:srgbClr val="E24203"/>
        </a:dk2>
        <a:lt2>
          <a:srgbClr val="737373"/>
        </a:lt2>
        <a:accent1>
          <a:srgbClr val="FEA501"/>
        </a:accent1>
        <a:accent2>
          <a:srgbClr val="919191"/>
        </a:accent2>
        <a:accent3>
          <a:srgbClr val="FFFFFF"/>
        </a:accent3>
        <a:accent4>
          <a:srgbClr val="000000"/>
        </a:accent4>
        <a:accent5>
          <a:srgbClr val="FECFAA"/>
        </a:accent5>
        <a:accent6>
          <a:srgbClr val="838383"/>
        </a:accent6>
        <a:hlink>
          <a:srgbClr val="AEAEAE"/>
        </a:hlink>
        <a:folHlink>
          <a:srgbClr val="C9C9C9"/>
        </a:folHlink>
      </a:clrScheme>
      <a:clrMap bg1="lt1" tx1="dk1" bg2="lt2" tx2="dk2" accent1="accent1" accent2="accent2" accent3="accent3" accent4="accent4" accent5="accent5" accent6="accent6" hlink="hlink" folHlink="folHlink"/>
    </a:extraClrScheme>
    <a:extraClrScheme>
      <a:clrScheme name="8_主题2 4">
        <a:dk1>
          <a:srgbClr val="000000"/>
        </a:dk1>
        <a:lt1>
          <a:srgbClr val="FFFFFF"/>
        </a:lt1>
        <a:dk2>
          <a:srgbClr val="A80404"/>
        </a:dk2>
        <a:lt2>
          <a:srgbClr val="737373"/>
        </a:lt2>
        <a:accent1>
          <a:srgbClr val="D03737"/>
        </a:accent1>
        <a:accent2>
          <a:srgbClr val="919191"/>
        </a:accent2>
        <a:accent3>
          <a:srgbClr val="FFFFFF"/>
        </a:accent3>
        <a:accent4>
          <a:srgbClr val="000000"/>
        </a:accent4>
        <a:accent5>
          <a:srgbClr val="E4AEAE"/>
        </a:accent5>
        <a:accent6>
          <a:srgbClr val="838383"/>
        </a:accent6>
        <a:hlink>
          <a:srgbClr val="AEAEAE"/>
        </a:hlink>
        <a:folHlink>
          <a:srgbClr val="C9C9C9"/>
        </a:folHlink>
      </a:clrScheme>
      <a:clrMap bg1="lt1" tx1="dk1" bg2="lt2" tx2="dk2" accent1="accent1" accent2="accent2" accent3="accent3" accent4="accent4" accent5="accent5" accent6="accent6" hlink="hlink" folHlink="folHlink"/>
    </a:extraClrScheme>
    <a:extraClrScheme>
      <a:clrScheme name="8_主题2 5">
        <a:dk1>
          <a:srgbClr val="000000"/>
        </a:dk1>
        <a:lt1>
          <a:srgbClr val="FFFFFF"/>
        </a:lt1>
        <a:dk2>
          <a:srgbClr val="5F4B3B"/>
        </a:dk2>
        <a:lt2>
          <a:srgbClr val="737373"/>
        </a:lt2>
        <a:accent1>
          <a:srgbClr val="C8A058"/>
        </a:accent1>
        <a:accent2>
          <a:srgbClr val="919191"/>
        </a:accent2>
        <a:accent3>
          <a:srgbClr val="FFFFFF"/>
        </a:accent3>
        <a:accent4>
          <a:srgbClr val="000000"/>
        </a:accent4>
        <a:accent5>
          <a:srgbClr val="E0CDB4"/>
        </a:accent5>
        <a:accent6>
          <a:srgbClr val="838383"/>
        </a:accent6>
        <a:hlink>
          <a:srgbClr val="AEAFAE"/>
        </a:hlink>
        <a:folHlink>
          <a:srgbClr val="C9C9C9"/>
        </a:folHlink>
      </a:clrScheme>
      <a:clrMap bg1="lt1" tx1="dk1" bg2="lt2" tx2="dk2" accent1="accent1" accent2="accent2" accent3="accent3" accent4="accent4" accent5="accent5" accent6="accent6" hlink="hlink" folHlink="folHlink"/>
    </a:extraClrScheme>
    <a:extraClrScheme>
      <a:clrScheme name="8_主题2 6">
        <a:dk1>
          <a:srgbClr val="737373"/>
        </a:dk1>
        <a:lt1>
          <a:srgbClr val="FFFFFF"/>
        </a:lt1>
        <a:dk2>
          <a:srgbClr val="000000"/>
        </a:dk2>
        <a:lt2>
          <a:srgbClr val="004074"/>
        </a:lt2>
        <a:accent1>
          <a:srgbClr val="2A79D0"/>
        </a:accent1>
        <a:accent2>
          <a:srgbClr val="919191"/>
        </a:accent2>
        <a:accent3>
          <a:srgbClr val="AAAAAA"/>
        </a:accent3>
        <a:accent4>
          <a:srgbClr val="DADADA"/>
        </a:accent4>
        <a:accent5>
          <a:srgbClr val="ACBEE4"/>
        </a:accent5>
        <a:accent6>
          <a:srgbClr val="838383"/>
        </a:accent6>
        <a:hlink>
          <a:srgbClr val="AEAEAE"/>
        </a:hlink>
        <a:folHlink>
          <a:srgbClr val="C9C9C9"/>
        </a:folHlink>
      </a:clrScheme>
      <a:clrMap bg1="dk2" tx1="lt1" bg2="dk1" tx2="lt2" accent1="accent1" accent2="accent2" accent3="accent3" accent4="accent4" accent5="accent5" accent6="accent6" hlink="hlink" folHlink="folHlink"/>
    </a:extraClrScheme>
    <a:extraClrScheme>
      <a:clrScheme name="8_主题2 7">
        <a:dk1>
          <a:srgbClr val="737373"/>
        </a:dk1>
        <a:lt1>
          <a:srgbClr val="FFFFFF"/>
        </a:lt1>
        <a:dk2>
          <a:srgbClr val="000000"/>
        </a:dk2>
        <a:lt2>
          <a:srgbClr val="38520E"/>
        </a:lt2>
        <a:accent1>
          <a:srgbClr val="6B9B1A"/>
        </a:accent1>
        <a:accent2>
          <a:srgbClr val="919191"/>
        </a:accent2>
        <a:accent3>
          <a:srgbClr val="AAAAAA"/>
        </a:accent3>
        <a:accent4>
          <a:srgbClr val="DADADA"/>
        </a:accent4>
        <a:accent5>
          <a:srgbClr val="BACBAB"/>
        </a:accent5>
        <a:accent6>
          <a:srgbClr val="838383"/>
        </a:accent6>
        <a:hlink>
          <a:srgbClr val="AEAEAE"/>
        </a:hlink>
        <a:folHlink>
          <a:srgbClr val="C9C9C9"/>
        </a:folHlink>
      </a:clrScheme>
      <a:clrMap bg1="dk2" tx1="lt1" bg2="dk1" tx2="lt2" accent1="accent1" accent2="accent2" accent3="accent3" accent4="accent4" accent5="accent5" accent6="accent6" hlink="hlink" folHlink="folHlink"/>
    </a:extraClrScheme>
    <a:extraClrScheme>
      <a:clrScheme name="8_主题2 8">
        <a:dk1>
          <a:srgbClr val="737373"/>
        </a:dk1>
        <a:lt1>
          <a:srgbClr val="FFFFFF"/>
        </a:lt1>
        <a:dk2>
          <a:srgbClr val="000000"/>
        </a:dk2>
        <a:lt2>
          <a:srgbClr val="E24203"/>
        </a:lt2>
        <a:accent1>
          <a:srgbClr val="FEA501"/>
        </a:accent1>
        <a:accent2>
          <a:srgbClr val="919191"/>
        </a:accent2>
        <a:accent3>
          <a:srgbClr val="AAAAAA"/>
        </a:accent3>
        <a:accent4>
          <a:srgbClr val="DADADA"/>
        </a:accent4>
        <a:accent5>
          <a:srgbClr val="FECFAA"/>
        </a:accent5>
        <a:accent6>
          <a:srgbClr val="838383"/>
        </a:accent6>
        <a:hlink>
          <a:srgbClr val="AEAEAE"/>
        </a:hlink>
        <a:folHlink>
          <a:srgbClr val="C9C9C9"/>
        </a:folHlink>
      </a:clrScheme>
      <a:clrMap bg1="dk2" tx1="lt1" bg2="dk1" tx2="lt2" accent1="accent1" accent2="accent2" accent3="accent3" accent4="accent4" accent5="accent5" accent6="accent6" hlink="hlink" folHlink="folHlink"/>
    </a:extraClrScheme>
    <a:extraClrScheme>
      <a:clrScheme name="8_主题2 9">
        <a:dk1>
          <a:srgbClr val="737373"/>
        </a:dk1>
        <a:lt1>
          <a:srgbClr val="FFFFFF"/>
        </a:lt1>
        <a:dk2>
          <a:srgbClr val="000000"/>
        </a:dk2>
        <a:lt2>
          <a:srgbClr val="A80404"/>
        </a:lt2>
        <a:accent1>
          <a:srgbClr val="D03737"/>
        </a:accent1>
        <a:accent2>
          <a:srgbClr val="919191"/>
        </a:accent2>
        <a:accent3>
          <a:srgbClr val="AAAAAA"/>
        </a:accent3>
        <a:accent4>
          <a:srgbClr val="DADADA"/>
        </a:accent4>
        <a:accent5>
          <a:srgbClr val="E4AEAE"/>
        </a:accent5>
        <a:accent6>
          <a:srgbClr val="838383"/>
        </a:accent6>
        <a:hlink>
          <a:srgbClr val="AEAEAE"/>
        </a:hlink>
        <a:folHlink>
          <a:srgbClr val="C9C9C9"/>
        </a:folHlink>
      </a:clrScheme>
      <a:clrMap bg1="dk2" tx1="lt1" bg2="dk1" tx2="lt2" accent1="accent1" accent2="accent2" accent3="accent3" accent4="accent4" accent5="accent5" accent6="accent6" hlink="hlink" folHlink="folHlink"/>
    </a:extraClrScheme>
    <a:extraClrScheme>
      <a:clrScheme name="8_主题2 10">
        <a:dk1>
          <a:srgbClr val="737373"/>
        </a:dk1>
        <a:lt1>
          <a:srgbClr val="FFFFFF"/>
        </a:lt1>
        <a:dk2>
          <a:srgbClr val="000000"/>
        </a:dk2>
        <a:lt2>
          <a:srgbClr val="5F4B3B"/>
        </a:lt2>
        <a:accent1>
          <a:srgbClr val="C8A058"/>
        </a:accent1>
        <a:accent2>
          <a:srgbClr val="919191"/>
        </a:accent2>
        <a:accent3>
          <a:srgbClr val="AAAAAA"/>
        </a:accent3>
        <a:accent4>
          <a:srgbClr val="DADADA"/>
        </a:accent4>
        <a:accent5>
          <a:srgbClr val="E0CDB4"/>
        </a:accent5>
        <a:accent6>
          <a:srgbClr val="838383"/>
        </a:accent6>
        <a:hlink>
          <a:srgbClr val="AEAEAE"/>
        </a:hlink>
        <a:folHlink>
          <a:srgbClr val="C9C9C9"/>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13.xml><?xml version="1.0" encoding="utf-8"?>
<a:theme xmlns:a="http://schemas.openxmlformats.org/drawingml/2006/main" name="9_主题2">
  <a:themeElements>
    <a:clrScheme name="9_主题2 1">
      <a:dk1>
        <a:srgbClr val="000000"/>
      </a:dk1>
      <a:lt1>
        <a:srgbClr val="FFFFFF"/>
      </a:lt1>
      <a:dk2>
        <a:srgbClr val="004074"/>
      </a:dk2>
      <a:lt2>
        <a:srgbClr val="737373"/>
      </a:lt2>
      <a:accent1>
        <a:srgbClr val="2A79D0"/>
      </a:accent1>
      <a:accent2>
        <a:srgbClr val="919191"/>
      </a:accent2>
      <a:accent3>
        <a:srgbClr val="FFFFFF"/>
      </a:accent3>
      <a:accent4>
        <a:srgbClr val="000000"/>
      </a:accent4>
      <a:accent5>
        <a:srgbClr val="ACBEE4"/>
      </a:accent5>
      <a:accent6>
        <a:srgbClr val="838383"/>
      </a:accent6>
      <a:hlink>
        <a:srgbClr val="AEAFAE"/>
      </a:hlink>
      <a:folHlink>
        <a:srgbClr val="C9C9C9"/>
      </a:folHlink>
    </a:clrScheme>
    <a:fontScheme name="9_主题2">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CCFFCC"/>
        </a:solidFill>
        <a:ln w="9525" cap="flat" cmpd="sng" algn="ctr">
          <a:solidFill>
            <a:schemeClr val="tx1"/>
          </a:solidFill>
          <a:prstDash val="solid"/>
          <a:round/>
          <a:headEnd type="none" w="med" len="med"/>
          <a:tailEnd type="none" w="med" len="med"/>
        </a:ln>
      </a:spPr>
      <a:bodyPr vert="horz" wrap="none" lIns="91440" tIns="45720" rIns="91440" bIns="45720" numCol="1" anchor="ctr" anchorCtr="0" compatLnSpc="1"/>
      <a:lstStyle>
        <a:def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defRPr kumimoji="0" lang="zh-CN" sz="1800" b="1" i="0" u="none" strike="noStrike" cap="none" normalizeH="0" baseline="0" smtClean="0">
            <a:ln>
              <a:noFill/>
            </a:ln>
            <a:solidFill>
              <a:schemeClr val="tx1"/>
            </a:solidFill>
            <a:effectLst/>
            <a:latin typeface="Arial" panose="020B0604020202020204" pitchFamily="34" charset="0"/>
            <a:ea typeface="华文细黑" panose="02010600040101010101" pitchFamily="2" charset="-122"/>
          </a:defRPr>
        </a:defPPr>
      </a:lstStyle>
    </a:spDef>
    <a:lnDef>
      <a:spPr bwMode="auto">
        <a:xfrm>
          <a:off x="0" y="0"/>
          <a:ext cx="1" cy="1"/>
        </a:xfrm>
        <a:custGeom>
          <a:avLst/>
          <a:gdLst/>
          <a:ahLst/>
          <a:cxnLst/>
          <a:rect l="0" t="0" r="0" b="0"/>
          <a:pathLst/>
        </a:custGeom>
        <a:solidFill>
          <a:srgbClr val="CCFFCC"/>
        </a:solidFill>
        <a:ln w="9525" cap="flat" cmpd="sng" algn="ctr">
          <a:solidFill>
            <a:schemeClr val="tx1"/>
          </a:solidFill>
          <a:prstDash val="solid"/>
          <a:round/>
          <a:headEnd type="none" w="med" len="med"/>
          <a:tailEnd type="none" w="med" len="med"/>
        </a:ln>
      </a:spPr>
      <a:bodyPr vert="horz" wrap="none" lIns="91440" tIns="45720" rIns="91440" bIns="45720" numCol="1" anchor="ctr" anchorCtr="0" compatLnSpc="1"/>
      <a:lstStyle>
        <a:def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defRPr kumimoji="0" lang="zh-CN" sz="1800" b="1" i="0" u="none" strike="noStrike" cap="none" normalizeH="0" baseline="0" smtClean="0">
            <a:ln>
              <a:noFill/>
            </a:ln>
            <a:solidFill>
              <a:schemeClr val="tx1"/>
            </a:solidFill>
            <a:effectLst/>
            <a:latin typeface="Arial" panose="020B0604020202020204" pitchFamily="34" charset="0"/>
            <a:ea typeface="华文细黑" panose="02010600040101010101" pitchFamily="2" charset="-122"/>
          </a:defRPr>
        </a:defPPr>
      </a:lstStyle>
    </a:lnDef>
  </a:objectDefaults>
  <a:extraClrSchemeLst>
    <a:extraClrScheme>
      <a:clrScheme name="9_主题2 1">
        <a:dk1>
          <a:srgbClr val="000000"/>
        </a:dk1>
        <a:lt1>
          <a:srgbClr val="FFFFFF"/>
        </a:lt1>
        <a:dk2>
          <a:srgbClr val="004074"/>
        </a:dk2>
        <a:lt2>
          <a:srgbClr val="737373"/>
        </a:lt2>
        <a:accent1>
          <a:srgbClr val="2A79D0"/>
        </a:accent1>
        <a:accent2>
          <a:srgbClr val="919191"/>
        </a:accent2>
        <a:accent3>
          <a:srgbClr val="FFFFFF"/>
        </a:accent3>
        <a:accent4>
          <a:srgbClr val="000000"/>
        </a:accent4>
        <a:accent5>
          <a:srgbClr val="ACBEE4"/>
        </a:accent5>
        <a:accent6>
          <a:srgbClr val="838383"/>
        </a:accent6>
        <a:hlink>
          <a:srgbClr val="AEAFAE"/>
        </a:hlink>
        <a:folHlink>
          <a:srgbClr val="C9C9C9"/>
        </a:folHlink>
      </a:clrScheme>
      <a:clrMap bg1="lt1" tx1="dk1" bg2="lt2" tx2="dk2" accent1="accent1" accent2="accent2" accent3="accent3" accent4="accent4" accent5="accent5" accent6="accent6" hlink="hlink" folHlink="folHlink"/>
    </a:extraClrScheme>
    <a:extraClrScheme>
      <a:clrScheme name="9_主题2 2">
        <a:dk1>
          <a:srgbClr val="000000"/>
        </a:dk1>
        <a:lt1>
          <a:srgbClr val="FFFFFF"/>
        </a:lt1>
        <a:dk2>
          <a:srgbClr val="38520E"/>
        </a:dk2>
        <a:lt2>
          <a:srgbClr val="737373"/>
        </a:lt2>
        <a:accent1>
          <a:srgbClr val="6B9B1A"/>
        </a:accent1>
        <a:accent2>
          <a:srgbClr val="919191"/>
        </a:accent2>
        <a:accent3>
          <a:srgbClr val="FFFFFF"/>
        </a:accent3>
        <a:accent4>
          <a:srgbClr val="000000"/>
        </a:accent4>
        <a:accent5>
          <a:srgbClr val="BACBAB"/>
        </a:accent5>
        <a:accent6>
          <a:srgbClr val="838383"/>
        </a:accent6>
        <a:hlink>
          <a:srgbClr val="AEAEAE"/>
        </a:hlink>
        <a:folHlink>
          <a:srgbClr val="C9C9C9"/>
        </a:folHlink>
      </a:clrScheme>
      <a:clrMap bg1="lt1" tx1="dk1" bg2="lt2" tx2="dk2" accent1="accent1" accent2="accent2" accent3="accent3" accent4="accent4" accent5="accent5" accent6="accent6" hlink="hlink" folHlink="folHlink"/>
    </a:extraClrScheme>
    <a:extraClrScheme>
      <a:clrScheme name="9_主题2 3">
        <a:dk1>
          <a:srgbClr val="000000"/>
        </a:dk1>
        <a:lt1>
          <a:srgbClr val="FFFFFF"/>
        </a:lt1>
        <a:dk2>
          <a:srgbClr val="E24203"/>
        </a:dk2>
        <a:lt2>
          <a:srgbClr val="737373"/>
        </a:lt2>
        <a:accent1>
          <a:srgbClr val="FEA501"/>
        </a:accent1>
        <a:accent2>
          <a:srgbClr val="919191"/>
        </a:accent2>
        <a:accent3>
          <a:srgbClr val="FFFFFF"/>
        </a:accent3>
        <a:accent4>
          <a:srgbClr val="000000"/>
        </a:accent4>
        <a:accent5>
          <a:srgbClr val="FECFAA"/>
        </a:accent5>
        <a:accent6>
          <a:srgbClr val="838383"/>
        </a:accent6>
        <a:hlink>
          <a:srgbClr val="AEAEAE"/>
        </a:hlink>
        <a:folHlink>
          <a:srgbClr val="C9C9C9"/>
        </a:folHlink>
      </a:clrScheme>
      <a:clrMap bg1="lt1" tx1="dk1" bg2="lt2" tx2="dk2" accent1="accent1" accent2="accent2" accent3="accent3" accent4="accent4" accent5="accent5" accent6="accent6" hlink="hlink" folHlink="folHlink"/>
    </a:extraClrScheme>
    <a:extraClrScheme>
      <a:clrScheme name="9_主题2 4">
        <a:dk1>
          <a:srgbClr val="000000"/>
        </a:dk1>
        <a:lt1>
          <a:srgbClr val="FFFFFF"/>
        </a:lt1>
        <a:dk2>
          <a:srgbClr val="A80404"/>
        </a:dk2>
        <a:lt2>
          <a:srgbClr val="737373"/>
        </a:lt2>
        <a:accent1>
          <a:srgbClr val="D03737"/>
        </a:accent1>
        <a:accent2>
          <a:srgbClr val="919191"/>
        </a:accent2>
        <a:accent3>
          <a:srgbClr val="FFFFFF"/>
        </a:accent3>
        <a:accent4>
          <a:srgbClr val="000000"/>
        </a:accent4>
        <a:accent5>
          <a:srgbClr val="E4AEAE"/>
        </a:accent5>
        <a:accent6>
          <a:srgbClr val="838383"/>
        </a:accent6>
        <a:hlink>
          <a:srgbClr val="AEAEAE"/>
        </a:hlink>
        <a:folHlink>
          <a:srgbClr val="C9C9C9"/>
        </a:folHlink>
      </a:clrScheme>
      <a:clrMap bg1="lt1" tx1="dk1" bg2="lt2" tx2="dk2" accent1="accent1" accent2="accent2" accent3="accent3" accent4="accent4" accent5="accent5" accent6="accent6" hlink="hlink" folHlink="folHlink"/>
    </a:extraClrScheme>
    <a:extraClrScheme>
      <a:clrScheme name="9_主题2 5">
        <a:dk1>
          <a:srgbClr val="000000"/>
        </a:dk1>
        <a:lt1>
          <a:srgbClr val="FFFFFF"/>
        </a:lt1>
        <a:dk2>
          <a:srgbClr val="5F4B3B"/>
        </a:dk2>
        <a:lt2>
          <a:srgbClr val="737373"/>
        </a:lt2>
        <a:accent1>
          <a:srgbClr val="C8A058"/>
        </a:accent1>
        <a:accent2>
          <a:srgbClr val="919191"/>
        </a:accent2>
        <a:accent3>
          <a:srgbClr val="FFFFFF"/>
        </a:accent3>
        <a:accent4>
          <a:srgbClr val="000000"/>
        </a:accent4>
        <a:accent5>
          <a:srgbClr val="E0CDB4"/>
        </a:accent5>
        <a:accent6>
          <a:srgbClr val="838383"/>
        </a:accent6>
        <a:hlink>
          <a:srgbClr val="AEAFAE"/>
        </a:hlink>
        <a:folHlink>
          <a:srgbClr val="C9C9C9"/>
        </a:folHlink>
      </a:clrScheme>
      <a:clrMap bg1="lt1" tx1="dk1" bg2="lt2" tx2="dk2" accent1="accent1" accent2="accent2" accent3="accent3" accent4="accent4" accent5="accent5" accent6="accent6" hlink="hlink" folHlink="folHlink"/>
    </a:extraClrScheme>
    <a:extraClrScheme>
      <a:clrScheme name="9_主题2 6">
        <a:dk1>
          <a:srgbClr val="737373"/>
        </a:dk1>
        <a:lt1>
          <a:srgbClr val="FFFFFF"/>
        </a:lt1>
        <a:dk2>
          <a:srgbClr val="000000"/>
        </a:dk2>
        <a:lt2>
          <a:srgbClr val="004074"/>
        </a:lt2>
        <a:accent1>
          <a:srgbClr val="2A79D0"/>
        </a:accent1>
        <a:accent2>
          <a:srgbClr val="919191"/>
        </a:accent2>
        <a:accent3>
          <a:srgbClr val="AAAAAA"/>
        </a:accent3>
        <a:accent4>
          <a:srgbClr val="DADADA"/>
        </a:accent4>
        <a:accent5>
          <a:srgbClr val="ACBEE4"/>
        </a:accent5>
        <a:accent6>
          <a:srgbClr val="838383"/>
        </a:accent6>
        <a:hlink>
          <a:srgbClr val="AEAEAE"/>
        </a:hlink>
        <a:folHlink>
          <a:srgbClr val="C9C9C9"/>
        </a:folHlink>
      </a:clrScheme>
      <a:clrMap bg1="dk2" tx1="lt1" bg2="dk1" tx2="lt2" accent1="accent1" accent2="accent2" accent3="accent3" accent4="accent4" accent5="accent5" accent6="accent6" hlink="hlink" folHlink="folHlink"/>
    </a:extraClrScheme>
    <a:extraClrScheme>
      <a:clrScheme name="9_主题2 7">
        <a:dk1>
          <a:srgbClr val="737373"/>
        </a:dk1>
        <a:lt1>
          <a:srgbClr val="FFFFFF"/>
        </a:lt1>
        <a:dk2>
          <a:srgbClr val="000000"/>
        </a:dk2>
        <a:lt2>
          <a:srgbClr val="38520E"/>
        </a:lt2>
        <a:accent1>
          <a:srgbClr val="6B9B1A"/>
        </a:accent1>
        <a:accent2>
          <a:srgbClr val="919191"/>
        </a:accent2>
        <a:accent3>
          <a:srgbClr val="AAAAAA"/>
        </a:accent3>
        <a:accent4>
          <a:srgbClr val="DADADA"/>
        </a:accent4>
        <a:accent5>
          <a:srgbClr val="BACBAB"/>
        </a:accent5>
        <a:accent6>
          <a:srgbClr val="838383"/>
        </a:accent6>
        <a:hlink>
          <a:srgbClr val="AEAEAE"/>
        </a:hlink>
        <a:folHlink>
          <a:srgbClr val="C9C9C9"/>
        </a:folHlink>
      </a:clrScheme>
      <a:clrMap bg1="dk2" tx1="lt1" bg2="dk1" tx2="lt2" accent1="accent1" accent2="accent2" accent3="accent3" accent4="accent4" accent5="accent5" accent6="accent6" hlink="hlink" folHlink="folHlink"/>
    </a:extraClrScheme>
    <a:extraClrScheme>
      <a:clrScheme name="9_主题2 8">
        <a:dk1>
          <a:srgbClr val="737373"/>
        </a:dk1>
        <a:lt1>
          <a:srgbClr val="FFFFFF"/>
        </a:lt1>
        <a:dk2>
          <a:srgbClr val="000000"/>
        </a:dk2>
        <a:lt2>
          <a:srgbClr val="E24203"/>
        </a:lt2>
        <a:accent1>
          <a:srgbClr val="FEA501"/>
        </a:accent1>
        <a:accent2>
          <a:srgbClr val="919191"/>
        </a:accent2>
        <a:accent3>
          <a:srgbClr val="AAAAAA"/>
        </a:accent3>
        <a:accent4>
          <a:srgbClr val="DADADA"/>
        </a:accent4>
        <a:accent5>
          <a:srgbClr val="FECFAA"/>
        </a:accent5>
        <a:accent6>
          <a:srgbClr val="838383"/>
        </a:accent6>
        <a:hlink>
          <a:srgbClr val="AEAEAE"/>
        </a:hlink>
        <a:folHlink>
          <a:srgbClr val="C9C9C9"/>
        </a:folHlink>
      </a:clrScheme>
      <a:clrMap bg1="dk2" tx1="lt1" bg2="dk1" tx2="lt2" accent1="accent1" accent2="accent2" accent3="accent3" accent4="accent4" accent5="accent5" accent6="accent6" hlink="hlink" folHlink="folHlink"/>
    </a:extraClrScheme>
    <a:extraClrScheme>
      <a:clrScheme name="9_主题2 9">
        <a:dk1>
          <a:srgbClr val="737373"/>
        </a:dk1>
        <a:lt1>
          <a:srgbClr val="FFFFFF"/>
        </a:lt1>
        <a:dk2>
          <a:srgbClr val="000000"/>
        </a:dk2>
        <a:lt2>
          <a:srgbClr val="A80404"/>
        </a:lt2>
        <a:accent1>
          <a:srgbClr val="D03737"/>
        </a:accent1>
        <a:accent2>
          <a:srgbClr val="919191"/>
        </a:accent2>
        <a:accent3>
          <a:srgbClr val="AAAAAA"/>
        </a:accent3>
        <a:accent4>
          <a:srgbClr val="DADADA"/>
        </a:accent4>
        <a:accent5>
          <a:srgbClr val="E4AEAE"/>
        </a:accent5>
        <a:accent6>
          <a:srgbClr val="838383"/>
        </a:accent6>
        <a:hlink>
          <a:srgbClr val="AEAEAE"/>
        </a:hlink>
        <a:folHlink>
          <a:srgbClr val="C9C9C9"/>
        </a:folHlink>
      </a:clrScheme>
      <a:clrMap bg1="dk2" tx1="lt1" bg2="dk1" tx2="lt2" accent1="accent1" accent2="accent2" accent3="accent3" accent4="accent4" accent5="accent5" accent6="accent6" hlink="hlink" folHlink="folHlink"/>
    </a:extraClrScheme>
    <a:extraClrScheme>
      <a:clrScheme name="9_主题2 10">
        <a:dk1>
          <a:srgbClr val="737373"/>
        </a:dk1>
        <a:lt1>
          <a:srgbClr val="FFFFFF"/>
        </a:lt1>
        <a:dk2>
          <a:srgbClr val="000000"/>
        </a:dk2>
        <a:lt2>
          <a:srgbClr val="5F4B3B"/>
        </a:lt2>
        <a:accent1>
          <a:srgbClr val="C8A058"/>
        </a:accent1>
        <a:accent2>
          <a:srgbClr val="919191"/>
        </a:accent2>
        <a:accent3>
          <a:srgbClr val="AAAAAA"/>
        </a:accent3>
        <a:accent4>
          <a:srgbClr val="DADADA"/>
        </a:accent4>
        <a:accent5>
          <a:srgbClr val="E0CDB4"/>
        </a:accent5>
        <a:accent6>
          <a:srgbClr val="838383"/>
        </a:accent6>
        <a:hlink>
          <a:srgbClr val="AEAEAE"/>
        </a:hlink>
        <a:folHlink>
          <a:srgbClr val="C9C9C9"/>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14.xml><?xml version="1.0" encoding="utf-8"?>
<a:theme xmlns:a="http://schemas.openxmlformats.org/drawingml/2006/main" name="10_主题2">
  <a:themeElements>
    <a:clrScheme name="10_主题2 1">
      <a:dk1>
        <a:srgbClr val="000000"/>
      </a:dk1>
      <a:lt1>
        <a:srgbClr val="FFFFFF"/>
      </a:lt1>
      <a:dk2>
        <a:srgbClr val="004074"/>
      </a:dk2>
      <a:lt2>
        <a:srgbClr val="737373"/>
      </a:lt2>
      <a:accent1>
        <a:srgbClr val="2A79D0"/>
      </a:accent1>
      <a:accent2>
        <a:srgbClr val="919191"/>
      </a:accent2>
      <a:accent3>
        <a:srgbClr val="FFFFFF"/>
      </a:accent3>
      <a:accent4>
        <a:srgbClr val="000000"/>
      </a:accent4>
      <a:accent5>
        <a:srgbClr val="ACBEE4"/>
      </a:accent5>
      <a:accent6>
        <a:srgbClr val="838383"/>
      </a:accent6>
      <a:hlink>
        <a:srgbClr val="AEAFAE"/>
      </a:hlink>
      <a:folHlink>
        <a:srgbClr val="C9C9C9"/>
      </a:folHlink>
    </a:clrScheme>
    <a:fontScheme name="10_主题2">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CCFFCC"/>
        </a:solidFill>
        <a:ln w="9525" cap="flat" cmpd="sng" algn="ctr">
          <a:solidFill>
            <a:schemeClr val="tx1"/>
          </a:solidFill>
          <a:prstDash val="solid"/>
          <a:round/>
          <a:headEnd type="none" w="med" len="med"/>
          <a:tailEnd type="none" w="med" len="med"/>
        </a:ln>
      </a:spPr>
      <a:bodyPr vert="horz" wrap="none" lIns="91440" tIns="45720" rIns="91440" bIns="45720" numCol="1" anchor="ctr" anchorCtr="0" compatLnSpc="1"/>
      <a:lstStyle>
        <a:def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defRPr kumimoji="0" lang="zh-CN" sz="1800" b="1" i="0" u="none" strike="noStrike" cap="none" normalizeH="0" baseline="0" smtClean="0">
            <a:ln>
              <a:noFill/>
            </a:ln>
            <a:solidFill>
              <a:schemeClr val="tx1"/>
            </a:solidFill>
            <a:effectLst/>
            <a:latin typeface="Arial" panose="020B0604020202020204" pitchFamily="34" charset="0"/>
            <a:ea typeface="华文细黑" panose="02010600040101010101" pitchFamily="2" charset="-122"/>
          </a:defRPr>
        </a:defPPr>
      </a:lstStyle>
    </a:spDef>
    <a:lnDef>
      <a:spPr bwMode="auto">
        <a:xfrm>
          <a:off x="0" y="0"/>
          <a:ext cx="1" cy="1"/>
        </a:xfrm>
        <a:custGeom>
          <a:avLst/>
          <a:gdLst/>
          <a:ahLst/>
          <a:cxnLst/>
          <a:rect l="0" t="0" r="0" b="0"/>
          <a:pathLst/>
        </a:custGeom>
        <a:solidFill>
          <a:srgbClr val="CCFFCC"/>
        </a:solidFill>
        <a:ln w="9525" cap="flat" cmpd="sng" algn="ctr">
          <a:solidFill>
            <a:schemeClr val="tx1"/>
          </a:solidFill>
          <a:prstDash val="solid"/>
          <a:round/>
          <a:headEnd type="none" w="med" len="med"/>
          <a:tailEnd type="none" w="med" len="med"/>
        </a:ln>
      </a:spPr>
      <a:bodyPr vert="horz" wrap="none" lIns="91440" tIns="45720" rIns="91440" bIns="45720" numCol="1" anchor="ctr" anchorCtr="0" compatLnSpc="1"/>
      <a:lstStyle>
        <a:def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defRPr kumimoji="0" lang="zh-CN" sz="1800" b="1" i="0" u="none" strike="noStrike" cap="none" normalizeH="0" baseline="0" smtClean="0">
            <a:ln>
              <a:noFill/>
            </a:ln>
            <a:solidFill>
              <a:schemeClr val="tx1"/>
            </a:solidFill>
            <a:effectLst/>
            <a:latin typeface="Arial" panose="020B0604020202020204" pitchFamily="34" charset="0"/>
            <a:ea typeface="华文细黑" panose="02010600040101010101" pitchFamily="2" charset="-122"/>
          </a:defRPr>
        </a:defPPr>
      </a:lstStyle>
    </a:lnDef>
  </a:objectDefaults>
  <a:extraClrSchemeLst>
    <a:extraClrScheme>
      <a:clrScheme name="10_主题2 1">
        <a:dk1>
          <a:srgbClr val="000000"/>
        </a:dk1>
        <a:lt1>
          <a:srgbClr val="FFFFFF"/>
        </a:lt1>
        <a:dk2>
          <a:srgbClr val="004074"/>
        </a:dk2>
        <a:lt2>
          <a:srgbClr val="737373"/>
        </a:lt2>
        <a:accent1>
          <a:srgbClr val="2A79D0"/>
        </a:accent1>
        <a:accent2>
          <a:srgbClr val="919191"/>
        </a:accent2>
        <a:accent3>
          <a:srgbClr val="FFFFFF"/>
        </a:accent3>
        <a:accent4>
          <a:srgbClr val="000000"/>
        </a:accent4>
        <a:accent5>
          <a:srgbClr val="ACBEE4"/>
        </a:accent5>
        <a:accent6>
          <a:srgbClr val="838383"/>
        </a:accent6>
        <a:hlink>
          <a:srgbClr val="AEAFAE"/>
        </a:hlink>
        <a:folHlink>
          <a:srgbClr val="C9C9C9"/>
        </a:folHlink>
      </a:clrScheme>
      <a:clrMap bg1="lt1" tx1="dk1" bg2="lt2" tx2="dk2" accent1="accent1" accent2="accent2" accent3="accent3" accent4="accent4" accent5="accent5" accent6="accent6" hlink="hlink" folHlink="folHlink"/>
    </a:extraClrScheme>
    <a:extraClrScheme>
      <a:clrScheme name="10_主题2 2">
        <a:dk1>
          <a:srgbClr val="000000"/>
        </a:dk1>
        <a:lt1>
          <a:srgbClr val="FFFFFF"/>
        </a:lt1>
        <a:dk2>
          <a:srgbClr val="38520E"/>
        </a:dk2>
        <a:lt2>
          <a:srgbClr val="737373"/>
        </a:lt2>
        <a:accent1>
          <a:srgbClr val="6B9B1A"/>
        </a:accent1>
        <a:accent2>
          <a:srgbClr val="919191"/>
        </a:accent2>
        <a:accent3>
          <a:srgbClr val="FFFFFF"/>
        </a:accent3>
        <a:accent4>
          <a:srgbClr val="000000"/>
        </a:accent4>
        <a:accent5>
          <a:srgbClr val="BACBAB"/>
        </a:accent5>
        <a:accent6>
          <a:srgbClr val="838383"/>
        </a:accent6>
        <a:hlink>
          <a:srgbClr val="AEAEAE"/>
        </a:hlink>
        <a:folHlink>
          <a:srgbClr val="C9C9C9"/>
        </a:folHlink>
      </a:clrScheme>
      <a:clrMap bg1="lt1" tx1="dk1" bg2="lt2" tx2="dk2" accent1="accent1" accent2="accent2" accent3="accent3" accent4="accent4" accent5="accent5" accent6="accent6" hlink="hlink" folHlink="folHlink"/>
    </a:extraClrScheme>
    <a:extraClrScheme>
      <a:clrScheme name="10_主题2 3">
        <a:dk1>
          <a:srgbClr val="000000"/>
        </a:dk1>
        <a:lt1>
          <a:srgbClr val="FFFFFF"/>
        </a:lt1>
        <a:dk2>
          <a:srgbClr val="E24203"/>
        </a:dk2>
        <a:lt2>
          <a:srgbClr val="737373"/>
        </a:lt2>
        <a:accent1>
          <a:srgbClr val="FEA501"/>
        </a:accent1>
        <a:accent2>
          <a:srgbClr val="919191"/>
        </a:accent2>
        <a:accent3>
          <a:srgbClr val="FFFFFF"/>
        </a:accent3>
        <a:accent4>
          <a:srgbClr val="000000"/>
        </a:accent4>
        <a:accent5>
          <a:srgbClr val="FECFAA"/>
        </a:accent5>
        <a:accent6>
          <a:srgbClr val="838383"/>
        </a:accent6>
        <a:hlink>
          <a:srgbClr val="AEAEAE"/>
        </a:hlink>
        <a:folHlink>
          <a:srgbClr val="C9C9C9"/>
        </a:folHlink>
      </a:clrScheme>
      <a:clrMap bg1="lt1" tx1="dk1" bg2="lt2" tx2="dk2" accent1="accent1" accent2="accent2" accent3="accent3" accent4="accent4" accent5="accent5" accent6="accent6" hlink="hlink" folHlink="folHlink"/>
    </a:extraClrScheme>
    <a:extraClrScheme>
      <a:clrScheme name="10_主题2 4">
        <a:dk1>
          <a:srgbClr val="000000"/>
        </a:dk1>
        <a:lt1>
          <a:srgbClr val="FFFFFF"/>
        </a:lt1>
        <a:dk2>
          <a:srgbClr val="A80404"/>
        </a:dk2>
        <a:lt2>
          <a:srgbClr val="737373"/>
        </a:lt2>
        <a:accent1>
          <a:srgbClr val="D03737"/>
        </a:accent1>
        <a:accent2>
          <a:srgbClr val="919191"/>
        </a:accent2>
        <a:accent3>
          <a:srgbClr val="FFFFFF"/>
        </a:accent3>
        <a:accent4>
          <a:srgbClr val="000000"/>
        </a:accent4>
        <a:accent5>
          <a:srgbClr val="E4AEAE"/>
        </a:accent5>
        <a:accent6>
          <a:srgbClr val="838383"/>
        </a:accent6>
        <a:hlink>
          <a:srgbClr val="AEAEAE"/>
        </a:hlink>
        <a:folHlink>
          <a:srgbClr val="C9C9C9"/>
        </a:folHlink>
      </a:clrScheme>
      <a:clrMap bg1="lt1" tx1="dk1" bg2="lt2" tx2="dk2" accent1="accent1" accent2="accent2" accent3="accent3" accent4="accent4" accent5="accent5" accent6="accent6" hlink="hlink" folHlink="folHlink"/>
    </a:extraClrScheme>
    <a:extraClrScheme>
      <a:clrScheme name="10_主题2 5">
        <a:dk1>
          <a:srgbClr val="000000"/>
        </a:dk1>
        <a:lt1>
          <a:srgbClr val="FFFFFF"/>
        </a:lt1>
        <a:dk2>
          <a:srgbClr val="5F4B3B"/>
        </a:dk2>
        <a:lt2>
          <a:srgbClr val="737373"/>
        </a:lt2>
        <a:accent1>
          <a:srgbClr val="C8A058"/>
        </a:accent1>
        <a:accent2>
          <a:srgbClr val="919191"/>
        </a:accent2>
        <a:accent3>
          <a:srgbClr val="FFFFFF"/>
        </a:accent3>
        <a:accent4>
          <a:srgbClr val="000000"/>
        </a:accent4>
        <a:accent5>
          <a:srgbClr val="E0CDB4"/>
        </a:accent5>
        <a:accent6>
          <a:srgbClr val="838383"/>
        </a:accent6>
        <a:hlink>
          <a:srgbClr val="AEAFAE"/>
        </a:hlink>
        <a:folHlink>
          <a:srgbClr val="C9C9C9"/>
        </a:folHlink>
      </a:clrScheme>
      <a:clrMap bg1="lt1" tx1="dk1" bg2="lt2" tx2="dk2" accent1="accent1" accent2="accent2" accent3="accent3" accent4="accent4" accent5="accent5" accent6="accent6" hlink="hlink" folHlink="folHlink"/>
    </a:extraClrScheme>
    <a:extraClrScheme>
      <a:clrScheme name="10_主题2 6">
        <a:dk1>
          <a:srgbClr val="737373"/>
        </a:dk1>
        <a:lt1>
          <a:srgbClr val="FFFFFF"/>
        </a:lt1>
        <a:dk2>
          <a:srgbClr val="000000"/>
        </a:dk2>
        <a:lt2>
          <a:srgbClr val="004074"/>
        </a:lt2>
        <a:accent1>
          <a:srgbClr val="2A79D0"/>
        </a:accent1>
        <a:accent2>
          <a:srgbClr val="919191"/>
        </a:accent2>
        <a:accent3>
          <a:srgbClr val="AAAAAA"/>
        </a:accent3>
        <a:accent4>
          <a:srgbClr val="DADADA"/>
        </a:accent4>
        <a:accent5>
          <a:srgbClr val="ACBEE4"/>
        </a:accent5>
        <a:accent6>
          <a:srgbClr val="838383"/>
        </a:accent6>
        <a:hlink>
          <a:srgbClr val="AEAEAE"/>
        </a:hlink>
        <a:folHlink>
          <a:srgbClr val="C9C9C9"/>
        </a:folHlink>
      </a:clrScheme>
      <a:clrMap bg1="dk2" tx1="lt1" bg2="dk1" tx2="lt2" accent1="accent1" accent2="accent2" accent3="accent3" accent4="accent4" accent5="accent5" accent6="accent6" hlink="hlink" folHlink="folHlink"/>
    </a:extraClrScheme>
    <a:extraClrScheme>
      <a:clrScheme name="10_主题2 7">
        <a:dk1>
          <a:srgbClr val="737373"/>
        </a:dk1>
        <a:lt1>
          <a:srgbClr val="FFFFFF"/>
        </a:lt1>
        <a:dk2>
          <a:srgbClr val="000000"/>
        </a:dk2>
        <a:lt2>
          <a:srgbClr val="38520E"/>
        </a:lt2>
        <a:accent1>
          <a:srgbClr val="6B9B1A"/>
        </a:accent1>
        <a:accent2>
          <a:srgbClr val="919191"/>
        </a:accent2>
        <a:accent3>
          <a:srgbClr val="AAAAAA"/>
        </a:accent3>
        <a:accent4>
          <a:srgbClr val="DADADA"/>
        </a:accent4>
        <a:accent5>
          <a:srgbClr val="BACBAB"/>
        </a:accent5>
        <a:accent6>
          <a:srgbClr val="838383"/>
        </a:accent6>
        <a:hlink>
          <a:srgbClr val="AEAEAE"/>
        </a:hlink>
        <a:folHlink>
          <a:srgbClr val="C9C9C9"/>
        </a:folHlink>
      </a:clrScheme>
      <a:clrMap bg1="dk2" tx1="lt1" bg2="dk1" tx2="lt2" accent1="accent1" accent2="accent2" accent3="accent3" accent4="accent4" accent5="accent5" accent6="accent6" hlink="hlink" folHlink="folHlink"/>
    </a:extraClrScheme>
    <a:extraClrScheme>
      <a:clrScheme name="10_主题2 8">
        <a:dk1>
          <a:srgbClr val="737373"/>
        </a:dk1>
        <a:lt1>
          <a:srgbClr val="FFFFFF"/>
        </a:lt1>
        <a:dk2>
          <a:srgbClr val="000000"/>
        </a:dk2>
        <a:lt2>
          <a:srgbClr val="E24203"/>
        </a:lt2>
        <a:accent1>
          <a:srgbClr val="FEA501"/>
        </a:accent1>
        <a:accent2>
          <a:srgbClr val="919191"/>
        </a:accent2>
        <a:accent3>
          <a:srgbClr val="AAAAAA"/>
        </a:accent3>
        <a:accent4>
          <a:srgbClr val="DADADA"/>
        </a:accent4>
        <a:accent5>
          <a:srgbClr val="FECFAA"/>
        </a:accent5>
        <a:accent6>
          <a:srgbClr val="838383"/>
        </a:accent6>
        <a:hlink>
          <a:srgbClr val="AEAEAE"/>
        </a:hlink>
        <a:folHlink>
          <a:srgbClr val="C9C9C9"/>
        </a:folHlink>
      </a:clrScheme>
      <a:clrMap bg1="dk2" tx1="lt1" bg2="dk1" tx2="lt2" accent1="accent1" accent2="accent2" accent3="accent3" accent4="accent4" accent5="accent5" accent6="accent6" hlink="hlink" folHlink="folHlink"/>
    </a:extraClrScheme>
    <a:extraClrScheme>
      <a:clrScheme name="10_主题2 9">
        <a:dk1>
          <a:srgbClr val="737373"/>
        </a:dk1>
        <a:lt1>
          <a:srgbClr val="FFFFFF"/>
        </a:lt1>
        <a:dk2>
          <a:srgbClr val="000000"/>
        </a:dk2>
        <a:lt2>
          <a:srgbClr val="A80404"/>
        </a:lt2>
        <a:accent1>
          <a:srgbClr val="D03737"/>
        </a:accent1>
        <a:accent2>
          <a:srgbClr val="919191"/>
        </a:accent2>
        <a:accent3>
          <a:srgbClr val="AAAAAA"/>
        </a:accent3>
        <a:accent4>
          <a:srgbClr val="DADADA"/>
        </a:accent4>
        <a:accent5>
          <a:srgbClr val="E4AEAE"/>
        </a:accent5>
        <a:accent6>
          <a:srgbClr val="838383"/>
        </a:accent6>
        <a:hlink>
          <a:srgbClr val="AEAEAE"/>
        </a:hlink>
        <a:folHlink>
          <a:srgbClr val="C9C9C9"/>
        </a:folHlink>
      </a:clrScheme>
      <a:clrMap bg1="dk2" tx1="lt1" bg2="dk1" tx2="lt2" accent1="accent1" accent2="accent2" accent3="accent3" accent4="accent4" accent5="accent5" accent6="accent6" hlink="hlink" folHlink="folHlink"/>
    </a:extraClrScheme>
    <a:extraClrScheme>
      <a:clrScheme name="10_主题2 10">
        <a:dk1>
          <a:srgbClr val="737373"/>
        </a:dk1>
        <a:lt1>
          <a:srgbClr val="FFFFFF"/>
        </a:lt1>
        <a:dk2>
          <a:srgbClr val="000000"/>
        </a:dk2>
        <a:lt2>
          <a:srgbClr val="5F4B3B"/>
        </a:lt2>
        <a:accent1>
          <a:srgbClr val="C8A058"/>
        </a:accent1>
        <a:accent2>
          <a:srgbClr val="919191"/>
        </a:accent2>
        <a:accent3>
          <a:srgbClr val="AAAAAA"/>
        </a:accent3>
        <a:accent4>
          <a:srgbClr val="DADADA"/>
        </a:accent4>
        <a:accent5>
          <a:srgbClr val="E0CDB4"/>
        </a:accent5>
        <a:accent6>
          <a:srgbClr val="838383"/>
        </a:accent6>
        <a:hlink>
          <a:srgbClr val="AEAEAE"/>
        </a:hlink>
        <a:folHlink>
          <a:srgbClr val="C9C9C9"/>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15.xml><?xml version="1.0" encoding="utf-8"?>
<a:theme xmlns:a="http://schemas.openxmlformats.org/drawingml/2006/main" name="11_主题2">
  <a:themeElements>
    <a:clrScheme name="11_主题2 1">
      <a:dk1>
        <a:srgbClr val="000000"/>
      </a:dk1>
      <a:lt1>
        <a:srgbClr val="FFFFFF"/>
      </a:lt1>
      <a:dk2>
        <a:srgbClr val="004074"/>
      </a:dk2>
      <a:lt2>
        <a:srgbClr val="737373"/>
      </a:lt2>
      <a:accent1>
        <a:srgbClr val="2A79D0"/>
      </a:accent1>
      <a:accent2>
        <a:srgbClr val="919191"/>
      </a:accent2>
      <a:accent3>
        <a:srgbClr val="FFFFFF"/>
      </a:accent3>
      <a:accent4>
        <a:srgbClr val="000000"/>
      </a:accent4>
      <a:accent5>
        <a:srgbClr val="ACBEE4"/>
      </a:accent5>
      <a:accent6>
        <a:srgbClr val="838383"/>
      </a:accent6>
      <a:hlink>
        <a:srgbClr val="AEAFAE"/>
      </a:hlink>
      <a:folHlink>
        <a:srgbClr val="C9C9C9"/>
      </a:folHlink>
    </a:clrScheme>
    <a:fontScheme name="11_主题2">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CCFFCC"/>
        </a:solidFill>
        <a:ln w="9525" cap="flat" cmpd="sng" algn="ctr">
          <a:solidFill>
            <a:schemeClr val="tx1"/>
          </a:solidFill>
          <a:prstDash val="solid"/>
          <a:round/>
          <a:headEnd type="none" w="med" len="med"/>
          <a:tailEnd type="none" w="med" len="med"/>
        </a:ln>
      </a:spPr>
      <a:bodyPr vert="horz" wrap="none" lIns="91440" tIns="45720" rIns="91440" bIns="45720" numCol="1" anchor="ctr" anchorCtr="0" compatLnSpc="1"/>
      <a:lstStyle>
        <a:def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defRPr kumimoji="0" lang="zh-CN" sz="1800" b="1" i="0" u="none" strike="noStrike" cap="none" normalizeH="0" baseline="0" smtClean="0">
            <a:ln>
              <a:noFill/>
            </a:ln>
            <a:solidFill>
              <a:schemeClr val="tx1"/>
            </a:solidFill>
            <a:effectLst/>
            <a:latin typeface="Arial" panose="020B0604020202020204" pitchFamily="34" charset="0"/>
            <a:ea typeface="华文细黑" panose="02010600040101010101" pitchFamily="2" charset="-122"/>
          </a:defRPr>
        </a:defPPr>
      </a:lstStyle>
    </a:spDef>
    <a:lnDef>
      <a:spPr bwMode="auto">
        <a:xfrm>
          <a:off x="0" y="0"/>
          <a:ext cx="1" cy="1"/>
        </a:xfrm>
        <a:custGeom>
          <a:avLst/>
          <a:gdLst/>
          <a:ahLst/>
          <a:cxnLst/>
          <a:rect l="0" t="0" r="0" b="0"/>
          <a:pathLst/>
        </a:custGeom>
        <a:solidFill>
          <a:srgbClr val="CCFFCC"/>
        </a:solidFill>
        <a:ln w="9525" cap="flat" cmpd="sng" algn="ctr">
          <a:solidFill>
            <a:schemeClr val="tx1"/>
          </a:solidFill>
          <a:prstDash val="solid"/>
          <a:round/>
          <a:headEnd type="none" w="med" len="med"/>
          <a:tailEnd type="none" w="med" len="med"/>
        </a:ln>
      </a:spPr>
      <a:bodyPr vert="horz" wrap="none" lIns="91440" tIns="45720" rIns="91440" bIns="45720" numCol="1" anchor="ctr" anchorCtr="0" compatLnSpc="1"/>
      <a:lstStyle>
        <a:def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defRPr kumimoji="0" lang="zh-CN" sz="1800" b="1" i="0" u="none" strike="noStrike" cap="none" normalizeH="0" baseline="0" smtClean="0">
            <a:ln>
              <a:noFill/>
            </a:ln>
            <a:solidFill>
              <a:schemeClr val="tx1"/>
            </a:solidFill>
            <a:effectLst/>
            <a:latin typeface="Arial" panose="020B0604020202020204" pitchFamily="34" charset="0"/>
            <a:ea typeface="华文细黑" panose="02010600040101010101" pitchFamily="2" charset="-122"/>
          </a:defRPr>
        </a:defPPr>
      </a:lstStyle>
    </a:lnDef>
  </a:objectDefaults>
  <a:extraClrSchemeLst>
    <a:extraClrScheme>
      <a:clrScheme name="11_主题2 1">
        <a:dk1>
          <a:srgbClr val="000000"/>
        </a:dk1>
        <a:lt1>
          <a:srgbClr val="FFFFFF"/>
        </a:lt1>
        <a:dk2>
          <a:srgbClr val="004074"/>
        </a:dk2>
        <a:lt2>
          <a:srgbClr val="737373"/>
        </a:lt2>
        <a:accent1>
          <a:srgbClr val="2A79D0"/>
        </a:accent1>
        <a:accent2>
          <a:srgbClr val="919191"/>
        </a:accent2>
        <a:accent3>
          <a:srgbClr val="FFFFFF"/>
        </a:accent3>
        <a:accent4>
          <a:srgbClr val="000000"/>
        </a:accent4>
        <a:accent5>
          <a:srgbClr val="ACBEE4"/>
        </a:accent5>
        <a:accent6>
          <a:srgbClr val="838383"/>
        </a:accent6>
        <a:hlink>
          <a:srgbClr val="AEAFAE"/>
        </a:hlink>
        <a:folHlink>
          <a:srgbClr val="C9C9C9"/>
        </a:folHlink>
      </a:clrScheme>
      <a:clrMap bg1="lt1" tx1="dk1" bg2="lt2" tx2="dk2" accent1="accent1" accent2="accent2" accent3="accent3" accent4="accent4" accent5="accent5" accent6="accent6" hlink="hlink" folHlink="folHlink"/>
    </a:extraClrScheme>
    <a:extraClrScheme>
      <a:clrScheme name="11_主题2 2">
        <a:dk1>
          <a:srgbClr val="000000"/>
        </a:dk1>
        <a:lt1>
          <a:srgbClr val="FFFFFF"/>
        </a:lt1>
        <a:dk2>
          <a:srgbClr val="38520E"/>
        </a:dk2>
        <a:lt2>
          <a:srgbClr val="737373"/>
        </a:lt2>
        <a:accent1>
          <a:srgbClr val="6B9B1A"/>
        </a:accent1>
        <a:accent2>
          <a:srgbClr val="919191"/>
        </a:accent2>
        <a:accent3>
          <a:srgbClr val="FFFFFF"/>
        </a:accent3>
        <a:accent4>
          <a:srgbClr val="000000"/>
        </a:accent4>
        <a:accent5>
          <a:srgbClr val="BACBAB"/>
        </a:accent5>
        <a:accent6>
          <a:srgbClr val="838383"/>
        </a:accent6>
        <a:hlink>
          <a:srgbClr val="AEAEAE"/>
        </a:hlink>
        <a:folHlink>
          <a:srgbClr val="C9C9C9"/>
        </a:folHlink>
      </a:clrScheme>
      <a:clrMap bg1="lt1" tx1="dk1" bg2="lt2" tx2="dk2" accent1="accent1" accent2="accent2" accent3="accent3" accent4="accent4" accent5="accent5" accent6="accent6" hlink="hlink" folHlink="folHlink"/>
    </a:extraClrScheme>
    <a:extraClrScheme>
      <a:clrScheme name="11_主题2 3">
        <a:dk1>
          <a:srgbClr val="000000"/>
        </a:dk1>
        <a:lt1>
          <a:srgbClr val="FFFFFF"/>
        </a:lt1>
        <a:dk2>
          <a:srgbClr val="E24203"/>
        </a:dk2>
        <a:lt2>
          <a:srgbClr val="737373"/>
        </a:lt2>
        <a:accent1>
          <a:srgbClr val="FEA501"/>
        </a:accent1>
        <a:accent2>
          <a:srgbClr val="919191"/>
        </a:accent2>
        <a:accent3>
          <a:srgbClr val="FFFFFF"/>
        </a:accent3>
        <a:accent4>
          <a:srgbClr val="000000"/>
        </a:accent4>
        <a:accent5>
          <a:srgbClr val="FECFAA"/>
        </a:accent5>
        <a:accent6>
          <a:srgbClr val="838383"/>
        </a:accent6>
        <a:hlink>
          <a:srgbClr val="AEAEAE"/>
        </a:hlink>
        <a:folHlink>
          <a:srgbClr val="C9C9C9"/>
        </a:folHlink>
      </a:clrScheme>
      <a:clrMap bg1="lt1" tx1="dk1" bg2="lt2" tx2="dk2" accent1="accent1" accent2="accent2" accent3="accent3" accent4="accent4" accent5="accent5" accent6="accent6" hlink="hlink" folHlink="folHlink"/>
    </a:extraClrScheme>
    <a:extraClrScheme>
      <a:clrScheme name="11_主题2 4">
        <a:dk1>
          <a:srgbClr val="000000"/>
        </a:dk1>
        <a:lt1>
          <a:srgbClr val="FFFFFF"/>
        </a:lt1>
        <a:dk2>
          <a:srgbClr val="A80404"/>
        </a:dk2>
        <a:lt2>
          <a:srgbClr val="737373"/>
        </a:lt2>
        <a:accent1>
          <a:srgbClr val="D03737"/>
        </a:accent1>
        <a:accent2>
          <a:srgbClr val="919191"/>
        </a:accent2>
        <a:accent3>
          <a:srgbClr val="FFFFFF"/>
        </a:accent3>
        <a:accent4>
          <a:srgbClr val="000000"/>
        </a:accent4>
        <a:accent5>
          <a:srgbClr val="E4AEAE"/>
        </a:accent5>
        <a:accent6>
          <a:srgbClr val="838383"/>
        </a:accent6>
        <a:hlink>
          <a:srgbClr val="AEAEAE"/>
        </a:hlink>
        <a:folHlink>
          <a:srgbClr val="C9C9C9"/>
        </a:folHlink>
      </a:clrScheme>
      <a:clrMap bg1="lt1" tx1="dk1" bg2="lt2" tx2="dk2" accent1="accent1" accent2="accent2" accent3="accent3" accent4="accent4" accent5="accent5" accent6="accent6" hlink="hlink" folHlink="folHlink"/>
    </a:extraClrScheme>
    <a:extraClrScheme>
      <a:clrScheme name="11_主题2 5">
        <a:dk1>
          <a:srgbClr val="000000"/>
        </a:dk1>
        <a:lt1>
          <a:srgbClr val="FFFFFF"/>
        </a:lt1>
        <a:dk2>
          <a:srgbClr val="5F4B3B"/>
        </a:dk2>
        <a:lt2>
          <a:srgbClr val="737373"/>
        </a:lt2>
        <a:accent1>
          <a:srgbClr val="C8A058"/>
        </a:accent1>
        <a:accent2>
          <a:srgbClr val="919191"/>
        </a:accent2>
        <a:accent3>
          <a:srgbClr val="FFFFFF"/>
        </a:accent3>
        <a:accent4>
          <a:srgbClr val="000000"/>
        </a:accent4>
        <a:accent5>
          <a:srgbClr val="E0CDB4"/>
        </a:accent5>
        <a:accent6>
          <a:srgbClr val="838383"/>
        </a:accent6>
        <a:hlink>
          <a:srgbClr val="AEAFAE"/>
        </a:hlink>
        <a:folHlink>
          <a:srgbClr val="C9C9C9"/>
        </a:folHlink>
      </a:clrScheme>
      <a:clrMap bg1="lt1" tx1="dk1" bg2="lt2" tx2="dk2" accent1="accent1" accent2="accent2" accent3="accent3" accent4="accent4" accent5="accent5" accent6="accent6" hlink="hlink" folHlink="folHlink"/>
    </a:extraClrScheme>
    <a:extraClrScheme>
      <a:clrScheme name="11_主题2 6">
        <a:dk1>
          <a:srgbClr val="737373"/>
        </a:dk1>
        <a:lt1>
          <a:srgbClr val="FFFFFF"/>
        </a:lt1>
        <a:dk2>
          <a:srgbClr val="000000"/>
        </a:dk2>
        <a:lt2>
          <a:srgbClr val="004074"/>
        </a:lt2>
        <a:accent1>
          <a:srgbClr val="2A79D0"/>
        </a:accent1>
        <a:accent2>
          <a:srgbClr val="919191"/>
        </a:accent2>
        <a:accent3>
          <a:srgbClr val="AAAAAA"/>
        </a:accent3>
        <a:accent4>
          <a:srgbClr val="DADADA"/>
        </a:accent4>
        <a:accent5>
          <a:srgbClr val="ACBEE4"/>
        </a:accent5>
        <a:accent6>
          <a:srgbClr val="838383"/>
        </a:accent6>
        <a:hlink>
          <a:srgbClr val="AEAEAE"/>
        </a:hlink>
        <a:folHlink>
          <a:srgbClr val="C9C9C9"/>
        </a:folHlink>
      </a:clrScheme>
      <a:clrMap bg1="dk2" tx1="lt1" bg2="dk1" tx2="lt2" accent1="accent1" accent2="accent2" accent3="accent3" accent4="accent4" accent5="accent5" accent6="accent6" hlink="hlink" folHlink="folHlink"/>
    </a:extraClrScheme>
    <a:extraClrScheme>
      <a:clrScheme name="11_主题2 7">
        <a:dk1>
          <a:srgbClr val="737373"/>
        </a:dk1>
        <a:lt1>
          <a:srgbClr val="FFFFFF"/>
        </a:lt1>
        <a:dk2>
          <a:srgbClr val="000000"/>
        </a:dk2>
        <a:lt2>
          <a:srgbClr val="38520E"/>
        </a:lt2>
        <a:accent1>
          <a:srgbClr val="6B9B1A"/>
        </a:accent1>
        <a:accent2>
          <a:srgbClr val="919191"/>
        </a:accent2>
        <a:accent3>
          <a:srgbClr val="AAAAAA"/>
        </a:accent3>
        <a:accent4>
          <a:srgbClr val="DADADA"/>
        </a:accent4>
        <a:accent5>
          <a:srgbClr val="BACBAB"/>
        </a:accent5>
        <a:accent6>
          <a:srgbClr val="838383"/>
        </a:accent6>
        <a:hlink>
          <a:srgbClr val="AEAEAE"/>
        </a:hlink>
        <a:folHlink>
          <a:srgbClr val="C9C9C9"/>
        </a:folHlink>
      </a:clrScheme>
      <a:clrMap bg1="dk2" tx1="lt1" bg2="dk1" tx2="lt2" accent1="accent1" accent2="accent2" accent3="accent3" accent4="accent4" accent5="accent5" accent6="accent6" hlink="hlink" folHlink="folHlink"/>
    </a:extraClrScheme>
    <a:extraClrScheme>
      <a:clrScheme name="11_主题2 8">
        <a:dk1>
          <a:srgbClr val="737373"/>
        </a:dk1>
        <a:lt1>
          <a:srgbClr val="FFFFFF"/>
        </a:lt1>
        <a:dk2>
          <a:srgbClr val="000000"/>
        </a:dk2>
        <a:lt2>
          <a:srgbClr val="E24203"/>
        </a:lt2>
        <a:accent1>
          <a:srgbClr val="FEA501"/>
        </a:accent1>
        <a:accent2>
          <a:srgbClr val="919191"/>
        </a:accent2>
        <a:accent3>
          <a:srgbClr val="AAAAAA"/>
        </a:accent3>
        <a:accent4>
          <a:srgbClr val="DADADA"/>
        </a:accent4>
        <a:accent5>
          <a:srgbClr val="FECFAA"/>
        </a:accent5>
        <a:accent6>
          <a:srgbClr val="838383"/>
        </a:accent6>
        <a:hlink>
          <a:srgbClr val="AEAEAE"/>
        </a:hlink>
        <a:folHlink>
          <a:srgbClr val="C9C9C9"/>
        </a:folHlink>
      </a:clrScheme>
      <a:clrMap bg1="dk2" tx1="lt1" bg2="dk1" tx2="lt2" accent1="accent1" accent2="accent2" accent3="accent3" accent4="accent4" accent5="accent5" accent6="accent6" hlink="hlink" folHlink="folHlink"/>
    </a:extraClrScheme>
    <a:extraClrScheme>
      <a:clrScheme name="11_主题2 9">
        <a:dk1>
          <a:srgbClr val="737373"/>
        </a:dk1>
        <a:lt1>
          <a:srgbClr val="FFFFFF"/>
        </a:lt1>
        <a:dk2>
          <a:srgbClr val="000000"/>
        </a:dk2>
        <a:lt2>
          <a:srgbClr val="A80404"/>
        </a:lt2>
        <a:accent1>
          <a:srgbClr val="D03737"/>
        </a:accent1>
        <a:accent2>
          <a:srgbClr val="919191"/>
        </a:accent2>
        <a:accent3>
          <a:srgbClr val="AAAAAA"/>
        </a:accent3>
        <a:accent4>
          <a:srgbClr val="DADADA"/>
        </a:accent4>
        <a:accent5>
          <a:srgbClr val="E4AEAE"/>
        </a:accent5>
        <a:accent6>
          <a:srgbClr val="838383"/>
        </a:accent6>
        <a:hlink>
          <a:srgbClr val="AEAEAE"/>
        </a:hlink>
        <a:folHlink>
          <a:srgbClr val="C9C9C9"/>
        </a:folHlink>
      </a:clrScheme>
      <a:clrMap bg1="dk2" tx1="lt1" bg2="dk1" tx2="lt2" accent1="accent1" accent2="accent2" accent3="accent3" accent4="accent4" accent5="accent5" accent6="accent6" hlink="hlink" folHlink="folHlink"/>
    </a:extraClrScheme>
    <a:extraClrScheme>
      <a:clrScheme name="11_主题2 10">
        <a:dk1>
          <a:srgbClr val="737373"/>
        </a:dk1>
        <a:lt1>
          <a:srgbClr val="FFFFFF"/>
        </a:lt1>
        <a:dk2>
          <a:srgbClr val="000000"/>
        </a:dk2>
        <a:lt2>
          <a:srgbClr val="5F4B3B"/>
        </a:lt2>
        <a:accent1>
          <a:srgbClr val="C8A058"/>
        </a:accent1>
        <a:accent2>
          <a:srgbClr val="919191"/>
        </a:accent2>
        <a:accent3>
          <a:srgbClr val="AAAAAA"/>
        </a:accent3>
        <a:accent4>
          <a:srgbClr val="DADADA"/>
        </a:accent4>
        <a:accent5>
          <a:srgbClr val="E0CDB4"/>
        </a:accent5>
        <a:accent6>
          <a:srgbClr val="838383"/>
        </a:accent6>
        <a:hlink>
          <a:srgbClr val="AEAEAE"/>
        </a:hlink>
        <a:folHlink>
          <a:srgbClr val="C9C9C9"/>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16.xml><?xml version="1.0" encoding="utf-8"?>
<a:theme xmlns:a="http://schemas.openxmlformats.org/drawingml/2006/main" name="2_演示设计">
  <a:themeElements>
    <a:clrScheme name="演示设计 7">
      <a:dk1>
        <a:srgbClr val="000000"/>
      </a:dk1>
      <a:lt1>
        <a:srgbClr val="FFFFFF"/>
      </a:lt1>
      <a:dk2>
        <a:srgbClr val="000000"/>
      </a:dk2>
      <a:lt2>
        <a:srgbClr val="C0C0C0"/>
      </a:lt2>
      <a:accent1>
        <a:srgbClr val="5B8CC1"/>
      </a:accent1>
      <a:accent2>
        <a:srgbClr val="2A5682"/>
      </a:accent2>
      <a:accent3>
        <a:srgbClr val="FFFFFF"/>
      </a:accent3>
      <a:accent4>
        <a:srgbClr val="000000"/>
      </a:accent4>
      <a:accent5>
        <a:srgbClr val="B5C5DD"/>
      </a:accent5>
      <a:accent6>
        <a:srgbClr val="254D75"/>
      </a:accent6>
      <a:hlink>
        <a:srgbClr val="002850"/>
      </a:hlink>
      <a:folHlink>
        <a:srgbClr val="66B2FE"/>
      </a:folHlink>
    </a:clrScheme>
    <a:fontScheme name="演示设计">
      <a:majorFont>
        <a:latin typeface="Arial"/>
        <a:ea typeface="黑体"/>
        <a:cs typeface=""/>
      </a:majorFont>
      <a:minorFont>
        <a:latin typeface="Arial"/>
        <a:ea typeface="华文细黑"/>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CCFFCC"/>
        </a:solidFill>
        <a:ln w="9525" cap="flat" cmpd="sng" algn="ctr">
          <a:solidFill>
            <a:schemeClr val="tx1"/>
          </a:solidFill>
          <a:prstDash val="solid"/>
          <a:round/>
          <a:headEnd type="none" w="med" len="med"/>
          <a:tailEnd type="none" w="med" len="med"/>
        </a:ln>
      </a:spPr>
      <a:bodyPr vert="horz" wrap="none" lIns="91440" tIns="45720" rIns="91440" bIns="45720" numCol="1" anchor="ctr" anchorCtr="0" compatLnSpc="1"/>
      <a:lstStyle>
        <a:def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defRPr kumimoji="0" lang="zh-CN" sz="1800" b="1" i="0" u="none" strike="noStrike" cap="none" normalizeH="0" baseline="0" smtClean="0">
            <a:ln>
              <a:noFill/>
            </a:ln>
            <a:solidFill>
              <a:schemeClr val="tx1"/>
            </a:solidFill>
            <a:effectLst/>
            <a:latin typeface="Arial" panose="020B0604020202020204" pitchFamily="34" charset="0"/>
            <a:ea typeface="华文细黑" panose="02010600040101010101" pitchFamily="2" charset="-122"/>
          </a:defRPr>
        </a:defPPr>
      </a:lstStyle>
    </a:spDef>
    <a:lnDef>
      <a:spPr bwMode="auto">
        <a:xfrm>
          <a:off x="0" y="0"/>
          <a:ext cx="1" cy="1"/>
        </a:xfrm>
        <a:custGeom>
          <a:avLst/>
          <a:gdLst/>
          <a:ahLst/>
          <a:cxnLst/>
          <a:rect l="0" t="0" r="0" b="0"/>
          <a:pathLst/>
        </a:custGeom>
        <a:solidFill>
          <a:srgbClr val="CCFFCC"/>
        </a:solidFill>
        <a:ln w="9525" cap="flat" cmpd="sng" algn="ctr">
          <a:solidFill>
            <a:schemeClr val="tx1"/>
          </a:solidFill>
          <a:prstDash val="solid"/>
          <a:round/>
          <a:headEnd type="none" w="med" len="med"/>
          <a:tailEnd type="none" w="med" len="med"/>
        </a:ln>
      </a:spPr>
      <a:bodyPr vert="horz" wrap="none" lIns="91440" tIns="45720" rIns="91440" bIns="45720" numCol="1" anchor="ctr" anchorCtr="0" compatLnSpc="1"/>
      <a:lstStyle>
        <a:def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defRPr kumimoji="0" lang="zh-CN" sz="1800" b="1" i="0" u="none" strike="noStrike" cap="none" normalizeH="0" baseline="0" smtClean="0">
            <a:ln>
              <a:noFill/>
            </a:ln>
            <a:solidFill>
              <a:schemeClr val="tx1"/>
            </a:solidFill>
            <a:effectLst/>
            <a:latin typeface="Arial" panose="020B0604020202020204" pitchFamily="34" charset="0"/>
            <a:ea typeface="华文细黑" panose="02010600040101010101" pitchFamily="2" charset="-122"/>
          </a:defRPr>
        </a:defPPr>
      </a:lstStyle>
    </a:lnDef>
  </a:objectDefaults>
  <a:extraClrSchemeLst>
    <a:extraClrScheme>
      <a:clrScheme name="演示设计 1">
        <a:dk1>
          <a:srgbClr val="000000"/>
        </a:dk1>
        <a:lt1>
          <a:srgbClr val="FFFFFF"/>
        </a:lt1>
        <a:dk2>
          <a:srgbClr val="000000"/>
        </a:dk2>
        <a:lt2>
          <a:srgbClr val="C0C0C0"/>
        </a:lt2>
        <a:accent1>
          <a:srgbClr val="DFE0BE"/>
        </a:accent1>
        <a:accent2>
          <a:srgbClr val="D1D46B"/>
        </a:accent2>
        <a:accent3>
          <a:srgbClr val="FFFFFF"/>
        </a:accent3>
        <a:accent4>
          <a:srgbClr val="000000"/>
        </a:accent4>
        <a:accent5>
          <a:srgbClr val="ECEDDB"/>
        </a:accent5>
        <a:accent6>
          <a:srgbClr val="BDC060"/>
        </a:accent6>
        <a:hlink>
          <a:srgbClr val="3A3B11"/>
        </a:hlink>
        <a:folHlink>
          <a:srgbClr val="EAEBBB"/>
        </a:folHlink>
      </a:clrScheme>
      <a:clrMap bg1="lt1" tx1="dk1" bg2="lt2" tx2="dk2" accent1="accent1" accent2="accent2" accent3="accent3" accent4="accent4" accent5="accent5" accent6="accent6" hlink="hlink" folHlink="folHlink"/>
    </a:extraClrScheme>
    <a:extraClrScheme>
      <a:clrScheme name="演示设计 2">
        <a:dk1>
          <a:srgbClr val="000000"/>
        </a:dk1>
        <a:lt1>
          <a:srgbClr val="FFFFFF"/>
        </a:lt1>
        <a:dk2>
          <a:srgbClr val="000000"/>
        </a:dk2>
        <a:lt2>
          <a:srgbClr val="B2B2B2"/>
        </a:lt2>
        <a:accent1>
          <a:srgbClr val="FF0517"/>
        </a:accent1>
        <a:accent2>
          <a:srgbClr val="BC000D"/>
        </a:accent2>
        <a:accent3>
          <a:srgbClr val="FFFFFF"/>
        </a:accent3>
        <a:accent4>
          <a:srgbClr val="000000"/>
        </a:accent4>
        <a:accent5>
          <a:srgbClr val="FFAAAB"/>
        </a:accent5>
        <a:accent6>
          <a:srgbClr val="AA000B"/>
        </a:accent6>
        <a:hlink>
          <a:srgbClr val="3A0004"/>
        </a:hlink>
        <a:folHlink>
          <a:srgbClr val="FF7575"/>
        </a:folHlink>
      </a:clrScheme>
      <a:clrMap bg1="lt1" tx1="dk1" bg2="lt2" tx2="dk2" accent1="accent1" accent2="accent2" accent3="accent3" accent4="accent4" accent5="accent5" accent6="accent6" hlink="hlink" folHlink="folHlink"/>
    </a:extraClrScheme>
    <a:extraClrScheme>
      <a:clrScheme name="演示设计 3">
        <a:dk1>
          <a:srgbClr val="000000"/>
        </a:dk1>
        <a:lt1>
          <a:srgbClr val="FFFFFF"/>
        </a:lt1>
        <a:dk2>
          <a:srgbClr val="000000"/>
        </a:dk2>
        <a:lt2>
          <a:srgbClr val="B2B2B2"/>
        </a:lt2>
        <a:accent1>
          <a:srgbClr val="BF59B8"/>
        </a:accent1>
        <a:accent2>
          <a:srgbClr val="884183"/>
        </a:accent2>
        <a:accent3>
          <a:srgbClr val="FFFFFF"/>
        </a:accent3>
        <a:accent4>
          <a:srgbClr val="000000"/>
        </a:accent4>
        <a:accent5>
          <a:srgbClr val="DCB5D8"/>
        </a:accent5>
        <a:accent6>
          <a:srgbClr val="7B3A76"/>
        </a:accent6>
        <a:hlink>
          <a:srgbClr val="371535"/>
        </a:hlink>
        <a:folHlink>
          <a:srgbClr val="D99FD5"/>
        </a:folHlink>
      </a:clrScheme>
      <a:clrMap bg1="lt1" tx1="dk1" bg2="lt2" tx2="dk2" accent1="accent1" accent2="accent2" accent3="accent3" accent4="accent4" accent5="accent5" accent6="accent6" hlink="hlink" folHlink="folHlink"/>
    </a:extraClrScheme>
    <a:extraClrScheme>
      <a:clrScheme name="演示设计 4">
        <a:dk1>
          <a:srgbClr val="000000"/>
        </a:dk1>
        <a:lt1>
          <a:srgbClr val="FFFFFF"/>
        </a:lt1>
        <a:dk2>
          <a:srgbClr val="000000"/>
        </a:dk2>
        <a:lt2>
          <a:srgbClr val="C0C0C0"/>
        </a:lt2>
        <a:accent1>
          <a:srgbClr val="B2B2B2"/>
        </a:accent1>
        <a:accent2>
          <a:srgbClr val="5F5F5F"/>
        </a:accent2>
        <a:accent3>
          <a:srgbClr val="FFFFFF"/>
        </a:accent3>
        <a:accent4>
          <a:srgbClr val="000000"/>
        </a:accent4>
        <a:accent5>
          <a:srgbClr val="D5D5D5"/>
        </a:accent5>
        <a:accent6>
          <a:srgbClr val="555555"/>
        </a:accent6>
        <a:hlink>
          <a:srgbClr val="1C1C1C"/>
        </a:hlink>
        <a:folHlink>
          <a:srgbClr val="DDDDDD"/>
        </a:folHlink>
      </a:clrScheme>
      <a:clrMap bg1="lt1" tx1="dk1" bg2="lt2" tx2="dk2" accent1="accent1" accent2="accent2" accent3="accent3" accent4="accent4" accent5="accent5" accent6="accent6" hlink="hlink" folHlink="folHlink"/>
    </a:extraClrScheme>
    <a:extraClrScheme>
      <a:clrScheme name="演示设计 5">
        <a:dk1>
          <a:srgbClr val="000000"/>
        </a:dk1>
        <a:lt1>
          <a:srgbClr val="FFFFFF"/>
        </a:lt1>
        <a:dk2>
          <a:srgbClr val="000000"/>
        </a:dk2>
        <a:lt2>
          <a:srgbClr val="808080"/>
        </a:lt2>
        <a:accent1>
          <a:srgbClr val="FFCC00"/>
        </a:accent1>
        <a:accent2>
          <a:srgbClr val="FF8A15"/>
        </a:accent2>
        <a:accent3>
          <a:srgbClr val="FFFFFF"/>
        </a:accent3>
        <a:accent4>
          <a:srgbClr val="000000"/>
        </a:accent4>
        <a:accent5>
          <a:srgbClr val="FFE2AA"/>
        </a:accent5>
        <a:accent6>
          <a:srgbClr val="E77D12"/>
        </a:accent6>
        <a:hlink>
          <a:srgbClr val="463900"/>
        </a:hlink>
        <a:folHlink>
          <a:srgbClr val="FFF0AF"/>
        </a:folHlink>
      </a:clrScheme>
      <a:clrMap bg1="lt1" tx1="dk1" bg2="lt2" tx2="dk2" accent1="accent1" accent2="accent2" accent3="accent3" accent4="accent4" accent5="accent5" accent6="accent6" hlink="hlink" folHlink="folHlink"/>
    </a:extraClrScheme>
    <a:extraClrScheme>
      <a:clrScheme name="演示设计 6">
        <a:dk1>
          <a:srgbClr val="000000"/>
        </a:dk1>
        <a:lt1>
          <a:srgbClr val="FFFFFF"/>
        </a:lt1>
        <a:dk2>
          <a:srgbClr val="000000"/>
        </a:dk2>
        <a:lt2>
          <a:srgbClr val="808080"/>
        </a:lt2>
        <a:accent1>
          <a:srgbClr val="FF9021"/>
        </a:accent1>
        <a:accent2>
          <a:srgbClr val="DA5800"/>
        </a:accent2>
        <a:accent3>
          <a:srgbClr val="FFFFFF"/>
        </a:accent3>
        <a:accent4>
          <a:srgbClr val="000000"/>
        </a:accent4>
        <a:accent5>
          <a:srgbClr val="FFC6AB"/>
        </a:accent5>
        <a:accent6>
          <a:srgbClr val="C54F00"/>
        </a:accent6>
        <a:hlink>
          <a:srgbClr val="963D00"/>
        </a:hlink>
        <a:folHlink>
          <a:srgbClr val="FFC78F"/>
        </a:folHlink>
      </a:clrScheme>
      <a:clrMap bg1="lt1" tx1="dk1" bg2="lt2" tx2="dk2" accent1="accent1" accent2="accent2" accent3="accent3" accent4="accent4" accent5="accent5" accent6="accent6" hlink="hlink" folHlink="folHlink"/>
    </a:extraClrScheme>
    <a:extraClrScheme>
      <a:clrScheme name="演示设计 7">
        <a:dk1>
          <a:srgbClr val="000000"/>
        </a:dk1>
        <a:lt1>
          <a:srgbClr val="FFFFFF"/>
        </a:lt1>
        <a:dk2>
          <a:srgbClr val="000000"/>
        </a:dk2>
        <a:lt2>
          <a:srgbClr val="C0C0C0"/>
        </a:lt2>
        <a:accent1>
          <a:srgbClr val="5B8CC1"/>
        </a:accent1>
        <a:accent2>
          <a:srgbClr val="2A5682"/>
        </a:accent2>
        <a:accent3>
          <a:srgbClr val="FFFFFF"/>
        </a:accent3>
        <a:accent4>
          <a:srgbClr val="000000"/>
        </a:accent4>
        <a:accent5>
          <a:srgbClr val="B5C5DD"/>
        </a:accent5>
        <a:accent6>
          <a:srgbClr val="254D75"/>
        </a:accent6>
        <a:hlink>
          <a:srgbClr val="002850"/>
        </a:hlink>
        <a:folHlink>
          <a:srgbClr val="66B2FE"/>
        </a:folHlink>
      </a:clrScheme>
      <a:clrMap bg1="lt1" tx1="dk1" bg2="lt2" tx2="dk2" accent1="accent1" accent2="accent2" accent3="accent3" accent4="accent4" accent5="accent5" accent6="accent6" hlink="hlink" folHlink="folHlink"/>
    </a:extraClrScheme>
    <a:extraClrScheme>
      <a:clrScheme name="演示设计 8">
        <a:dk1>
          <a:srgbClr val="000000"/>
        </a:dk1>
        <a:lt1>
          <a:srgbClr val="FFFFFF"/>
        </a:lt1>
        <a:dk2>
          <a:srgbClr val="000000"/>
        </a:dk2>
        <a:lt2>
          <a:srgbClr val="C0C0C0"/>
        </a:lt2>
        <a:accent1>
          <a:srgbClr val="6FC01E"/>
        </a:accent1>
        <a:accent2>
          <a:srgbClr val="4F7913"/>
        </a:accent2>
        <a:accent3>
          <a:srgbClr val="FFFFFF"/>
        </a:accent3>
        <a:accent4>
          <a:srgbClr val="000000"/>
        </a:accent4>
        <a:accent5>
          <a:srgbClr val="BBDCAB"/>
        </a:accent5>
        <a:accent6>
          <a:srgbClr val="476D10"/>
        </a:accent6>
        <a:hlink>
          <a:srgbClr val="26420A"/>
        </a:hlink>
        <a:folHlink>
          <a:srgbClr val="ADE971"/>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17.xml><?xml version="1.0" encoding="utf-8"?>
<a:theme xmlns:a="http://schemas.openxmlformats.org/drawingml/2006/main" name="Office 主题">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18.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演示设计1">
  <a:themeElements>
    <a:clrScheme name="演示设计1 7">
      <a:dk1>
        <a:srgbClr val="000000"/>
      </a:dk1>
      <a:lt1>
        <a:srgbClr val="FFFFFF"/>
      </a:lt1>
      <a:dk2>
        <a:srgbClr val="000000"/>
      </a:dk2>
      <a:lt2>
        <a:srgbClr val="C0C0C0"/>
      </a:lt2>
      <a:accent1>
        <a:srgbClr val="5B8CC1"/>
      </a:accent1>
      <a:accent2>
        <a:srgbClr val="2A5682"/>
      </a:accent2>
      <a:accent3>
        <a:srgbClr val="FFFFFF"/>
      </a:accent3>
      <a:accent4>
        <a:srgbClr val="000000"/>
      </a:accent4>
      <a:accent5>
        <a:srgbClr val="B5C5DD"/>
      </a:accent5>
      <a:accent6>
        <a:srgbClr val="254D75"/>
      </a:accent6>
      <a:hlink>
        <a:srgbClr val="002850"/>
      </a:hlink>
      <a:folHlink>
        <a:srgbClr val="66B2FE"/>
      </a:folHlink>
    </a:clrScheme>
    <a:fontScheme name="演示设计1">
      <a:majorFont>
        <a:latin typeface="Arial"/>
        <a:ea typeface="黑体"/>
        <a:cs typeface=""/>
      </a:majorFont>
      <a:minorFont>
        <a:latin typeface="Arial"/>
        <a:ea typeface="华文细黑"/>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CCFFCC"/>
        </a:solidFill>
        <a:ln w="9525" cap="flat" cmpd="sng" algn="ctr">
          <a:solidFill>
            <a:schemeClr val="tx1"/>
          </a:solidFill>
          <a:prstDash val="solid"/>
          <a:round/>
          <a:headEnd type="none" w="med" len="med"/>
          <a:tailEnd type="none" w="med" len="med"/>
        </a:ln>
      </a:spPr>
      <a:bodyPr vert="horz" wrap="none" lIns="91440" tIns="45720" rIns="91440" bIns="45720" numCol="1" anchor="ctr" anchorCtr="0" compatLnSpc="1"/>
      <a:lstStyle>
        <a:def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defRPr kumimoji="0" lang="zh-CN" sz="1800" b="1" i="0" u="none" strike="noStrike" cap="none" normalizeH="0" baseline="0" smtClean="0">
            <a:ln>
              <a:noFill/>
            </a:ln>
            <a:solidFill>
              <a:schemeClr val="tx1"/>
            </a:solidFill>
            <a:effectLst/>
            <a:latin typeface="Arial" panose="020B0604020202020204" pitchFamily="34" charset="0"/>
            <a:ea typeface="华文细黑" panose="02010600040101010101" pitchFamily="2" charset="-122"/>
          </a:defRPr>
        </a:defPPr>
      </a:lstStyle>
    </a:spDef>
    <a:lnDef>
      <a:spPr bwMode="auto">
        <a:xfrm>
          <a:off x="0" y="0"/>
          <a:ext cx="1" cy="1"/>
        </a:xfrm>
        <a:custGeom>
          <a:avLst/>
          <a:gdLst/>
          <a:ahLst/>
          <a:cxnLst/>
          <a:rect l="0" t="0" r="0" b="0"/>
          <a:pathLst/>
        </a:custGeom>
        <a:solidFill>
          <a:srgbClr val="CCFFCC"/>
        </a:solidFill>
        <a:ln w="9525" cap="flat" cmpd="sng" algn="ctr">
          <a:solidFill>
            <a:schemeClr val="tx1"/>
          </a:solidFill>
          <a:prstDash val="solid"/>
          <a:round/>
          <a:headEnd type="none" w="med" len="med"/>
          <a:tailEnd type="none" w="med" len="med"/>
        </a:ln>
      </a:spPr>
      <a:bodyPr vert="horz" wrap="none" lIns="91440" tIns="45720" rIns="91440" bIns="45720" numCol="1" anchor="ctr" anchorCtr="0" compatLnSpc="1"/>
      <a:lstStyle>
        <a:def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defRPr kumimoji="0" lang="zh-CN" sz="1800" b="1" i="0" u="none" strike="noStrike" cap="none" normalizeH="0" baseline="0" smtClean="0">
            <a:ln>
              <a:noFill/>
            </a:ln>
            <a:solidFill>
              <a:schemeClr val="tx1"/>
            </a:solidFill>
            <a:effectLst/>
            <a:latin typeface="Arial" panose="020B0604020202020204" pitchFamily="34" charset="0"/>
            <a:ea typeface="华文细黑" panose="02010600040101010101" pitchFamily="2" charset="-122"/>
          </a:defRPr>
        </a:defPPr>
      </a:lstStyle>
    </a:lnDef>
  </a:objectDefaults>
  <a:extraClrSchemeLst>
    <a:extraClrScheme>
      <a:clrScheme name="演示设计1 1">
        <a:dk1>
          <a:srgbClr val="000000"/>
        </a:dk1>
        <a:lt1>
          <a:srgbClr val="FFFFFF"/>
        </a:lt1>
        <a:dk2>
          <a:srgbClr val="000000"/>
        </a:dk2>
        <a:lt2>
          <a:srgbClr val="C0C0C0"/>
        </a:lt2>
        <a:accent1>
          <a:srgbClr val="DFE0BE"/>
        </a:accent1>
        <a:accent2>
          <a:srgbClr val="D1D46B"/>
        </a:accent2>
        <a:accent3>
          <a:srgbClr val="FFFFFF"/>
        </a:accent3>
        <a:accent4>
          <a:srgbClr val="000000"/>
        </a:accent4>
        <a:accent5>
          <a:srgbClr val="ECEDDB"/>
        </a:accent5>
        <a:accent6>
          <a:srgbClr val="BDC060"/>
        </a:accent6>
        <a:hlink>
          <a:srgbClr val="3A3B11"/>
        </a:hlink>
        <a:folHlink>
          <a:srgbClr val="EAEBBB"/>
        </a:folHlink>
      </a:clrScheme>
      <a:clrMap bg1="lt1" tx1="dk1" bg2="lt2" tx2="dk2" accent1="accent1" accent2="accent2" accent3="accent3" accent4="accent4" accent5="accent5" accent6="accent6" hlink="hlink" folHlink="folHlink"/>
    </a:extraClrScheme>
    <a:extraClrScheme>
      <a:clrScheme name="演示设计1 2">
        <a:dk1>
          <a:srgbClr val="000000"/>
        </a:dk1>
        <a:lt1>
          <a:srgbClr val="FFFFFF"/>
        </a:lt1>
        <a:dk2>
          <a:srgbClr val="000000"/>
        </a:dk2>
        <a:lt2>
          <a:srgbClr val="B2B2B2"/>
        </a:lt2>
        <a:accent1>
          <a:srgbClr val="FF0517"/>
        </a:accent1>
        <a:accent2>
          <a:srgbClr val="BC000D"/>
        </a:accent2>
        <a:accent3>
          <a:srgbClr val="FFFFFF"/>
        </a:accent3>
        <a:accent4>
          <a:srgbClr val="000000"/>
        </a:accent4>
        <a:accent5>
          <a:srgbClr val="FFAAAB"/>
        </a:accent5>
        <a:accent6>
          <a:srgbClr val="AA000B"/>
        </a:accent6>
        <a:hlink>
          <a:srgbClr val="3A0004"/>
        </a:hlink>
        <a:folHlink>
          <a:srgbClr val="FF7575"/>
        </a:folHlink>
      </a:clrScheme>
      <a:clrMap bg1="lt1" tx1="dk1" bg2="lt2" tx2="dk2" accent1="accent1" accent2="accent2" accent3="accent3" accent4="accent4" accent5="accent5" accent6="accent6" hlink="hlink" folHlink="folHlink"/>
    </a:extraClrScheme>
    <a:extraClrScheme>
      <a:clrScheme name="演示设计1 3">
        <a:dk1>
          <a:srgbClr val="000000"/>
        </a:dk1>
        <a:lt1>
          <a:srgbClr val="FFFFFF"/>
        </a:lt1>
        <a:dk2>
          <a:srgbClr val="000000"/>
        </a:dk2>
        <a:lt2>
          <a:srgbClr val="B2B2B2"/>
        </a:lt2>
        <a:accent1>
          <a:srgbClr val="BF59B8"/>
        </a:accent1>
        <a:accent2>
          <a:srgbClr val="884183"/>
        </a:accent2>
        <a:accent3>
          <a:srgbClr val="FFFFFF"/>
        </a:accent3>
        <a:accent4>
          <a:srgbClr val="000000"/>
        </a:accent4>
        <a:accent5>
          <a:srgbClr val="DCB5D8"/>
        </a:accent5>
        <a:accent6>
          <a:srgbClr val="7B3A76"/>
        </a:accent6>
        <a:hlink>
          <a:srgbClr val="371535"/>
        </a:hlink>
        <a:folHlink>
          <a:srgbClr val="D99FD5"/>
        </a:folHlink>
      </a:clrScheme>
      <a:clrMap bg1="lt1" tx1="dk1" bg2="lt2" tx2="dk2" accent1="accent1" accent2="accent2" accent3="accent3" accent4="accent4" accent5="accent5" accent6="accent6" hlink="hlink" folHlink="folHlink"/>
    </a:extraClrScheme>
    <a:extraClrScheme>
      <a:clrScheme name="演示设计1 4">
        <a:dk1>
          <a:srgbClr val="000000"/>
        </a:dk1>
        <a:lt1>
          <a:srgbClr val="FFFFFF"/>
        </a:lt1>
        <a:dk2>
          <a:srgbClr val="000000"/>
        </a:dk2>
        <a:lt2>
          <a:srgbClr val="C0C0C0"/>
        </a:lt2>
        <a:accent1>
          <a:srgbClr val="B2B2B2"/>
        </a:accent1>
        <a:accent2>
          <a:srgbClr val="5F5F5F"/>
        </a:accent2>
        <a:accent3>
          <a:srgbClr val="FFFFFF"/>
        </a:accent3>
        <a:accent4>
          <a:srgbClr val="000000"/>
        </a:accent4>
        <a:accent5>
          <a:srgbClr val="D5D5D5"/>
        </a:accent5>
        <a:accent6>
          <a:srgbClr val="555555"/>
        </a:accent6>
        <a:hlink>
          <a:srgbClr val="1C1C1C"/>
        </a:hlink>
        <a:folHlink>
          <a:srgbClr val="DDDDDD"/>
        </a:folHlink>
      </a:clrScheme>
      <a:clrMap bg1="lt1" tx1="dk1" bg2="lt2" tx2="dk2" accent1="accent1" accent2="accent2" accent3="accent3" accent4="accent4" accent5="accent5" accent6="accent6" hlink="hlink" folHlink="folHlink"/>
    </a:extraClrScheme>
    <a:extraClrScheme>
      <a:clrScheme name="演示设计1 5">
        <a:dk1>
          <a:srgbClr val="000000"/>
        </a:dk1>
        <a:lt1>
          <a:srgbClr val="FFFFFF"/>
        </a:lt1>
        <a:dk2>
          <a:srgbClr val="000000"/>
        </a:dk2>
        <a:lt2>
          <a:srgbClr val="808080"/>
        </a:lt2>
        <a:accent1>
          <a:srgbClr val="FFCC00"/>
        </a:accent1>
        <a:accent2>
          <a:srgbClr val="FF8A15"/>
        </a:accent2>
        <a:accent3>
          <a:srgbClr val="FFFFFF"/>
        </a:accent3>
        <a:accent4>
          <a:srgbClr val="000000"/>
        </a:accent4>
        <a:accent5>
          <a:srgbClr val="FFE2AA"/>
        </a:accent5>
        <a:accent6>
          <a:srgbClr val="E77D12"/>
        </a:accent6>
        <a:hlink>
          <a:srgbClr val="463900"/>
        </a:hlink>
        <a:folHlink>
          <a:srgbClr val="FFF0AF"/>
        </a:folHlink>
      </a:clrScheme>
      <a:clrMap bg1="lt1" tx1="dk1" bg2="lt2" tx2="dk2" accent1="accent1" accent2="accent2" accent3="accent3" accent4="accent4" accent5="accent5" accent6="accent6" hlink="hlink" folHlink="folHlink"/>
    </a:extraClrScheme>
    <a:extraClrScheme>
      <a:clrScheme name="演示设计1 6">
        <a:dk1>
          <a:srgbClr val="000000"/>
        </a:dk1>
        <a:lt1>
          <a:srgbClr val="FFFFFF"/>
        </a:lt1>
        <a:dk2>
          <a:srgbClr val="000000"/>
        </a:dk2>
        <a:lt2>
          <a:srgbClr val="808080"/>
        </a:lt2>
        <a:accent1>
          <a:srgbClr val="FF9021"/>
        </a:accent1>
        <a:accent2>
          <a:srgbClr val="DA5800"/>
        </a:accent2>
        <a:accent3>
          <a:srgbClr val="FFFFFF"/>
        </a:accent3>
        <a:accent4>
          <a:srgbClr val="000000"/>
        </a:accent4>
        <a:accent5>
          <a:srgbClr val="FFC6AB"/>
        </a:accent5>
        <a:accent6>
          <a:srgbClr val="C54F00"/>
        </a:accent6>
        <a:hlink>
          <a:srgbClr val="963D00"/>
        </a:hlink>
        <a:folHlink>
          <a:srgbClr val="FFC78F"/>
        </a:folHlink>
      </a:clrScheme>
      <a:clrMap bg1="lt1" tx1="dk1" bg2="lt2" tx2="dk2" accent1="accent1" accent2="accent2" accent3="accent3" accent4="accent4" accent5="accent5" accent6="accent6" hlink="hlink" folHlink="folHlink"/>
    </a:extraClrScheme>
    <a:extraClrScheme>
      <a:clrScheme name="演示设计1 7">
        <a:dk1>
          <a:srgbClr val="000000"/>
        </a:dk1>
        <a:lt1>
          <a:srgbClr val="FFFFFF"/>
        </a:lt1>
        <a:dk2>
          <a:srgbClr val="000000"/>
        </a:dk2>
        <a:lt2>
          <a:srgbClr val="C0C0C0"/>
        </a:lt2>
        <a:accent1>
          <a:srgbClr val="5B8CC1"/>
        </a:accent1>
        <a:accent2>
          <a:srgbClr val="2A5682"/>
        </a:accent2>
        <a:accent3>
          <a:srgbClr val="FFFFFF"/>
        </a:accent3>
        <a:accent4>
          <a:srgbClr val="000000"/>
        </a:accent4>
        <a:accent5>
          <a:srgbClr val="B5C5DD"/>
        </a:accent5>
        <a:accent6>
          <a:srgbClr val="254D75"/>
        </a:accent6>
        <a:hlink>
          <a:srgbClr val="002850"/>
        </a:hlink>
        <a:folHlink>
          <a:srgbClr val="66B2FE"/>
        </a:folHlink>
      </a:clrScheme>
      <a:clrMap bg1="lt1" tx1="dk1" bg2="lt2" tx2="dk2" accent1="accent1" accent2="accent2" accent3="accent3" accent4="accent4" accent5="accent5" accent6="accent6" hlink="hlink" folHlink="folHlink"/>
    </a:extraClrScheme>
    <a:extraClrScheme>
      <a:clrScheme name="演示设计1 8">
        <a:dk1>
          <a:srgbClr val="000000"/>
        </a:dk1>
        <a:lt1>
          <a:srgbClr val="FFFFFF"/>
        </a:lt1>
        <a:dk2>
          <a:srgbClr val="000000"/>
        </a:dk2>
        <a:lt2>
          <a:srgbClr val="C0C0C0"/>
        </a:lt2>
        <a:accent1>
          <a:srgbClr val="6FC01E"/>
        </a:accent1>
        <a:accent2>
          <a:srgbClr val="4F7913"/>
        </a:accent2>
        <a:accent3>
          <a:srgbClr val="FFFFFF"/>
        </a:accent3>
        <a:accent4>
          <a:srgbClr val="000000"/>
        </a:accent4>
        <a:accent5>
          <a:srgbClr val="BBDCAB"/>
        </a:accent5>
        <a:accent6>
          <a:srgbClr val="476D10"/>
        </a:accent6>
        <a:hlink>
          <a:srgbClr val="26420A"/>
        </a:hlink>
        <a:folHlink>
          <a:srgbClr val="ADE971"/>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主题2">
  <a:themeElements>
    <a:clrScheme name="主题2 1">
      <a:dk1>
        <a:srgbClr val="000000"/>
      </a:dk1>
      <a:lt1>
        <a:srgbClr val="FFFFFF"/>
      </a:lt1>
      <a:dk2>
        <a:srgbClr val="004074"/>
      </a:dk2>
      <a:lt2>
        <a:srgbClr val="737373"/>
      </a:lt2>
      <a:accent1>
        <a:srgbClr val="2A79D0"/>
      </a:accent1>
      <a:accent2>
        <a:srgbClr val="919191"/>
      </a:accent2>
      <a:accent3>
        <a:srgbClr val="FFFFFF"/>
      </a:accent3>
      <a:accent4>
        <a:srgbClr val="000000"/>
      </a:accent4>
      <a:accent5>
        <a:srgbClr val="ACBEE4"/>
      </a:accent5>
      <a:accent6>
        <a:srgbClr val="838383"/>
      </a:accent6>
      <a:hlink>
        <a:srgbClr val="AEAFAE"/>
      </a:hlink>
      <a:folHlink>
        <a:srgbClr val="C9C9C9"/>
      </a:folHlink>
    </a:clrScheme>
    <a:fontScheme name="主题2">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CCFFCC"/>
        </a:solidFill>
        <a:ln w="9525" cap="flat" cmpd="sng" algn="ctr">
          <a:solidFill>
            <a:schemeClr val="tx1"/>
          </a:solidFill>
          <a:prstDash val="solid"/>
          <a:round/>
          <a:headEnd type="none" w="med" len="med"/>
          <a:tailEnd type="none" w="med" len="med"/>
        </a:ln>
      </a:spPr>
      <a:bodyPr vert="horz" wrap="none" lIns="91440" tIns="45720" rIns="91440" bIns="45720" numCol="1" anchor="ctr" anchorCtr="0" compatLnSpc="1"/>
      <a:lstStyle>
        <a:def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defRPr kumimoji="0" lang="zh-CN" sz="1800" b="1" i="0" u="none" strike="noStrike" cap="none" normalizeH="0" baseline="0" smtClean="0">
            <a:ln>
              <a:noFill/>
            </a:ln>
            <a:solidFill>
              <a:schemeClr val="tx1"/>
            </a:solidFill>
            <a:effectLst/>
            <a:latin typeface="Arial" panose="020B0604020202020204" pitchFamily="34" charset="0"/>
            <a:ea typeface="华文细黑" panose="02010600040101010101" pitchFamily="2" charset="-122"/>
          </a:defRPr>
        </a:defPPr>
      </a:lstStyle>
    </a:spDef>
    <a:lnDef>
      <a:spPr bwMode="auto">
        <a:xfrm>
          <a:off x="0" y="0"/>
          <a:ext cx="1" cy="1"/>
        </a:xfrm>
        <a:custGeom>
          <a:avLst/>
          <a:gdLst/>
          <a:ahLst/>
          <a:cxnLst/>
          <a:rect l="0" t="0" r="0" b="0"/>
          <a:pathLst/>
        </a:custGeom>
        <a:solidFill>
          <a:srgbClr val="CCFFCC"/>
        </a:solidFill>
        <a:ln w="9525" cap="flat" cmpd="sng" algn="ctr">
          <a:solidFill>
            <a:schemeClr val="tx1"/>
          </a:solidFill>
          <a:prstDash val="solid"/>
          <a:round/>
          <a:headEnd type="none" w="med" len="med"/>
          <a:tailEnd type="none" w="med" len="med"/>
        </a:ln>
      </a:spPr>
      <a:bodyPr vert="horz" wrap="none" lIns="91440" tIns="45720" rIns="91440" bIns="45720" numCol="1" anchor="ctr" anchorCtr="0" compatLnSpc="1"/>
      <a:lstStyle>
        <a:def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defRPr kumimoji="0" lang="zh-CN" sz="1800" b="1" i="0" u="none" strike="noStrike" cap="none" normalizeH="0" baseline="0" smtClean="0">
            <a:ln>
              <a:noFill/>
            </a:ln>
            <a:solidFill>
              <a:schemeClr val="tx1"/>
            </a:solidFill>
            <a:effectLst/>
            <a:latin typeface="Arial" panose="020B0604020202020204" pitchFamily="34" charset="0"/>
            <a:ea typeface="华文细黑" panose="02010600040101010101" pitchFamily="2" charset="-122"/>
          </a:defRPr>
        </a:defPPr>
      </a:lstStyle>
    </a:lnDef>
  </a:objectDefaults>
  <a:extraClrSchemeLst>
    <a:extraClrScheme>
      <a:clrScheme name="主题2 1">
        <a:dk1>
          <a:srgbClr val="000000"/>
        </a:dk1>
        <a:lt1>
          <a:srgbClr val="FFFFFF"/>
        </a:lt1>
        <a:dk2>
          <a:srgbClr val="004074"/>
        </a:dk2>
        <a:lt2>
          <a:srgbClr val="737373"/>
        </a:lt2>
        <a:accent1>
          <a:srgbClr val="2A79D0"/>
        </a:accent1>
        <a:accent2>
          <a:srgbClr val="919191"/>
        </a:accent2>
        <a:accent3>
          <a:srgbClr val="FFFFFF"/>
        </a:accent3>
        <a:accent4>
          <a:srgbClr val="000000"/>
        </a:accent4>
        <a:accent5>
          <a:srgbClr val="ACBEE4"/>
        </a:accent5>
        <a:accent6>
          <a:srgbClr val="838383"/>
        </a:accent6>
        <a:hlink>
          <a:srgbClr val="AEAFAE"/>
        </a:hlink>
        <a:folHlink>
          <a:srgbClr val="C9C9C9"/>
        </a:folHlink>
      </a:clrScheme>
      <a:clrMap bg1="lt1" tx1="dk1" bg2="lt2" tx2="dk2" accent1="accent1" accent2="accent2" accent3="accent3" accent4="accent4" accent5="accent5" accent6="accent6" hlink="hlink" folHlink="folHlink"/>
    </a:extraClrScheme>
    <a:extraClrScheme>
      <a:clrScheme name="主题2 2">
        <a:dk1>
          <a:srgbClr val="000000"/>
        </a:dk1>
        <a:lt1>
          <a:srgbClr val="FFFFFF"/>
        </a:lt1>
        <a:dk2>
          <a:srgbClr val="38520E"/>
        </a:dk2>
        <a:lt2>
          <a:srgbClr val="737373"/>
        </a:lt2>
        <a:accent1>
          <a:srgbClr val="6B9B1A"/>
        </a:accent1>
        <a:accent2>
          <a:srgbClr val="919191"/>
        </a:accent2>
        <a:accent3>
          <a:srgbClr val="FFFFFF"/>
        </a:accent3>
        <a:accent4>
          <a:srgbClr val="000000"/>
        </a:accent4>
        <a:accent5>
          <a:srgbClr val="BACBAB"/>
        </a:accent5>
        <a:accent6>
          <a:srgbClr val="838383"/>
        </a:accent6>
        <a:hlink>
          <a:srgbClr val="AEAEAE"/>
        </a:hlink>
        <a:folHlink>
          <a:srgbClr val="C9C9C9"/>
        </a:folHlink>
      </a:clrScheme>
      <a:clrMap bg1="lt1" tx1="dk1" bg2="lt2" tx2="dk2" accent1="accent1" accent2="accent2" accent3="accent3" accent4="accent4" accent5="accent5" accent6="accent6" hlink="hlink" folHlink="folHlink"/>
    </a:extraClrScheme>
    <a:extraClrScheme>
      <a:clrScheme name="主题2 3">
        <a:dk1>
          <a:srgbClr val="000000"/>
        </a:dk1>
        <a:lt1>
          <a:srgbClr val="FFFFFF"/>
        </a:lt1>
        <a:dk2>
          <a:srgbClr val="E24203"/>
        </a:dk2>
        <a:lt2>
          <a:srgbClr val="737373"/>
        </a:lt2>
        <a:accent1>
          <a:srgbClr val="FEA501"/>
        </a:accent1>
        <a:accent2>
          <a:srgbClr val="919191"/>
        </a:accent2>
        <a:accent3>
          <a:srgbClr val="FFFFFF"/>
        </a:accent3>
        <a:accent4>
          <a:srgbClr val="000000"/>
        </a:accent4>
        <a:accent5>
          <a:srgbClr val="FECFAA"/>
        </a:accent5>
        <a:accent6>
          <a:srgbClr val="838383"/>
        </a:accent6>
        <a:hlink>
          <a:srgbClr val="AEAEAE"/>
        </a:hlink>
        <a:folHlink>
          <a:srgbClr val="C9C9C9"/>
        </a:folHlink>
      </a:clrScheme>
      <a:clrMap bg1="lt1" tx1="dk1" bg2="lt2" tx2="dk2" accent1="accent1" accent2="accent2" accent3="accent3" accent4="accent4" accent5="accent5" accent6="accent6" hlink="hlink" folHlink="folHlink"/>
    </a:extraClrScheme>
    <a:extraClrScheme>
      <a:clrScheme name="主题2 4">
        <a:dk1>
          <a:srgbClr val="000000"/>
        </a:dk1>
        <a:lt1>
          <a:srgbClr val="FFFFFF"/>
        </a:lt1>
        <a:dk2>
          <a:srgbClr val="A80404"/>
        </a:dk2>
        <a:lt2>
          <a:srgbClr val="737373"/>
        </a:lt2>
        <a:accent1>
          <a:srgbClr val="D03737"/>
        </a:accent1>
        <a:accent2>
          <a:srgbClr val="919191"/>
        </a:accent2>
        <a:accent3>
          <a:srgbClr val="FFFFFF"/>
        </a:accent3>
        <a:accent4>
          <a:srgbClr val="000000"/>
        </a:accent4>
        <a:accent5>
          <a:srgbClr val="E4AEAE"/>
        </a:accent5>
        <a:accent6>
          <a:srgbClr val="838383"/>
        </a:accent6>
        <a:hlink>
          <a:srgbClr val="AEAEAE"/>
        </a:hlink>
        <a:folHlink>
          <a:srgbClr val="C9C9C9"/>
        </a:folHlink>
      </a:clrScheme>
      <a:clrMap bg1="lt1" tx1="dk1" bg2="lt2" tx2="dk2" accent1="accent1" accent2="accent2" accent3="accent3" accent4="accent4" accent5="accent5" accent6="accent6" hlink="hlink" folHlink="folHlink"/>
    </a:extraClrScheme>
    <a:extraClrScheme>
      <a:clrScheme name="主题2 5">
        <a:dk1>
          <a:srgbClr val="000000"/>
        </a:dk1>
        <a:lt1>
          <a:srgbClr val="FFFFFF"/>
        </a:lt1>
        <a:dk2>
          <a:srgbClr val="5F4B3B"/>
        </a:dk2>
        <a:lt2>
          <a:srgbClr val="737373"/>
        </a:lt2>
        <a:accent1>
          <a:srgbClr val="C8A058"/>
        </a:accent1>
        <a:accent2>
          <a:srgbClr val="919191"/>
        </a:accent2>
        <a:accent3>
          <a:srgbClr val="FFFFFF"/>
        </a:accent3>
        <a:accent4>
          <a:srgbClr val="000000"/>
        </a:accent4>
        <a:accent5>
          <a:srgbClr val="E0CDB4"/>
        </a:accent5>
        <a:accent6>
          <a:srgbClr val="838383"/>
        </a:accent6>
        <a:hlink>
          <a:srgbClr val="AEAFAE"/>
        </a:hlink>
        <a:folHlink>
          <a:srgbClr val="C9C9C9"/>
        </a:folHlink>
      </a:clrScheme>
      <a:clrMap bg1="lt1" tx1="dk1" bg2="lt2" tx2="dk2" accent1="accent1" accent2="accent2" accent3="accent3" accent4="accent4" accent5="accent5" accent6="accent6" hlink="hlink" folHlink="folHlink"/>
    </a:extraClrScheme>
    <a:extraClrScheme>
      <a:clrScheme name="主题2 6">
        <a:dk1>
          <a:srgbClr val="737373"/>
        </a:dk1>
        <a:lt1>
          <a:srgbClr val="FFFFFF"/>
        </a:lt1>
        <a:dk2>
          <a:srgbClr val="000000"/>
        </a:dk2>
        <a:lt2>
          <a:srgbClr val="004074"/>
        </a:lt2>
        <a:accent1>
          <a:srgbClr val="2A79D0"/>
        </a:accent1>
        <a:accent2>
          <a:srgbClr val="919191"/>
        </a:accent2>
        <a:accent3>
          <a:srgbClr val="AAAAAA"/>
        </a:accent3>
        <a:accent4>
          <a:srgbClr val="DADADA"/>
        </a:accent4>
        <a:accent5>
          <a:srgbClr val="ACBEE4"/>
        </a:accent5>
        <a:accent6>
          <a:srgbClr val="838383"/>
        </a:accent6>
        <a:hlink>
          <a:srgbClr val="AEAEAE"/>
        </a:hlink>
        <a:folHlink>
          <a:srgbClr val="C9C9C9"/>
        </a:folHlink>
      </a:clrScheme>
      <a:clrMap bg1="dk2" tx1="lt1" bg2="dk1" tx2="lt2" accent1="accent1" accent2="accent2" accent3="accent3" accent4="accent4" accent5="accent5" accent6="accent6" hlink="hlink" folHlink="folHlink"/>
    </a:extraClrScheme>
    <a:extraClrScheme>
      <a:clrScheme name="主题2 7">
        <a:dk1>
          <a:srgbClr val="737373"/>
        </a:dk1>
        <a:lt1>
          <a:srgbClr val="FFFFFF"/>
        </a:lt1>
        <a:dk2>
          <a:srgbClr val="000000"/>
        </a:dk2>
        <a:lt2>
          <a:srgbClr val="38520E"/>
        </a:lt2>
        <a:accent1>
          <a:srgbClr val="6B9B1A"/>
        </a:accent1>
        <a:accent2>
          <a:srgbClr val="919191"/>
        </a:accent2>
        <a:accent3>
          <a:srgbClr val="AAAAAA"/>
        </a:accent3>
        <a:accent4>
          <a:srgbClr val="DADADA"/>
        </a:accent4>
        <a:accent5>
          <a:srgbClr val="BACBAB"/>
        </a:accent5>
        <a:accent6>
          <a:srgbClr val="838383"/>
        </a:accent6>
        <a:hlink>
          <a:srgbClr val="AEAEAE"/>
        </a:hlink>
        <a:folHlink>
          <a:srgbClr val="C9C9C9"/>
        </a:folHlink>
      </a:clrScheme>
      <a:clrMap bg1="dk2" tx1="lt1" bg2="dk1" tx2="lt2" accent1="accent1" accent2="accent2" accent3="accent3" accent4="accent4" accent5="accent5" accent6="accent6" hlink="hlink" folHlink="folHlink"/>
    </a:extraClrScheme>
    <a:extraClrScheme>
      <a:clrScheme name="主题2 8">
        <a:dk1>
          <a:srgbClr val="737373"/>
        </a:dk1>
        <a:lt1>
          <a:srgbClr val="FFFFFF"/>
        </a:lt1>
        <a:dk2>
          <a:srgbClr val="000000"/>
        </a:dk2>
        <a:lt2>
          <a:srgbClr val="E24203"/>
        </a:lt2>
        <a:accent1>
          <a:srgbClr val="FEA501"/>
        </a:accent1>
        <a:accent2>
          <a:srgbClr val="919191"/>
        </a:accent2>
        <a:accent3>
          <a:srgbClr val="AAAAAA"/>
        </a:accent3>
        <a:accent4>
          <a:srgbClr val="DADADA"/>
        </a:accent4>
        <a:accent5>
          <a:srgbClr val="FECFAA"/>
        </a:accent5>
        <a:accent6>
          <a:srgbClr val="838383"/>
        </a:accent6>
        <a:hlink>
          <a:srgbClr val="AEAEAE"/>
        </a:hlink>
        <a:folHlink>
          <a:srgbClr val="C9C9C9"/>
        </a:folHlink>
      </a:clrScheme>
      <a:clrMap bg1="dk2" tx1="lt1" bg2="dk1" tx2="lt2" accent1="accent1" accent2="accent2" accent3="accent3" accent4="accent4" accent5="accent5" accent6="accent6" hlink="hlink" folHlink="folHlink"/>
    </a:extraClrScheme>
    <a:extraClrScheme>
      <a:clrScheme name="主题2 9">
        <a:dk1>
          <a:srgbClr val="737373"/>
        </a:dk1>
        <a:lt1>
          <a:srgbClr val="FFFFFF"/>
        </a:lt1>
        <a:dk2>
          <a:srgbClr val="000000"/>
        </a:dk2>
        <a:lt2>
          <a:srgbClr val="A80404"/>
        </a:lt2>
        <a:accent1>
          <a:srgbClr val="D03737"/>
        </a:accent1>
        <a:accent2>
          <a:srgbClr val="919191"/>
        </a:accent2>
        <a:accent3>
          <a:srgbClr val="AAAAAA"/>
        </a:accent3>
        <a:accent4>
          <a:srgbClr val="DADADA"/>
        </a:accent4>
        <a:accent5>
          <a:srgbClr val="E4AEAE"/>
        </a:accent5>
        <a:accent6>
          <a:srgbClr val="838383"/>
        </a:accent6>
        <a:hlink>
          <a:srgbClr val="AEAEAE"/>
        </a:hlink>
        <a:folHlink>
          <a:srgbClr val="C9C9C9"/>
        </a:folHlink>
      </a:clrScheme>
      <a:clrMap bg1="dk2" tx1="lt1" bg2="dk1" tx2="lt2" accent1="accent1" accent2="accent2" accent3="accent3" accent4="accent4" accent5="accent5" accent6="accent6" hlink="hlink" folHlink="folHlink"/>
    </a:extraClrScheme>
    <a:extraClrScheme>
      <a:clrScheme name="主题2 10">
        <a:dk1>
          <a:srgbClr val="737373"/>
        </a:dk1>
        <a:lt1>
          <a:srgbClr val="FFFFFF"/>
        </a:lt1>
        <a:dk2>
          <a:srgbClr val="000000"/>
        </a:dk2>
        <a:lt2>
          <a:srgbClr val="5F4B3B"/>
        </a:lt2>
        <a:accent1>
          <a:srgbClr val="C8A058"/>
        </a:accent1>
        <a:accent2>
          <a:srgbClr val="919191"/>
        </a:accent2>
        <a:accent3>
          <a:srgbClr val="AAAAAA"/>
        </a:accent3>
        <a:accent4>
          <a:srgbClr val="DADADA"/>
        </a:accent4>
        <a:accent5>
          <a:srgbClr val="E0CDB4"/>
        </a:accent5>
        <a:accent6>
          <a:srgbClr val="838383"/>
        </a:accent6>
        <a:hlink>
          <a:srgbClr val="AEAEAE"/>
        </a:hlink>
        <a:folHlink>
          <a:srgbClr val="C9C9C9"/>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4.xml><?xml version="1.0" encoding="utf-8"?>
<a:theme xmlns:a="http://schemas.openxmlformats.org/drawingml/2006/main" name="1_演示设计">
  <a:themeElements>
    <a:clrScheme name="1_演示设计 7">
      <a:dk1>
        <a:srgbClr val="000000"/>
      </a:dk1>
      <a:lt1>
        <a:srgbClr val="FFFFFF"/>
      </a:lt1>
      <a:dk2>
        <a:srgbClr val="000000"/>
      </a:dk2>
      <a:lt2>
        <a:srgbClr val="C0C0C0"/>
      </a:lt2>
      <a:accent1>
        <a:srgbClr val="5B8CC1"/>
      </a:accent1>
      <a:accent2>
        <a:srgbClr val="2A5682"/>
      </a:accent2>
      <a:accent3>
        <a:srgbClr val="FFFFFF"/>
      </a:accent3>
      <a:accent4>
        <a:srgbClr val="000000"/>
      </a:accent4>
      <a:accent5>
        <a:srgbClr val="B5C5DD"/>
      </a:accent5>
      <a:accent6>
        <a:srgbClr val="254D75"/>
      </a:accent6>
      <a:hlink>
        <a:srgbClr val="002850"/>
      </a:hlink>
      <a:folHlink>
        <a:srgbClr val="66B2FE"/>
      </a:folHlink>
    </a:clrScheme>
    <a:fontScheme name="1_演示设计">
      <a:majorFont>
        <a:latin typeface="Arial"/>
        <a:ea typeface="黑体"/>
        <a:cs typeface=""/>
      </a:majorFont>
      <a:minorFont>
        <a:latin typeface="Arial"/>
        <a:ea typeface="华文细黑"/>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CCFFCC"/>
        </a:solidFill>
        <a:ln w="9525" cap="flat" cmpd="sng" algn="ctr">
          <a:solidFill>
            <a:schemeClr val="tx1"/>
          </a:solidFill>
          <a:prstDash val="solid"/>
          <a:round/>
          <a:headEnd type="none" w="med" len="med"/>
          <a:tailEnd type="none" w="med" len="med"/>
        </a:ln>
      </a:spPr>
      <a:bodyPr vert="horz" wrap="none" lIns="91440" tIns="45720" rIns="91440" bIns="45720" numCol="1" anchor="ctr" anchorCtr="0" compatLnSpc="1"/>
      <a:lstStyle>
        <a:def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defRPr kumimoji="0" lang="zh-CN" sz="1800" b="1" i="0" u="none" strike="noStrike" cap="none" normalizeH="0" baseline="0" smtClean="0">
            <a:ln>
              <a:noFill/>
            </a:ln>
            <a:solidFill>
              <a:schemeClr val="tx1"/>
            </a:solidFill>
            <a:effectLst/>
            <a:latin typeface="Arial" panose="020B0604020202020204" pitchFamily="34" charset="0"/>
            <a:ea typeface="华文细黑" panose="02010600040101010101" pitchFamily="2" charset="-122"/>
          </a:defRPr>
        </a:defPPr>
      </a:lstStyle>
    </a:spDef>
    <a:lnDef>
      <a:spPr bwMode="auto">
        <a:xfrm>
          <a:off x="0" y="0"/>
          <a:ext cx="1" cy="1"/>
        </a:xfrm>
        <a:custGeom>
          <a:avLst/>
          <a:gdLst/>
          <a:ahLst/>
          <a:cxnLst/>
          <a:rect l="0" t="0" r="0" b="0"/>
          <a:pathLst/>
        </a:custGeom>
        <a:solidFill>
          <a:srgbClr val="CCFFCC"/>
        </a:solidFill>
        <a:ln w="9525" cap="flat" cmpd="sng" algn="ctr">
          <a:solidFill>
            <a:schemeClr val="tx1"/>
          </a:solidFill>
          <a:prstDash val="solid"/>
          <a:round/>
          <a:headEnd type="none" w="med" len="med"/>
          <a:tailEnd type="none" w="med" len="med"/>
        </a:ln>
      </a:spPr>
      <a:bodyPr vert="horz" wrap="none" lIns="91440" tIns="45720" rIns="91440" bIns="45720" numCol="1" anchor="ctr" anchorCtr="0" compatLnSpc="1"/>
      <a:lstStyle>
        <a:def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defRPr kumimoji="0" lang="zh-CN" sz="1800" b="1" i="0" u="none" strike="noStrike" cap="none" normalizeH="0" baseline="0" smtClean="0">
            <a:ln>
              <a:noFill/>
            </a:ln>
            <a:solidFill>
              <a:schemeClr val="tx1"/>
            </a:solidFill>
            <a:effectLst/>
            <a:latin typeface="Arial" panose="020B0604020202020204" pitchFamily="34" charset="0"/>
            <a:ea typeface="华文细黑" panose="02010600040101010101" pitchFamily="2" charset="-122"/>
          </a:defRPr>
        </a:defPPr>
      </a:lstStyle>
    </a:lnDef>
  </a:objectDefaults>
  <a:extraClrSchemeLst>
    <a:extraClrScheme>
      <a:clrScheme name="1_演示设计 1">
        <a:dk1>
          <a:srgbClr val="000000"/>
        </a:dk1>
        <a:lt1>
          <a:srgbClr val="FFFFFF"/>
        </a:lt1>
        <a:dk2>
          <a:srgbClr val="000000"/>
        </a:dk2>
        <a:lt2>
          <a:srgbClr val="C0C0C0"/>
        </a:lt2>
        <a:accent1>
          <a:srgbClr val="DFE0BE"/>
        </a:accent1>
        <a:accent2>
          <a:srgbClr val="D1D46B"/>
        </a:accent2>
        <a:accent3>
          <a:srgbClr val="FFFFFF"/>
        </a:accent3>
        <a:accent4>
          <a:srgbClr val="000000"/>
        </a:accent4>
        <a:accent5>
          <a:srgbClr val="ECEDDB"/>
        </a:accent5>
        <a:accent6>
          <a:srgbClr val="BDC060"/>
        </a:accent6>
        <a:hlink>
          <a:srgbClr val="3A3B11"/>
        </a:hlink>
        <a:folHlink>
          <a:srgbClr val="EAEBBB"/>
        </a:folHlink>
      </a:clrScheme>
      <a:clrMap bg1="lt1" tx1="dk1" bg2="lt2" tx2="dk2" accent1="accent1" accent2="accent2" accent3="accent3" accent4="accent4" accent5="accent5" accent6="accent6" hlink="hlink" folHlink="folHlink"/>
    </a:extraClrScheme>
    <a:extraClrScheme>
      <a:clrScheme name="1_演示设计 2">
        <a:dk1>
          <a:srgbClr val="000000"/>
        </a:dk1>
        <a:lt1>
          <a:srgbClr val="FFFFFF"/>
        </a:lt1>
        <a:dk2>
          <a:srgbClr val="000000"/>
        </a:dk2>
        <a:lt2>
          <a:srgbClr val="B2B2B2"/>
        </a:lt2>
        <a:accent1>
          <a:srgbClr val="FF0517"/>
        </a:accent1>
        <a:accent2>
          <a:srgbClr val="BC000D"/>
        </a:accent2>
        <a:accent3>
          <a:srgbClr val="FFFFFF"/>
        </a:accent3>
        <a:accent4>
          <a:srgbClr val="000000"/>
        </a:accent4>
        <a:accent5>
          <a:srgbClr val="FFAAAB"/>
        </a:accent5>
        <a:accent6>
          <a:srgbClr val="AA000B"/>
        </a:accent6>
        <a:hlink>
          <a:srgbClr val="3A0004"/>
        </a:hlink>
        <a:folHlink>
          <a:srgbClr val="FF7575"/>
        </a:folHlink>
      </a:clrScheme>
      <a:clrMap bg1="lt1" tx1="dk1" bg2="lt2" tx2="dk2" accent1="accent1" accent2="accent2" accent3="accent3" accent4="accent4" accent5="accent5" accent6="accent6" hlink="hlink" folHlink="folHlink"/>
    </a:extraClrScheme>
    <a:extraClrScheme>
      <a:clrScheme name="1_演示设计 3">
        <a:dk1>
          <a:srgbClr val="000000"/>
        </a:dk1>
        <a:lt1>
          <a:srgbClr val="FFFFFF"/>
        </a:lt1>
        <a:dk2>
          <a:srgbClr val="000000"/>
        </a:dk2>
        <a:lt2>
          <a:srgbClr val="B2B2B2"/>
        </a:lt2>
        <a:accent1>
          <a:srgbClr val="BF59B8"/>
        </a:accent1>
        <a:accent2>
          <a:srgbClr val="884183"/>
        </a:accent2>
        <a:accent3>
          <a:srgbClr val="FFFFFF"/>
        </a:accent3>
        <a:accent4>
          <a:srgbClr val="000000"/>
        </a:accent4>
        <a:accent5>
          <a:srgbClr val="DCB5D8"/>
        </a:accent5>
        <a:accent6>
          <a:srgbClr val="7B3A76"/>
        </a:accent6>
        <a:hlink>
          <a:srgbClr val="371535"/>
        </a:hlink>
        <a:folHlink>
          <a:srgbClr val="D99FD5"/>
        </a:folHlink>
      </a:clrScheme>
      <a:clrMap bg1="lt1" tx1="dk1" bg2="lt2" tx2="dk2" accent1="accent1" accent2="accent2" accent3="accent3" accent4="accent4" accent5="accent5" accent6="accent6" hlink="hlink" folHlink="folHlink"/>
    </a:extraClrScheme>
    <a:extraClrScheme>
      <a:clrScheme name="1_演示设计 4">
        <a:dk1>
          <a:srgbClr val="000000"/>
        </a:dk1>
        <a:lt1>
          <a:srgbClr val="FFFFFF"/>
        </a:lt1>
        <a:dk2>
          <a:srgbClr val="000000"/>
        </a:dk2>
        <a:lt2>
          <a:srgbClr val="C0C0C0"/>
        </a:lt2>
        <a:accent1>
          <a:srgbClr val="B2B2B2"/>
        </a:accent1>
        <a:accent2>
          <a:srgbClr val="5F5F5F"/>
        </a:accent2>
        <a:accent3>
          <a:srgbClr val="FFFFFF"/>
        </a:accent3>
        <a:accent4>
          <a:srgbClr val="000000"/>
        </a:accent4>
        <a:accent5>
          <a:srgbClr val="D5D5D5"/>
        </a:accent5>
        <a:accent6>
          <a:srgbClr val="555555"/>
        </a:accent6>
        <a:hlink>
          <a:srgbClr val="1C1C1C"/>
        </a:hlink>
        <a:folHlink>
          <a:srgbClr val="DDDDDD"/>
        </a:folHlink>
      </a:clrScheme>
      <a:clrMap bg1="lt1" tx1="dk1" bg2="lt2" tx2="dk2" accent1="accent1" accent2="accent2" accent3="accent3" accent4="accent4" accent5="accent5" accent6="accent6" hlink="hlink" folHlink="folHlink"/>
    </a:extraClrScheme>
    <a:extraClrScheme>
      <a:clrScheme name="1_演示设计 5">
        <a:dk1>
          <a:srgbClr val="000000"/>
        </a:dk1>
        <a:lt1>
          <a:srgbClr val="FFFFFF"/>
        </a:lt1>
        <a:dk2>
          <a:srgbClr val="000000"/>
        </a:dk2>
        <a:lt2>
          <a:srgbClr val="808080"/>
        </a:lt2>
        <a:accent1>
          <a:srgbClr val="FFCC00"/>
        </a:accent1>
        <a:accent2>
          <a:srgbClr val="FF8A15"/>
        </a:accent2>
        <a:accent3>
          <a:srgbClr val="FFFFFF"/>
        </a:accent3>
        <a:accent4>
          <a:srgbClr val="000000"/>
        </a:accent4>
        <a:accent5>
          <a:srgbClr val="FFE2AA"/>
        </a:accent5>
        <a:accent6>
          <a:srgbClr val="E77D12"/>
        </a:accent6>
        <a:hlink>
          <a:srgbClr val="463900"/>
        </a:hlink>
        <a:folHlink>
          <a:srgbClr val="FFF0AF"/>
        </a:folHlink>
      </a:clrScheme>
      <a:clrMap bg1="lt1" tx1="dk1" bg2="lt2" tx2="dk2" accent1="accent1" accent2="accent2" accent3="accent3" accent4="accent4" accent5="accent5" accent6="accent6" hlink="hlink" folHlink="folHlink"/>
    </a:extraClrScheme>
    <a:extraClrScheme>
      <a:clrScheme name="1_演示设计 6">
        <a:dk1>
          <a:srgbClr val="000000"/>
        </a:dk1>
        <a:lt1>
          <a:srgbClr val="FFFFFF"/>
        </a:lt1>
        <a:dk2>
          <a:srgbClr val="000000"/>
        </a:dk2>
        <a:lt2>
          <a:srgbClr val="808080"/>
        </a:lt2>
        <a:accent1>
          <a:srgbClr val="FF9021"/>
        </a:accent1>
        <a:accent2>
          <a:srgbClr val="DA5800"/>
        </a:accent2>
        <a:accent3>
          <a:srgbClr val="FFFFFF"/>
        </a:accent3>
        <a:accent4>
          <a:srgbClr val="000000"/>
        </a:accent4>
        <a:accent5>
          <a:srgbClr val="FFC6AB"/>
        </a:accent5>
        <a:accent6>
          <a:srgbClr val="C54F00"/>
        </a:accent6>
        <a:hlink>
          <a:srgbClr val="963D00"/>
        </a:hlink>
        <a:folHlink>
          <a:srgbClr val="FFC78F"/>
        </a:folHlink>
      </a:clrScheme>
      <a:clrMap bg1="lt1" tx1="dk1" bg2="lt2" tx2="dk2" accent1="accent1" accent2="accent2" accent3="accent3" accent4="accent4" accent5="accent5" accent6="accent6" hlink="hlink" folHlink="folHlink"/>
    </a:extraClrScheme>
    <a:extraClrScheme>
      <a:clrScheme name="1_演示设计 7">
        <a:dk1>
          <a:srgbClr val="000000"/>
        </a:dk1>
        <a:lt1>
          <a:srgbClr val="FFFFFF"/>
        </a:lt1>
        <a:dk2>
          <a:srgbClr val="000000"/>
        </a:dk2>
        <a:lt2>
          <a:srgbClr val="C0C0C0"/>
        </a:lt2>
        <a:accent1>
          <a:srgbClr val="5B8CC1"/>
        </a:accent1>
        <a:accent2>
          <a:srgbClr val="2A5682"/>
        </a:accent2>
        <a:accent3>
          <a:srgbClr val="FFFFFF"/>
        </a:accent3>
        <a:accent4>
          <a:srgbClr val="000000"/>
        </a:accent4>
        <a:accent5>
          <a:srgbClr val="B5C5DD"/>
        </a:accent5>
        <a:accent6>
          <a:srgbClr val="254D75"/>
        </a:accent6>
        <a:hlink>
          <a:srgbClr val="002850"/>
        </a:hlink>
        <a:folHlink>
          <a:srgbClr val="66B2FE"/>
        </a:folHlink>
      </a:clrScheme>
      <a:clrMap bg1="lt1" tx1="dk1" bg2="lt2" tx2="dk2" accent1="accent1" accent2="accent2" accent3="accent3" accent4="accent4" accent5="accent5" accent6="accent6" hlink="hlink" folHlink="folHlink"/>
    </a:extraClrScheme>
    <a:extraClrScheme>
      <a:clrScheme name="1_演示设计 8">
        <a:dk1>
          <a:srgbClr val="000000"/>
        </a:dk1>
        <a:lt1>
          <a:srgbClr val="FFFFFF"/>
        </a:lt1>
        <a:dk2>
          <a:srgbClr val="000000"/>
        </a:dk2>
        <a:lt2>
          <a:srgbClr val="C0C0C0"/>
        </a:lt2>
        <a:accent1>
          <a:srgbClr val="6FC01E"/>
        </a:accent1>
        <a:accent2>
          <a:srgbClr val="4F7913"/>
        </a:accent2>
        <a:accent3>
          <a:srgbClr val="FFFFFF"/>
        </a:accent3>
        <a:accent4>
          <a:srgbClr val="000000"/>
        </a:accent4>
        <a:accent5>
          <a:srgbClr val="BBDCAB"/>
        </a:accent5>
        <a:accent6>
          <a:srgbClr val="476D10"/>
        </a:accent6>
        <a:hlink>
          <a:srgbClr val="26420A"/>
        </a:hlink>
        <a:folHlink>
          <a:srgbClr val="ADE971"/>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5.xml><?xml version="1.0" encoding="utf-8"?>
<a:theme xmlns:a="http://schemas.openxmlformats.org/drawingml/2006/main" name="1_主题2">
  <a:themeElements>
    <a:clrScheme name="1_主题2 1">
      <a:dk1>
        <a:srgbClr val="000000"/>
      </a:dk1>
      <a:lt1>
        <a:srgbClr val="FFFFFF"/>
      </a:lt1>
      <a:dk2>
        <a:srgbClr val="004074"/>
      </a:dk2>
      <a:lt2>
        <a:srgbClr val="737373"/>
      </a:lt2>
      <a:accent1>
        <a:srgbClr val="2A79D0"/>
      </a:accent1>
      <a:accent2>
        <a:srgbClr val="919191"/>
      </a:accent2>
      <a:accent3>
        <a:srgbClr val="FFFFFF"/>
      </a:accent3>
      <a:accent4>
        <a:srgbClr val="000000"/>
      </a:accent4>
      <a:accent5>
        <a:srgbClr val="ACBEE4"/>
      </a:accent5>
      <a:accent6>
        <a:srgbClr val="838383"/>
      </a:accent6>
      <a:hlink>
        <a:srgbClr val="AEAFAE"/>
      </a:hlink>
      <a:folHlink>
        <a:srgbClr val="C9C9C9"/>
      </a:folHlink>
    </a:clrScheme>
    <a:fontScheme name="1_主题2">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CCFFCC"/>
        </a:solidFill>
        <a:ln w="9525" cap="flat" cmpd="sng" algn="ctr">
          <a:solidFill>
            <a:schemeClr val="tx1"/>
          </a:solidFill>
          <a:prstDash val="solid"/>
          <a:round/>
          <a:headEnd type="none" w="med" len="med"/>
          <a:tailEnd type="none" w="med" len="med"/>
        </a:ln>
      </a:spPr>
      <a:bodyPr vert="horz" wrap="none" lIns="91440" tIns="45720" rIns="91440" bIns="45720" numCol="1" anchor="ctr" anchorCtr="0" compatLnSpc="1"/>
      <a:lstStyle>
        <a:def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defRPr kumimoji="0" lang="zh-CN" sz="1800" b="1" i="0" u="none" strike="noStrike" cap="none" normalizeH="0" baseline="0" smtClean="0">
            <a:ln>
              <a:noFill/>
            </a:ln>
            <a:solidFill>
              <a:schemeClr val="tx1"/>
            </a:solidFill>
            <a:effectLst/>
            <a:latin typeface="Arial" panose="020B0604020202020204" pitchFamily="34" charset="0"/>
            <a:ea typeface="华文细黑" panose="02010600040101010101" pitchFamily="2" charset="-122"/>
          </a:defRPr>
        </a:defPPr>
      </a:lstStyle>
    </a:spDef>
    <a:lnDef>
      <a:spPr bwMode="auto">
        <a:xfrm>
          <a:off x="0" y="0"/>
          <a:ext cx="1" cy="1"/>
        </a:xfrm>
        <a:custGeom>
          <a:avLst/>
          <a:gdLst/>
          <a:ahLst/>
          <a:cxnLst/>
          <a:rect l="0" t="0" r="0" b="0"/>
          <a:pathLst/>
        </a:custGeom>
        <a:solidFill>
          <a:srgbClr val="CCFFCC"/>
        </a:solidFill>
        <a:ln w="9525" cap="flat" cmpd="sng" algn="ctr">
          <a:solidFill>
            <a:schemeClr val="tx1"/>
          </a:solidFill>
          <a:prstDash val="solid"/>
          <a:round/>
          <a:headEnd type="none" w="med" len="med"/>
          <a:tailEnd type="none" w="med" len="med"/>
        </a:ln>
      </a:spPr>
      <a:bodyPr vert="horz" wrap="none" lIns="91440" tIns="45720" rIns="91440" bIns="45720" numCol="1" anchor="ctr" anchorCtr="0" compatLnSpc="1"/>
      <a:lstStyle>
        <a:def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defRPr kumimoji="0" lang="zh-CN" sz="1800" b="1" i="0" u="none" strike="noStrike" cap="none" normalizeH="0" baseline="0" smtClean="0">
            <a:ln>
              <a:noFill/>
            </a:ln>
            <a:solidFill>
              <a:schemeClr val="tx1"/>
            </a:solidFill>
            <a:effectLst/>
            <a:latin typeface="Arial" panose="020B0604020202020204" pitchFamily="34" charset="0"/>
            <a:ea typeface="华文细黑" panose="02010600040101010101" pitchFamily="2" charset="-122"/>
          </a:defRPr>
        </a:defPPr>
      </a:lstStyle>
    </a:lnDef>
  </a:objectDefaults>
  <a:extraClrSchemeLst>
    <a:extraClrScheme>
      <a:clrScheme name="1_主题2 1">
        <a:dk1>
          <a:srgbClr val="000000"/>
        </a:dk1>
        <a:lt1>
          <a:srgbClr val="FFFFFF"/>
        </a:lt1>
        <a:dk2>
          <a:srgbClr val="004074"/>
        </a:dk2>
        <a:lt2>
          <a:srgbClr val="737373"/>
        </a:lt2>
        <a:accent1>
          <a:srgbClr val="2A79D0"/>
        </a:accent1>
        <a:accent2>
          <a:srgbClr val="919191"/>
        </a:accent2>
        <a:accent3>
          <a:srgbClr val="FFFFFF"/>
        </a:accent3>
        <a:accent4>
          <a:srgbClr val="000000"/>
        </a:accent4>
        <a:accent5>
          <a:srgbClr val="ACBEE4"/>
        </a:accent5>
        <a:accent6>
          <a:srgbClr val="838383"/>
        </a:accent6>
        <a:hlink>
          <a:srgbClr val="AEAFAE"/>
        </a:hlink>
        <a:folHlink>
          <a:srgbClr val="C9C9C9"/>
        </a:folHlink>
      </a:clrScheme>
      <a:clrMap bg1="lt1" tx1="dk1" bg2="lt2" tx2="dk2" accent1="accent1" accent2="accent2" accent3="accent3" accent4="accent4" accent5="accent5" accent6="accent6" hlink="hlink" folHlink="folHlink"/>
    </a:extraClrScheme>
    <a:extraClrScheme>
      <a:clrScheme name="1_主题2 2">
        <a:dk1>
          <a:srgbClr val="000000"/>
        </a:dk1>
        <a:lt1>
          <a:srgbClr val="FFFFFF"/>
        </a:lt1>
        <a:dk2>
          <a:srgbClr val="38520E"/>
        </a:dk2>
        <a:lt2>
          <a:srgbClr val="737373"/>
        </a:lt2>
        <a:accent1>
          <a:srgbClr val="6B9B1A"/>
        </a:accent1>
        <a:accent2>
          <a:srgbClr val="919191"/>
        </a:accent2>
        <a:accent3>
          <a:srgbClr val="FFFFFF"/>
        </a:accent3>
        <a:accent4>
          <a:srgbClr val="000000"/>
        </a:accent4>
        <a:accent5>
          <a:srgbClr val="BACBAB"/>
        </a:accent5>
        <a:accent6>
          <a:srgbClr val="838383"/>
        </a:accent6>
        <a:hlink>
          <a:srgbClr val="AEAEAE"/>
        </a:hlink>
        <a:folHlink>
          <a:srgbClr val="C9C9C9"/>
        </a:folHlink>
      </a:clrScheme>
      <a:clrMap bg1="lt1" tx1="dk1" bg2="lt2" tx2="dk2" accent1="accent1" accent2="accent2" accent3="accent3" accent4="accent4" accent5="accent5" accent6="accent6" hlink="hlink" folHlink="folHlink"/>
    </a:extraClrScheme>
    <a:extraClrScheme>
      <a:clrScheme name="1_主题2 3">
        <a:dk1>
          <a:srgbClr val="000000"/>
        </a:dk1>
        <a:lt1>
          <a:srgbClr val="FFFFFF"/>
        </a:lt1>
        <a:dk2>
          <a:srgbClr val="E24203"/>
        </a:dk2>
        <a:lt2>
          <a:srgbClr val="737373"/>
        </a:lt2>
        <a:accent1>
          <a:srgbClr val="FEA501"/>
        </a:accent1>
        <a:accent2>
          <a:srgbClr val="919191"/>
        </a:accent2>
        <a:accent3>
          <a:srgbClr val="FFFFFF"/>
        </a:accent3>
        <a:accent4>
          <a:srgbClr val="000000"/>
        </a:accent4>
        <a:accent5>
          <a:srgbClr val="FECFAA"/>
        </a:accent5>
        <a:accent6>
          <a:srgbClr val="838383"/>
        </a:accent6>
        <a:hlink>
          <a:srgbClr val="AEAEAE"/>
        </a:hlink>
        <a:folHlink>
          <a:srgbClr val="C9C9C9"/>
        </a:folHlink>
      </a:clrScheme>
      <a:clrMap bg1="lt1" tx1="dk1" bg2="lt2" tx2="dk2" accent1="accent1" accent2="accent2" accent3="accent3" accent4="accent4" accent5="accent5" accent6="accent6" hlink="hlink" folHlink="folHlink"/>
    </a:extraClrScheme>
    <a:extraClrScheme>
      <a:clrScheme name="1_主题2 4">
        <a:dk1>
          <a:srgbClr val="000000"/>
        </a:dk1>
        <a:lt1>
          <a:srgbClr val="FFFFFF"/>
        </a:lt1>
        <a:dk2>
          <a:srgbClr val="A80404"/>
        </a:dk2>
        <a:lt2>
          <a:srgbClr val="737373"/>
        </a:lt2>
        <a:accent1>
          <a:srgbClr val="D03737"/>
        </a:accent1>
        <a:accent2>
          <a:srgbClr val="919191"/>
        </a:accent2>
        <a:accent3>
          <a:srgbClr val="FFFFFF"/>
        </a:accent3>
        <a:accent4>
          <a:srgbClr val="000000"/>
        </a:accent4>
        <a:accent5>
          <a:srgbClr val="E4AEAE"/>
        </a:accent5>
        <a:accent6>
          <a:srgbClr val="838383"/>
        </a:accent6>
        <a:hlink>
          <a:srgbClr val="AEAEAE"/>
        </a:hlink>
        <a:folHlink>
          <a:srgbClr val="C9C9C9"/>
        </a:folHlink>
      </a:clrScheme>
      <a:clrMap bg1="lt1" tx1="dk1" bg2="lt2" tx2="dk2" accent1="accent1" accent2="accent2" accent3="accent3" accent4="accent4" accent5="accent5" accent6="accent6" hlink="hlink" folHlink="folHlink"/>
    </a:extraClrScheme>
    <a:extraClrScheme>
      <a:clrScheme name="1_主题2 5">
        <a:dk1>
          <a:srgbClr val="000000"/>
        </a:dk1>
        <a:lt1>
          <a:srgbClr val="FFFFFF"/>
        </a:lt1>
        <a:dk2>
          <a:srgbClr val="5F4B3B"/>
        </a:dk2>
        <a:lt2>
          <a:srgbClr val="737373"/>
        </a:lt2>
        <a:accent1>
          <a:srgbClr val="C8A058"/>
        </a:accent1>
        <a:accent2>
          <a:srgbClr val="919191"/>
        </a:accent2>
        <a:accent3>
          <a:srgbClr val="FFFFFF"/>
        </a:accent3>
        <a:accent4>
          <a:srgbClr val="000000"/>
        </a:accent4>
        <a:accent5>
          <a:srgbClr val="E0CDB4"/>
        </a:accent5>
        <a:accent6>
          <a:srgbClr val="838383"/>
        </a:accent6>
        <a:hlink>
          <a:srgbClr val="AEAFAE"/>
        </a:hlink>
        <a:folHlink>
          <a:srgbClr val="C9C9C9"/>
        </a:folHlink>
      </a:clrScheme>
      <a:clrMap bg1="lt1" tx1="dk1" bg2="lt2" tx2="dk2" accent1="accent1" accent2="accent2" accent3="accent3" accent4="accent4" accent5="accent5" accent6="accent6" hlink="hlink" folHlink="folHlink"/>
    </a:extraClrScheme>
    <a:extraClrScheme>
      <a:clrScheme name="1_主题2 6">
        <a:dk1>
          <a:srgbClr val="737373"/>
        </a:dk1>
        <a:lt1>
          <a:srgbClr val="FFFFFF"/>
        </a:lt1>
        <a:dk2>
          <a:srgbClr val="000000"/>
        </a:dk2>
        <a:lt2>
          <a:srgbClr val="004074"/>
        </a:lt2>
        <a:accent1>
          <a:srgbClr val="2A79D0"/>
        </a:accent1>
        <a:accent2>
          <a:srgbClr val="919191"/>
        </a:accent2>
        <a:accent3>
          <a:srgbClr val="AAAAAA"/>
        </a:accent3>
        <a:accent4>
          <a:srgbClr val="DADADA"/>
        </a:accent4>
        <a:accent5>
          <a:srgbClr val="ACBEE4"/>
        </a:accent5>
        <a:accent6>
          <a:srgbClr val="838383"/>
        </a:accent6>
        <a:hlink>
          <a:srgbClr val="AEAEAE"/>
        </a:hlink>
        <a:folHlink>
          <a:srgbClr val="C9C9C9"/>
        </a:folHlink>
      </a:clrScheme>
      <a:clrMap bg1="dk2" tx1="lt1" bg2="dk1" tx2="lt2" accent1="accent1" accent2="accent2" accent3="accent3" accent4="accent4" accent5="accent5" accent6="accent6" hlink="hlink" folHlink="folHlink"/>
    </a:extraClrScheme>
    <a:extraClrScheme>
      <a:clrScheme name="1_主题2 7">
        <a:dk1>
          <a:srgbClr val="737373"/>
        </a:dk1>
        <a:lt1>
          <a:srgbClr val="FFFFFF"/>
        </a:lt1>
        <a:dk2>
          <a:srgbClr val="000000"/>
        </a:dk2>
        <a:lt2>
          <a:srgbClr val="38520E"/>
        </a:lt2>
        <a:accent1>
          <a:srgbClr val="6B9B1A"/>
        </a:accent1>
        <a:accent2>
          <a:srgbClr val="919191"/>
        </a:accent2>
        <a:accent3>
          <a:srgbClr val="AAAAAA"/>
        </a:accent3>
        <a:accent4>
          <a:srgbClr val="DADADA"/>
        </a:accent4>
        <a:accent5>
          <a:srgbClr val="BACBAB"/>
        </a:accent5>
        <a:accent6>
          <a:srgbClr val="838383"/>
        </a:accent6>
        <a:hlink>
          <a:srgbClr val="AEAEAE"/>
        </a:hlink>
        <a:folHlink>
          <a:srgbClr val="C9C9C9"/>
        </a:folHlink>
      </a:clrScheme>
      <a:clrMap bg1="dk2" tx1="lt1" bg2="dk1" tx2="lt2" accent1="accent1" accent2="accent2" accent3="accent3" accent4="accent4" accent5="accent5" accent6="accent6" hlink="hlink" folHlink="folHlink"/>
    </a:extraClrScheme>
    <a:extraClrScheme>
      <a:clrScheme name="1_主题2 8">
        <a:dk1>
          <a:srgbClr val="737373"/>
        </a:dk1>
        <a:lt1>
          <a:srgbClr val="FFFFFF"/>
        </a:lt1>
        <a:dk2>
          <a:srgbClr val="000000"/>
        </a:dk2>
        <a:lt2>
          <a:srgbClr val="E24203"/>
        </a:lt2>
        <a:accent1>
          <a:srgbClr val="FEA501"/>
        </a:accent1>
        <a:accent2>
          <a:srgbClr val="919191"/>
        </a:accent2>
        <a:accent3>
          <a:srgbClr val="AAAAAA"/>
        </a:accent3>
        <a:accent4>
          <a:srgbClr val="DADADA"/>
        </a:accent4>
        <a:accent5>
          <a:srgbClr val="FECFAA"/>
        </a:accent5>
        <a:accent6>
          <a:srgbClr val="838383"/>
        </a:accent6>
        <a:hlink>
          <a:srgbClr val="AEAEAE"/>
        </a:hlink>
        <a:folHlink>
          <a:srgbClr val="C9C9C9"/>
        </a:folHlink>
      </a:clrScheme>
      <a:clrMap bg1="dk2" tx1="lt1" bg2="dk1" tx2="lt2" accent1="accent1" accent2="accent2" accent3="accent3" accent4="accent4" accent5="accent5" accent6="accent6" hlink="hlink" folHlink="folHlink"/>
    </a:extraClrScheme>
    <a:extraClrScheme>
      <a:clrScheme name="1_主题2 9">
        <a:dk1>
          <a:srgbClr val="737373"/>
        </a:dk1>
        <a:lt1>
          <a:srgbClr val="FFFFFF"/>
        </a:lt1>
        <a:dk2>
          <a:srgbClr val="000000"/>
        </a:dk2>
        <a:lt2>
          <a:srgbClr val="A80404"/>
        </a:lt2>
        <a:accent1>
          <a:srgbClr val="D03737"/>
        </a:accent1>
        <a:accent2>
          <a:srgbClr val="919191"/>
        </a:accent2>
        <a:accent3>
          <a:srgbClr val="AAAAAA"/>
        </a:accent3>
        <a:accent4>
          <a:srgbClr val="DADADA"/>
        </a:accent4>
        <a:accent5>
          <a:srgbClr val="E4AEAE"/>
        </a:accent5>
        <a:accent6>
          <a:srgbClr val="838383"/>
        </a:accent6>
        <a:hlink>
          <a:srgbClr val="AEAEAE"/>
        </a:hlink>
        <a:folHlink>
          <a:srgbClr val="C9C9C9"/>
        </a:folHlink>
      </a:clrScheme>
      <a:clrMap bg1="dk2" tx1="lt1" bg2="dk1" tx2="lt2" accent1="accent1" accent2="accent2" accent3="accent3" accent4="accent4" accent5="accent5" accent6="accent6" hlink="hlink" folHlink="folHlink"/>
    </a:extraClrScheme>
    <a:extraClrScheme>
      <a:clrScheme name="1_主题2 10">
        <a:dk1>
          <a:srgbClr val="737373"/>
        </a:dk1>
        <a:lt1>
          <a:srgbClr val="FFFFFF"/>
        </a:lt1>
        <a:dk2>
          <a:srgbClr val="000000"/>
        </a:dk2>
        <a:lt2>
          <a:srgbClr val="5F4B3B"/>
        </a:lt2>
        <a:accent1>
          <a:srgbClr val="C8A058"/>
        </a:accent1>
        <a:accent2>
          <a:srgbClr val="919191"/>
        </a:accent2>
        <a:accent3>
          <a:srgbClr val="AAAAAA"/>
        </a:accent3>
        <a:accent4>
          <a:srgbClr val="DADADA"/>
        </a:accent4>
        <a:accent5>
          <a:srgbClr val="E0CDB4"/>
        </a:accent5>
        <a:accent6>
          <a:srgbClr val="838383"/>
        </a:accent6>
        <a:hlink>
          <a:srgbClr val="AEAEAE"/>
        </a:hlink>
        <a:folHlink>
          <a:srgbClr val="C9C9C9"/>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6.xml><?xml version="1.0" encoding="utf-8"?>
<a:theme xmlns:a="http://schemas.openxmlformats.org/drawingml/2006/main" name="2_主题2">
  <a:themeElements>
    <a:clrScheme name="2_主题2 1">
      <a:dk1>
        <a:srgbClr val="000000"/>
      </a:dk1>
      <a:lt1>
        <a:srgbClr val="FFFFFF"/>
      </a:lt1>
      <a:dk2>
        <a:srgbClr val="004074"/>
      </a:dk2>
      <a:lt2>
        <a:srgbClr val="737373"/>
      </a:lt2>
      <a:accent1>
        <a:srgbClr val="2A79D0"/>
      </a:accent1>
      <a:accent2>
        <a:srgbClr val="919191"/>
      </a:accent2>
      <a:accent3>
        <a:srgbClr val="FFFFFF"/>
      </a:accent3>
      <a:accent4>
        <a:srgbClr val="000000"/>
      </a:accent4>
      <a:accent5>
        <a:srgbClr val="ACBEE4"/>
      </a:accent5>
      <a:accent6>
        <a:srgbClr val="838383"/>
      </a:accent6>
      <a:hlink>
        <a:srgbClr val="AEAFAE"/>
      </a:hlink>
      <a:folHlink>
        <a:srgbClr val="C9C9C9"/>
      </a:folHlink>
    </a:clrScheme>
    <a:fontScheme name="2_主题2">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CCFFCC"/>
        </a:solidFill>
        <a:ln w="9525" cap="flat" cmpd="sng" algn="ctr">
          <a:solidFill>
            <a:schemeClr val="tx1"/>
          </a:solidFill>
          <a:prstDash val="solid"/>
          <a:round/>
          <a:headEnd type="none" w="med" len="med"/>
          <a:tailEnd type="none" w="med" len="med"/>
        </a:ln>
      </a:spPr>
      <a:bodyPr vert="horz" wrap="none" lIns="91440" tIns="45720" rIns="91440" bIns="45720" numCol="1" anchor="ctr" anchorCtr="0" compatLnSpc="1"/>
      <a:lstStyle>
        <a:def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defRPr kumimoji="0" lang="zh-CN" sz="1800" b="1" i="0" u="none" strike="noStrike" cap="none" normalizeH="0" baseline="0" smtClean="0">
            <a:ln>
              <a:noFill/>
            </a:ln>
            <a:solidFill>
              <a:schemeClr val="tx1"/>
            </a:solidFill>
            <a:effectLst/>
            <a:latin typeface="Arial" panose="020B0604020202020204" pitchFamily="34" charset="0"/>
            <a:ea typeface="华文细黑" panose="02010600040101010101" pitchFamily="2" charset="-122"/>
          </a:defRPr>
        </a:defPPr>
      </a:lstStyle>
    </a:spDef>
    <a:lnDef>
      <a:spPr bwMode="auto">
        <a:xfrm>
          <a:off x="0" y="0"/>
          <a:ext cx="1" cy="1"/>
        </a:xfrm>
        <a:custGeom>
          <a:avLst/>
          <a:gdLst/>
          <a:ahLst/>
          <a:cxnLst/>
          <a:rect l="0" t="0" r="0" b="0"/>
          <a:pathLst/>
        </a:custGeom>
        <a:solidFill>
          <a:srgbClr val="CCFFCC"/>
        </a:solidFill>
        <a:ln w="9525" cap="flat" cmpd="sng" algn="ctr">
          <a:solidFill>
            <a:schemeClr val="tx1"/>
          </a:solidFill>
          <a:prstDash val="solid"/>
          <a:round/>
          <a:headEnd type="none" w="med" len="med"/>
          <a:tailEnd type="none" w="med" len="med"/>
        </a:ln>
      </a:spPr>
      <a:bodyPr vert="horz" wrap="none" lIns="91440" tIns="45720" rIns="91440" bIns="45720" numCol="1" anchor="ctr" anchorCtr="0" compatLnSpc="1"/>
      <a:lstStyle>
        <a:def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defRPr kumimoji="0" lang="zh-CN" sz="1800" b="1" i="0" u="none" strike="noStrike" cap="none" normalizeH="0" baseline="0" smtClean="0">
            <a:ln>
              <a:noFill/>
            </a:ln>
            <a:solidFill>
              <a:schemeClr val="tx1"/>
            </a:solidFill>
            <a:effectLst/>
            <a:latin typeface="Arial" panose="020B0604020202020204" pitchFamily="34" charset="0"/>
            <a:ea typeface="华文细黑" panose="02010600040101010101" pitchFamily="2" charset="-122"/>
          </a:defRPr>
        </a:defPPr>
      </a:lstStyle>
    </a:lnDef>
  </a:objectDefaults>
  <a:extraClrSchemeLst>
    <a:extraClrScheme>
      <a:clrScheme name="2_主题2 1">
        <a:dk1>
          <a:srgbClr val="000000"/>
        </a:dk1>
        <a:lt1>
          <a:srgbClr val="FFFFFF"/>
        </a:lt1>
        <a:dk2>
          <a:srgbClr val="004074"/>
        </a:dk2>
        <a:lt2>
          <a:srgbClr val="737373"/>
        </a:lt2>
        <a:accent1>
          <a:srgbClr val="2A79D0"/>
        </a:accent1>
        <a:accent2>
          <a:srgbClr val="919191"/>
        </a:accent2>
        <a:accent3>
          <a:srgbClr val="FFFFFF"/>
        </a:accent3>
        <a:accent4>
          <a:srgbClr val="000000"/>
        </a:accent4>
        <a:accent5>
          <a:srgbClr val="ACBEE4"/>
        </a:accent5>
        <a:accent6>
          <a:srgbClr val="838383"/>
        </a:accent6>
        <a:hlink>
          <a:srgbClr val="AEAFAE"/>
        </a:hlink>
        <a:folHlink>
          <a:srgbClr val="C9C9C9"/>
        </a:folHlink>
      </a:clrScheme>
      <a:clrMap bg1="lt1" tx1="dk1" bg2="lt2" tx2="dk2" accent1="accent1" accent2="accent2" accent3="accent3" accent4="accent4" accent5="accent5" accent6="accent6" hlink="hlink" folHlink="folHlink"/>
    </a:extraClrScheme>
    <a:extraClrScheme>
      <a:clrScheme name="2_主题2 2">
        <a:dk1>
          <a:srgbClr val="000000"/>
        </a:dk1>
        <a:lt1>
          <a:srgbClr val="FFFFFF"/>
        </a:lt1>
        <a:dk2>
          <a:srgbClr val="38520E"/>
        </a:dk2>
        <a:lt2>
          <a:srgbClr val="737373"/>
        </a:lt2>
        <a:accent1>
          <a:srgbClr val="6B9B1A"/>
        </a:accent1>
        <a:accent2>
          <a:srgbClr val="919191"/>
        </a:accent2>
        <a:accent3>
          <a:srgbClr val="FFFFFF"/>
        </a:accent3>
        <a:accent4>
          <a:srgbClr val="000000"/>
        </a:accent4>
        <a:accent5>
          <a:srgbClr val="BACBAB"/>
        </a:accent5>
        <a:accent6>
          <a:srgbClr val="838383"/>
        </a:accent6>
        <a:hlink>
          <a:srgbClr val="AEAEAE"/>
        </a:hlink>
        <a:folHlink>
          <a:srgbClr val="C9C9C9"/>
        </a:folHlink>
      </a:clrScheme>
      <a:clrMap bg1="lt1" tx1="dk1" bg2="lt2" tx2="dk2" accent1="accent1" accent2="accent2" accent3="accent3" accent4="accent4" accent5="accent5" accent6="accent6" hlink="hlink" folHlink="folHlink"/>
    </a:extraClrScheme>
    <a:extraClrScheme>
      <a:clrScheme name="2_主题2 3">
        <a:dk1>
          <a:srgbClr val="000000"/>
        </a:dk1>
        <a:lt1>
          <a:srgbClr val="FFFFFF"/>
        </a:lt1>
        <a:dk2>
          <a:srgbClr val="E24203"/>
        </a:dk2>
        <a:lt2>
          <a:srgbClr val="737373"/>
        </a:lt2>
        <a:accent1>
          <a:srgbClr val="FEA501"/>
        </a:accent1>
        <a:accent2>
          <a:srgbClr val="919191"/>
        </a:accent2>
        <a:accent3>
          <a:srgbClr val="FFFFFF"/>
        </a:accent3>
        <a:accent4>
          <a:srgbClr val="000000"/>
        </a:accent4>
        <a:accent5>
          <a:srgbClr val="FECFAA"/>
        </a:accent5>
        <a:accent6>
          <a:srgbClr val="838383"/>
        </a:accent6>
        <a:hlink>
          <a:srgbClr val="AEAEAE"/>
        </a:hlink>
        <a:folHlink>
          <a:srgbClr val="C9C9C9"/>
        </a:folHlink>
      </a:clrScheme>
      <a:clrMap bg1="lt1" tx1="dk1" bg2="lt2" tx2="dk2" accent1="accent1" accent2="accent2" accent3="accent3" accent4="accent4" accent5="accent5" accent6="accent6" hlink="hlink" folHlink="folHlink"/>
    </a:extraClrScheme>
    <a:extraClrScheme>
      <a:clrScheme name="2_主题2 4">
        <a:dk1>
          <a:srgbClr val="000000"/>
        </a:dk1>
        <a:lt1>
          <a:srgbClr val="FFFFFF"/>
        </a:lt1>
        <a:dk2>
          <a:srgbClr val="A80404"/>
        </a:dk2>
        <a:lt2>
          <a:srgbClr val="737373"/>
        </a:lt2>
        <a:accent1>
          <a:srgbClr val="D03737"/>
        </a:accent1>
        <a:accent2>
          <a:srgbClr val="919191"/>
        </a:accent2>
        <a:accent3>
          <a:srgbClr val="FFFFFF"/>
        </a:accent3>
        <a:accent4>
          <a:srgbClr val="000000"/>
        </a:accent4>
        <a:accent5>
          <a:srgbClr val="E4AEAE"/>
        </a:accent5>
        <a:accent6>
          <a:srgbClr val="838383"/>
        </a:accent6>
        <a:hlink>
          <a:srgbClr val="AEAEAE"/>
        </a:hlink>
        <a:folHlink>
          <a:srgbClr val="C9C9C9"/>
        </a:folHlink>
      </a:clrScheme>
      <a:clrMap bg1="lt1" tx1="dk1" bg2="lt2" tx2="dk2" accent1="accent1" accent2="accent2" accent3="accent3" accent4="accent4" accent5="accent5" accent6="accent6" hlink="hlink" folHlink="folHlink"/>
    </a:extraClrScheme>
    <a:extraClrScheme>
      <a:clrScheme name="2_主题2 5">
        <a:dk1>
          <a:srgbClr val="000000"/>
        </a:dk1>
        <a:lt1>
          <a:srgbClr val="FFFFFF"/>
        </a:lt1>
        <a:dk2>
          <a:srgbClr val="5F4B3B"/>
        </a:dk2>
        <a:lt2>
          <a:srgbClr val="737373"/>
        </a:lt2>
        <a:accent1>
          <a:srgbClr val="C8A058"/>
        </a:accent1>
        <a:accent2>
          <a:srgbClr val="919191"/>
        </a:accent2>
        <a:accent3>
          <a:srgbClr val="FFFFFF"/>
        </a:accent3>
        <a:accent4>
          <a:srgbClr val="000000"/>
        </a:accent4>
        <a:accent5>
          <a:srgbClr val="E0CDB4"/>
        </a:accent5>
        <a:accent6>
          <a:srgbClr val="838383"/>
        </a:accent6>
        <a:hlink>
          <a:srgbClr val="AEAFAE"/>
        </a:hlink>
        <a:folHlink>
          <a:srgbClr val="C9C9C9"/>
        </a:folHlink>
      </a:clrScheme>
      <a:clrMap bg1="lt1" tx1="dk1" bg2="lt2" tx2="dk2" accent1="accent1" accent2="accent2" accent3="accent3" accent4="accent4" accent5="accent5" accent6="accent6" hlink="hlink" folHlink="folHlink"/>
    </a:extraClrScheme>
    <a:extraClrScheme>
      <a:clrScheme name="2_主题2 6">
        <a:dk1>
          <a:srgbClr val="737373"/>
        </a:dk1>
        <a:lt1>
          <a:srgbClr val="FFFFFF"/>
        </a:lt1>
        <a:dk2>
          <a:srgbClr val="000000"/>
        </a:dk2>
        <a:lt2>
          <a:srgbClr val="004074"/>
        </a:lt2>
        <a:accent1>
          <a:srgbClr val="2A79D0"/>
        </a:accent1>
        <a:accent2>
          <a:srgbClr val="919191"/>
        </a:accent2>
        <a:accent3>
          <a:srgbClr val="AAAAAA"/>
        </a:accent3>
        <a:accent4>
          <a:srgbClr val="DADADA"/>
        </a:accent4>
        <a:accent5>
          <a:srgbClr val="ACBEE4"/>
        </a:accent5>
        <a:accent6>
          <a:srgbClr val="838383"/>
        </a:accent6>
        <a:hlink>
          <a:srgbClr val="AEAEAE"/>
        </a:hlink>
        <a:folHlink>
          <a:srgbClr val="C9C9C9"/>
        </a:folHlink>
      </a:clrScheme>
      <a:clrMap bg1="dk2" tx1="lt1" bg2="dk1" tx2="lt2" accent1="accent1" accent2="accent2" accent3="accent3" accent4="accent4" accent5="accent5" accent6="accent6" hlink="hlink" folHlink="folHlink"/>
    </a:extraClrScheme>
    <a:extraClrScheme>
      <a:clrScheme name="2_主题2 7">
        <a:dk1>
          <a:srgbClr val="737373"/>
        </a:dk1>
        <a:lt1>
          <a:srgbClr val="FFFFFF"/>
        </a:lt1>
        <a:dk2>
          <a:srgbClr val="000000"/>
        </a:dk2>
        <a:lt2>
          <a:srgbClr val="38520E"/>
        </a:lt2>
        <a:accent1>
          <a:srgbClr val="6B9B1A"/>
        </a:accent1>
        <a:accent2>
          <a:srgbClr val="919191"/>
        </a:accent2>
        <a:accent3>
          <a:srgbClr val="AAAAAA"/>
        </a:accent3>
        <a:accent4>
          <a:srgbClr val="DADADA"/>
        </a:accent4>
        <a:accent5>
          <a:srgbClr val="BACBAB"/>
        </a:accent5>
        <a:accent6>
          <a:srgbClr val="838383"/>
        </a:accent6>
        <a:hlink>
          <a:srgbClr val="AEAEAE"/>
        </a:hlink>
        <a:folHlink>
          <a:srgbClr val="C9C9C9"/>
        </a:folHlink>
      </a:clrScheme>
      <a:clrMap bg1="dk2" tx1="lt1" bg2="dk1" tx2="lt2" accent1="accent1" accent2="accent2" accent3="accent3" accent4="accent4" accent5="accent5" accent6="accent6" hlink="hlink" folHlink="folHlink"/>
    </a:extraClrScheme>
    <a:extraClrScheme>
      <a:clrScheme name="2_主题2 8">
        <a:dk1>
          <a:srgbClr val="737373"/>
        </a:dk1>
        <a:lt1>
          <a:srgbClr val="FFFFFF"/>
        </a:lt1>
        <a:dk2>
          <a:srgbClr val="000000"/>
        </a:dk2>
        <a:lt2>
          <a:srgbClr val="E24203"/>
        </a:lt2>
        <a:accent1>
          <a:srgbClr val="FEA501"/>
        </a:accent1>
        <a:accent2>
          <a:srgbClr val="919191"/>
        </a:accent2>
        <a:accent3>
          <a:srgbClr val="AAAAAA"/>
        </a:accent3>
        <a:accent4>
          <a:srgbClr val="DADADA"/>
        </a:accent4>
        <a:accent5>
          <a:srgbClr val="FECFAA"/>
        </a:accent5>
        <a:accent6>
          <a:srgbClr val="838383"/>
        </a:accent6>
        <a:hlink>
          <a:srgbClr val="AEAEAE"/>
        </a:hlink>
        <a:folHlink>
          <a:srgbClr val="C9C9C9"/>
        </a:folHlink>
      </a:clrScheme>
      <a:clrMap bg1="dk2" tx1="lt1" bg2="dk1" tx2="lt2" accent1="accent1" accent2="accent2" accent3="accent3" accent4="accent4" accent5="accent5" accent6="accent6" hlink="hlink" folHlink="folHlink"/>
    </a:extraClrScheme>
    <a:extraClrScheme>
      <a:clrScheme name="2_主题2 9">
        <a:dk1>
          <a:srgbClr val="737373"/>
        </a:dk1>
        <a:lt1>
          <a:srgbClr val="FFFFFF"/>
        </a:lt1>
        <a:dk2>
          <a:srgbClr val="000000"/>
        </a:dk2>
        <a:lt2>
          <a:srgbClr val="A80404"/>
        </a:lt2>
        <a:accent1>
          <a:srgbClr val="D03737"/>
        </a:accent1>
        <a:accent2>
          <a:srgbClr val="919191"/>
        </a:accent2>
        <a:accent3>
          <a:srgbClr val="AAAAAA"/>
        </a:accent3>
        <a:accent4>
          <a:srgbClr val="DADADA"/>
        </a:accent4>
        <a:accent5>
          <a:srgbClr val="E4AEAE"/>
        </a:accent5>
        <a:accent6>
          <a:srgbClr val="838383"/>
        </a:accent6>
        <a:hlink>
          <a:srgbClr val="AEAEAE"/>
        </a:hlink>
        <a:folHlink>
          <a:srgbClr val="C9C9C9"/>
        </a:folHlink>
      </a:clrScheme>
      <a:clrMap bg1="dk2" tx1="lt1" bg2="dk1" tx2="lt2" accent1="accent1" accent2="accent2" accent3="accent3" accent4="accent4" accent5="accent5" accent6="accent6" hlink="hlink" folHlink="folHlink"/>
    </a:extraClrScheme>
    <a:extraClrScheme>
      <a:clrScheme name="2_主题2 10">
        <a:dk1>
          <a:srgbClr val="737373"/>
        </a:dk1>
        <a:lt1>
          <a:srgbClr val="FFFFFF"/>
        </a:lt1>
        <a:dk2>
          <a:srgbClr val="000000"/>
        </a:dk2>
        <a:lt2>
          <a:srgbClr val="5F4B3B"/>
        </a:lt2>
        <a:accent1>
          <a:srgbClr val="C8A058"/>
        </a:accent1>
        <a:accent2>
          <a:srgbClr val="919191"/>
        </a:accent2>
        <a:accent3>
          <a:srgbClr val="AAAAAA"/>
        </a:accent3>
        <a:accent4>
          <a:srgbClr val="DADADA"/>
        </a:accent4>
        <a:accent5>
          <a:srgbClr val="E0CDB4"/>
        </a:accent5>
        <a:accent6>
          <a:srgbClr val="838383"/>
        </a:accent6>
        <a:hlink>
          <a:srgbClr val="AEAEAE"/>
        </a:hlink>
        <a:folHlink>
          <a:srgbClr val="C9C9C9"/>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7.xml><?xml version="1.0" encoding="utf-8"?>
<a:theme xmlns:a="http://schemas.openxmlformats.org/drawingml/2006/main" name="3_主题2">
  <a:themeElements>
    <a:clrScheme name="3_主题2 1">
      <a:dk1>
        <a:srgbClr val="000000"/>
      </a:dk1>
      <a:lt1>
        <a:srgbClr val="FFFFFF"/>
      </a:lt1>
      <a:dk2>
        <a:srgbClr val="004074"/>
      </a:dk2>
      <a:lt2>
        <a:srgbClr val="737373"/>
      </a:lt2>
      <a:accent1>
        <a:srgbClr val="2A79D0"/>
      </a:accent1>
      <a:accent2>
        <a:srgbClr val="919191"/>
      </a:accent2>
      <a:accent3>
        <a:srgbClr val="FFFFFF"/>
      </a:accent3>
      <a:accent4>
        <a:srgbClr val="000000"/>
      </a:accent4>
      <a:accent5>
        <a:srgbClr val="ACBEE4"/>
      </a:accent5>
      <a:accent6>
        <a:srgbClr val="838383"/>
      </a:accent6>
      <a:hlink>
        <a:srgbClr val="AEAFAE"/>
      </a:hlink>
      <a:folHlink>
        <a:srgbClr val="C9C9C9"/>
      </a:folHlink>
    </a:clrScheme>
    <a:fontScheme name="3_主题2">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CCFFCC"/>
        </a:solidFill>
        <a:ln w="9525" cap="flat" cmpd="sng" algn="ctr">
          <a:solidFill>
            <a:schemeClr val="tx1"/>
          </a:solidFill>
          <a:prstDash val="solid"/>
          <a:round/>
          <a:headEnd type="none" w="med" len="med"/>
          <a:tailEnd type="none" w="med" len="med"/>
        </a:ln>
      </a:spPr>
      <a:bodyPr vert="horz" wrap="none" lIns="91440" tIns="45720" rIns="91440" bIns="45720" numCol="1" anchor="ctr" anchorCtr="0" compatLnSpc="1"/>
      <a:lstStyle>
        <a:def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defRPr kumimoji="0" lang="zh-CN" sz="1800" b="1" i="0" u="none" strike="noStrike" cap="none" normalizeH="0" baseline="0" smtClean="0">
            <a:ln>
              <a:noFill/>
            </a:ln>
            <a:solidFill>
              <a:schemeClr val="tx1"/>
            </a:solidFill>
            <a:effectLst/>
            <a:latin typeface="Arial" panose="020B0604020202020204" pitchFamily="34" charset="0"/>
            <a:ea typeface="华文细黑" panose="02010600040101010101" pitchFamily="2" charset="-122"/>
          </a:defRPr>
        </a:defPPr>
      </a:lstStyle>
    </a:spDef>
    <a:lnDef>
      <a:spPr bwMode="auto">
        <a:xfrm>
          <a:off x="0" y="0"/>
          <a:ext cx="1" cy="1"/>
        </a:xfrm>
        <a:custGeom>
          <a:avLst/>
          <a:gdLst/>
          <a:ahLst/>
          <a:cxnLst/>
          <a:rect l="0" t="0" r="0" b="0"/>
          <a:pathLst/>
        </a:custGeom>
        <a:solidFill>
          <a:srgbClr val="CCFFCC"/>
        </a:solidFill>
        <a:ln w="9525" cap="flat" cmpd="sng" algn="ctr">
          <a:solidFill>
            <a:schemeClr val="tx1"/>
          </a:solidFill>
          <a:prstDash val="solid"/>
          <a:round/>
          <a:headEnd type="none" w="med" len="med"/>
          <a:tailEnd type="none" w="med" len="med"/>
        </a:ln>
      </a:spPr>
      <a:bodyPr vert="horz" wrap="none" lIns="91440" tIns="45720" rIns="91440" bIns="45720" numCol="1" anchor="ctr" anchorCtr="0" compatLnSpc="1"/>
      <a:lstStyle>
        <a:def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defRPr kumimoji="0" lang="zh-CN" sz="1800" b="1" i="0" u="none" strike="noStrike" cap="none" normalizeH="0" baseline="0" smtClean="0">
            <a:ln>
              <a:noFill/>
            </a:ln>
            <a:solidFill>
              <a:schemeClr val="tx1"/>
            </a:solidFill>
            <a:effectLst/>
            <a:latin typeface="Arial" panose="020B0604020202020204" pitchFamily="34" charset="0"/>
            <a:ea typeface="华文细黑" panose="02010600040101010101" pitchFamily="2" charset="-122"/>
          </a:defRPr>
        </a:defPPr>
      </a:lstStyle>
    </a:lnDef>
  </a:objectDefaults>
  <a:extraClrSchemeLst>
    <a:extraClrScheme>
      <a:clrScheme name="3_主题2 1">
        <a:dk1>
          <a:srgbClr val="000000"/>
        </a:dk1>
        <a:lt1>
          <a:srgbClr val="FFFFFF"/>
        </a:lt1>
        <a:dk2>
          <a:srgbClr val="004074"/>
        </a:dk2>
        <a:lt2>
          <a:srgbClr val="737373"/>
        </a:lt2>
        <a:accent1>
          <a:srgbClr val="2A79D0"/>
        </a:accent1>
        <a:accent2>
          <a:srgbClr val="919191"/>
        </a:accent2>
        <a:accent3>
          <a:srgbClr val="FFFFFF"/>
        </a:accent3>
        <a:accent4>
          <a:srgbClr val="000000"/>
        </a:accent4>
        <a:accent5>
          <a:srgbClr val="ACBEE4"/>
        </a:accent5>
        <a:accent6>
          <a:srgbClr val="838383"/>
        </a:accent6>
        <a:hlink>
          <a:srgbClr val="AEAFAE"/>
        </a:hlink>
        <a:folHlink>
          <a:srgbClr val="C9C9C9"/>
        </a:folHlink>
      </a:clrScheme>
      <a:clrMap bg1="lt1" tx1="dk1" bg2="lt2" tx2="dk2" accent1="accent1" accent2="accent2" accent3="accent3" accent4="accent4" accent5="accent5" accent6="accent6" hlink="hlink" folHlink="folHlink"/>
    </a:extraClrScheme>
    <a:extraClrScheme>
      <a:clrScheme name="3_主题2 2">
        <a:dk1>
          <a:srgbClr val="000000"/>
        </a:dk1>
        <a:lt1>
          <a:srgbClr val="FFFFFF"/>
        </a:lt1>
        <a:dk2>
          <a:srgbClr val="38520E"/>
        </a:dk2>
        <a:lt2>
          <a:srgbClr val="737373"/>
        </a:lt2>
        <a:accent1>
          <a:srgbClr val="6B9B1A"/>
        </a:accent1>
        <a:accent2>
          <a:srgbClr val="919191"/>
        </a:accent2>
        <a:accent3>
          <a:srgbClr val="FFFFFF"/>
        </a:accent3>
        <a:accent4>
          <a:srgbClr val="000000"/>
        </a:accent4>
        <a:accent5>
          <a:srgbClr val="BACBAB"/>
        </a:accent5>
        <a:accent6>
          <a:srgbClr val="838383"/>
        </a:accent6>
        <a:hlink>
          <a:srgbClr val="AEAEAE"/>
        </a:hlink>
        <a:folHlink>
          <a:srgbClr val="C9C9C9"/>
        </a:folHlink>
      </a:clrScheme>
      <a:clrMap bg1="lt1" tx1="dk1" bg2="lt2" tx2="dk2" accent1="accent1" accent2="accent2" accent3="accent3" accent4="accent4" accent5="accent5" accent6="accent6" hlink="hlink" folHlink="folHlink"/>
    </a:extraClrScheme>
    <a:extraClrScheme>
      <a:clrScheme name="3_主题2 3">
        <a:dk1>
          <a:srgbClr val="000000"/>
        </a:dk1>
        <a:lt1>
          <a:srgbClr val="FFFFFF"/>
        </a:lt1>
        <a:dk2>
          <a:srgbClr val="E24203"/>
        </a:dk2>
        <a:lt2>
          <a:srgbClr val="737373"/>
        </a:lt2>
        <a:accent1>
          <a:srgbClr val="FEA501"/>
        </a:accent1>
        <a:accent2>
          <a:srgbClr val="919191"/>
        </a:accent2>
        <a:accent3>
          <a:srgbClr val="FFFFFF"/>
        </a:accent3>
        <a:accent4>
          <a:srgbClr val="000000"/>
        </a:accent4>
        <a:accent5>
          <a:srgbClr val="FECFAA"/>
        </a:accent5>
        <a:accent6>
          <a:srgbClr val="838383"/>
        </a:accent6>
        <a:hlink>
          <a:srgbClr val="AEAEAE"/>
        </a:hlink>
        <a:folHlink>
          <a:srgbClr val="C9C9C9"/>
        </a:folHlink>
      </a:clrScheme>
      <a:clrMap bg1="lt1" tx1="dk1" bg2="lt2" tx2="dk2" accent1="accent1" accent2="accent2" accent3="accent3" accent4="accent4" accent5="accent5" accent6="accent6" hlink="hlink" folHlink="folHlink"/>
    </a:extraClrScheme>
    <a:extraClrScheme>
      <a:clrScheme name="3_主题2 4">
        <a:dk1>
          <a:srgbClr val="000000"/>
        </a:dk1>
        <a:lt1>
          <a:srgbClr val="FFFFFF"/>
        </a:lt1>
        <a:dk2>
          <a:srgbClr val="A80404"/>
        </a:dk2>
        <a:lt2>
          <a:srgbClr val="737373"/>
        </a:lt2>
        <a:accent1>
          <a:srgbClr val="D03737"/>
        </a:accent1>
        <a:accent2>
          <a:srgbClr val="919191"/>
        </a:accent2>
        <a:accent3>
          <a:srgbClr val="FFFFFF"/>
        </a:accent3>
        <a:accent4>
          <a:srgbClr val="000000"/>
        </a:accent4>
        <a:accent5>
          <a:srgbClr val="E4AEAE"/>
        </a:accent5>
        <a:accent6>
          <a:srgbClr val="838383"/>
        </a:accent6>
        <a:hlink>
          <a:srgbClr val="AEAEAE"/>
        </a:hlink>
        <a:folHlink>
          <a:srgbClr val="C9C9C9"/>
        </a:folHlink>
      </a:clrScheme>
      <a:clrMap bg1="lt1" tx1="dk1" bg2="lt2" tx2="dk2" accent1="accent1" accent2="accent2" accent3="accent3" accent4="accent4" accent5="accent5" accent6="accent6" hlink="hlink" folHlink="folHlink"/>
    </a:extraClrScheme>
    <a:extraClrScheme>
      <a:clrScheme name="3_主题2 5">
        <a:dk1>
          <a:srgbClr val="000000"/>
        </a:dk1>
        <a:lt1>
          <a:srgbClr val="FFFFFF"/>
        </a:lt1>
        <a:dk2>
          <a:srgbClr val="5F4B3B"/>
        </a:dk2>
        <a:lt2>
          <a:srgbClr val="737373"/>
        </a:lt2>
        <a:accent1>
          <a:srgbClr val="C8A058"/>
        </a:accent1>
        <a:accent2>
          <a:srgbClr val="919191"/>
        </a:accent2>
        <a:accent3>
          <a:srgbClr val="FFFFFF"/>
        </a:accent3>
        <a:accent4>
          <a:srgbClr val="000000"/>
        </a:accent4>
        <a:accent5>
          <a:srgbClr val="E0CDB4"/>
        </a:accent5>
        <a:accent6>
          <a:srgbClr val="838383"/>
        </a:accent6>
        <a:hlink>
          <a:srgbClr val="AEAFAE"/>
        </a:hlink>
        <a:folHlink>
          <a:srgbClr val="C9C9C9"/>
        </a:folHlink>
      </a:clrScheme>
      <a:clrMap bg1="lt1" tx1="dk1" bg2="lt2" tx2="dk2" accent1="accent1" accent2="accent2" accent3="accent3" accent4="accent4" accent5="accent5" accent6="accent6" hlink="hlink" folHlink="folHlink"/>
    </a:extraClrScheme>
    <a:extraClrScheme>
      <a:clrScheme name="3_主题2 6">
        <a:dk1>
          <a:srgbClr val="737373"/>
        </a:dk1>
        <a:lt1>
          <a:srgbClr val="FFFFFF"/>
        </a:lt1>
        <a:dk2>
          <a:srgbClr val="000000"/>
        </a:dk2>
        <a:lt2>
          <a:srgbClr val="004074"/>
        </a:lt2>
        <a:accent1>
          <a:srgbClr val="2A79D0"/>
        </a:accent1>
        <a:accent2>
          <a:srgbClr val="919191"/>
        </a:accent2>
        <a:accent3>
          <a:srgbClr val="AAAAAA"/>
        </a:accent3>
        <a:accent4>
          <a:srgbClr val="DADADA"/>
        </a:accent4>
        <a:accent5>
          <a:srgbClr val="ACBEE4"/>
        </a:accent5>
        <a:accent6>
          <a:srgbClr val="838383"/>
        </a:accent6>
        <a:hlink>
          <a:srgbClr val="AEAEAE"/>
        </a:hlink>
        <a:folHlink>
          <a:srgbClr val="C9C9C9"/>
        </a:folHlink>
      </a:clrScheme>
      <a:clrMap bg1="dk2" tx1="lt1" bg2="dk1" tx2="lt2" accent1="accent1" accent2="accent2" accent3="accent3" accent4="accent4" accent5="accent5" accent6="accent6" hlink="hlink" folHlink="folHlink"/>
    </a:extraClrScheme>
    <a:extraClrScheme>
      <a:clrScheme name="3_主题2 7">
        <a:dk1>
          <a:srgbClr val="737373"/>
        </a:dk1>
        <a:lt1>
          <a:srgbClr val="FFFFFF"/>
        </a:lt1>
        <a:dk2>
          <a:srgbClr val="000000"/>
        </a:dk2>
        <a:lt2>
          <a:srgbClr val="38520E"/>
        </a:lt2>
        <a:accent1>
          <a:srgbClr val="6B9B1A"/>
        </a:accent1>
        <a:accent2>
          <a:srgbClr val="919191"/>
        </a:accent2>
        <a:accent3>
          <a:srgbClr val="AAAAAA"/>
        </a:accent3>
        <a:accent4>
          <a:srgbClr val="DADADA"/>
        </a:accent4>
        <a:accent5>
          <a:srgbClr val="BACBAB"/>
        </a:accent5>
        <a:accent6>
          <a:srgbClr val="838383"/>
        </a:accent6>
        <a:hlink>
          <a:srgbClr val="AEAEAE"/>
        </a:hlink>
        <a:folHlink>
          <a:srgbClr val="C9C9C9"/>
        </a:folHlink>
      </a:clrScheme>
      <a:clrMap bg1="dk2" tx1="lt1" bg2="dk1" tx2="lt2" accent1="accent1" accent2="accent2" accent3="accent3" accent4="accent4" accent5="accent5" accent6="accent6" hlink="hlink" folHlink="folHlink"/>
    </a:extraClrScheme>
    <a:extraClrScheme>
      <a:clrScheme name="3_主题2 8">
        <a:dk1>
          <a:srgbClr val="737373"/>
        </a:dk1>
        <a:lt1>
          <a:srgbClr val="FFFFFF"/>
        </a:lt1>
        <a:dk2>
          <a:srgbClr val="000000"/>
        </a:dk2>
        <a:lt2>
          <a:srgbClr val="E24203"/>
        </a:lt2>
        <a:accent1>
          <a:srgbClr val="FEA501"/>
        </a:accent1>
        <a:accent2>
          <a:srgbClr val="919191"/>
        </a:accent2>
        <a:accent3>
          <a:srgbClr val="AAAAAA"/>
        </a:accent3>
        <a:accent4>
          <a:srgbClr val="DADADA"/>
        </a:accent4>
        <a:accent5>
          <a:srgbClr val="FECFAA"/>
        </a:accent5>
        <a:accent6>
          <a:srgbClr val="838383"/>
        </a:accent6>
        <a:hlink>
          <a:srgbClr val="AEAEAE"/>
        </a:hlink>
        <a:folHlink>
          <a:srgbClr val="C9C9C9"/>
        </a:folHlink>
      </a:clrScheme>
      <a:clrMap bg1="dk2" tx1="lt1" bg2="dk1" tx2="lt2" accent1="accent1" accent2="accent2" accent3="accent3" accent4="accent4" accent5="accent5" accent6="accent6" hlink="hlink" folHlink="folHlink"/>
    </a:extraClrScheme>
    <a:extraClrScheme>
      <a:clrScheme name="3_主题2 9">
        <a:dk1>
          <a:srgbClr val="737373"/>
        </a:dk1>
        <a:lt1>
          <a:srgbClr val="FFFFFF"/>
        </a:lt1>
        <a:dk2>
          <a:srgbClr val="000000"/>
        </a:dk2>
        <a:lt2>
          <a:srgbClr val="A80404"/>
        </a:lt2>
        <a:accent1>
          <a:srgbClr val="D03737"/>
        </a:accent1>
        <a:accent2>
          <a:srgbClr val="919191"/>
        </a:accent2>
        <a:accent3>
          <a:srgbClr val="AAAAAA"/>
        </a:accent3>
        <a:accent4>
          <a:srgbClr val="DADADA"/>
        </a:accent4>
        <a:accent5>
          <a:srgbClr val="E4AEAE"/>
        </a:accent5>
        <a:accent6>
          <a:srgbClr val="838383"/>
        </a:accent6>
        <a:hlink>
          <a:srgbClr val="AEAEAE"/>
        </a:hlink>
        <a:folHlink>
          <a:srgbClr val="C9C9C9"/>
        </a:folHlink>
      </a:clrScheme>
      <a:clrMap bg1="dk2" tx1="lt1" bg2="dk1" tx2="lt2" accent1="accent1" accent2="accent2" accent3="accent3" accent4="accent4" accent5="accent5" accent6="accent6" hlink="hlink" folHlink="folHlink"/>
    </a:extraClrScheme>
    <a:extraClrScheme>
      <a:clrScheme name="3_主题2 10">
        <a:dk1>
          <a:srgbClr val="737373"/>
        </a:dk1>
        <a:lt1>
          <a:srgbClr val="FFFFFF"/>
        </a:lt1>
        <a:dk2>
          <a:srgbClr val="000000"/>
        </a:dk2>
        <a:lt2>
          <a:srgbClr val="5F4B3B"/>
        </a:lt2>
        <a:accent1>
          <a:srgbClr val="C8A058"/>
        </a:accent1>
        <a:accent2>
          <a:srgbClr val="919191"/>
        </a:accent2>
        <a:accent3>
          <a:srgbClr val="AAAAAA"/>
        </a:accent3>
        <a:accent4>
          <a:srgbClr val="DADADA"/>
        </a:accent4>
        <a:accent5>
          <a:srgbClr val="E0CDB4"/>
        </a:accent5>
        <a:accent6>
          <a:srgbClr val="838383"/>
        </a:accent6>
        <a:hlink>
          <a:srgbClr val="AEAEAE"/>
        </a:hlink>
        <a:folHlink>
          <a:srgbClr val="C9C9C9"/>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8.xml><?xml version="1.0" encoding="utf-8"?>
<a:theme xmlns:a="http://schemas.openxmlformats.org/drawingml/2006/main" name="4_主题2">
  <a:themeElements>
    <a:clrScheme name="4_主题2 1">
      <a:dk1>
        <a:srgbClr val="000000"/>
      </a:dk1>
      <a:lt1>
        <a:srgbClr val="FFFFFF"/>
      </a:lt1>
      <a:dk2>
        <a:srgbClr val="004074"/>
      </a:dk2>
      <a:lt2>
        <a:srgbClr val="737373"/>
      </a:lt2>
      <a:accent1>
        <a:srgbClr val="2A79D0"/>
      </a:accent1>
      <a:accent2>
        <a:srgbClr val="919191"/>
      </a:accent2>
      <a:accent3>
        <a:srgbClr val="FFFFFF"/>
      </a:accent3>
      <a:accent4>
        <a:srgbClr val="000000"/>
      </a:accent4>
      <a:accent5>
        <a:srgbClr val="ACBEE4"/>
      </a:accent5>
      <a:accent6>
        <a:srgbClr val="838383"/>
      </a:accent6>
      <a:hlink>
        <a:srgbClr val="AEAFAE"/>
      </a:hlink>
      <a:folHlink>
        <a:srgbClr val="C9C9C9"/>
      </a:folHlink>
    </a:clrScheme>
    <a:fontScheme name="4_主题2">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CCFFCC"/>
        </a:solidFill>
        <a:ln w="9525" cap="flat" cmpd="sng" algn="ctr">
          <a:solidFill>
            <a:schemeClr val="tx1"/>
          </a:solidFill>
          <a:prstDash val="solid"/>
          <a:round/>
          <a:headEnd type="none" w="med" len="med"/>
          <a:tailEnd type="none" w="med" len="med"/>
        </a:ln>
      </a:spPr>
      <a:bodyPr vert="horz" wrap="none" lIns="91440" tIns="45720" rIns="91440" bIns="45720" numCol="1" anchor="ctr" anchorCtr="0" compatLnSpc="1"/>
      <a:lstStyle>
        <a:def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defRPr kumimoji="0" lang="zh-CN" sz="1800" b="1" i="0" u="none" strike="noStrike" cap="none" normalizeH="0" baseline="0" smtClean="0">
            <a:ln>
              <a:noFill/>
            </a:ln>
            <a:solidFill>
              <a:schemeClr val="tx1"/>
            </a:solidFill>
            <a:effectLst/>
            <a:latin typeface="Arial" panose="020B0604020202020204" pitchFamily="34" charset="0"/>
            <a:ea typeface="华文细黑" panose="02010600040101010101" pitchFamily="2" charset="-122"/>
          </a:defRPr>
        </a:defPPr>
      </a:lstStyle>
    </a:spDef>
    <a:lnDef>
      <a:spPr bwMode="auto">
        <a:xfrm>
          <a:off x="0" y="0"/>
          <a:ext cx="1" cy="1"/>
        </a:xfrm>
        <a:custGeom>
          <a:avLst/>
          <a:gdLst/>
          <a:ahLst/>
          <a:cxnLst/>
          <a:rect l="0" t="0" r="0" b="0"/>
          <a:pathLst/>
        </a:custGeom>
        <a:solidFill>
          <a:srgbClr val="CCFFCC"/>
        </a:solidFill>
        <a:ln w="9525" cap="flat" cmpd="sng" algn="ctr">
          <a:solidFill>
            <a:schemeClr val="tx1"/>
          </a:solidFill>
          <a:prstDash val="solid"/>
          <a:round/>
          <a:headEnd type="none" w="med" len="med"/>
          <a:tailEnd type="none" w="med" len="med"/>
        </a:ln>
      </a:spPr>
      <a:bodyPr vert="horz" wrap="none" lIns="91440" tIns="45720" rIns="91440" bIns="45720" numCol="1" anchor="ctr" anchorCtr="0" compatLnSpc="1"/>
      <a:lstStyle>
        <a:def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defRPr kumimoji="0" lang="zh-CN" sz="1800" b="1" i="0" u="none" strike="noStrike" cap="none" normalizeH="0" baseline="0" smtClean="0">
            <a:ln>
              <a:noFill/>
            </a:ln>
            <a:solidFill>
              <a:schemeClr val="tx1"/>
            </a:solidFill>
            <a:effectLst/>
            <a:latin typeface="Arial" panose="020B0604020202020204" pitchFamily="34" charset="0"/>
            <a:ea typeface="华文细黑" panose="02010600040101010101" pitchFamily="2" charset="-122"/>
          </a:defRPr>
        </a:defPPr>
      </a:lstStyle>
    </a:lnDef>
  </a:objectDefaults>
  <a:extraClrSchemeLst>
    <a:extraClrScheme>
      <a:clrScheme name="4_主题2 1">
        <a:dk1>
          <a:srgbClr val="000000"/>
        </a:dk1>
        <a:lt1>
          <a:srgbClr val="FFFFFF"/>
        </a:lt1>
        <a:dk2>
          <a:srgbClr val="004074"/>
        </a:dk2>
        <a:lt2>
          <a:srgbClr val="737373"/>
        </a:lt2>
        <a:accent1>
          <a:srgbClr val="2A79D0"/>
        </a:accent1>
        <a:accent2>
          <a:srgbClr val="919191"/>
        </a:accent2>
        <a:accent3>
          <a:srgbClr val="FFFFFF"/>
        </a:accent3>
        <a:accent4>
          <a:srgbClr val="000000"/>
        </a:accent4>
        <a:accent5>
          <a:srgbClr val="ACBEE4"/>
        </a:accent5>
        <a:accent6>
          <a:srgbClr val="838383"/>
        </a:accent6>
        <a:hlink>
          <a:srgbClr val="AEAFAE"/>
        </a:hlink>
        <a:folHlink>
          <a:srgbClr val="C9C9C9"/>
        </a:folHlink>
      </a:clrScheme>
      <a:clrMap bg1="lt1" tx1="dk1" bg2="lt2" tx2="dk2" accent1="accent1" accent2="accent2" accent3="accent3" accent4="accent4" accent5="accent5" accent6="accent6" hlink="hlink" folHlink="folHlink"/>
    </a:extraClrScheme>
    <a:extraClrScheme>
      <a:clrScheme name="4_主题2 2">
        <a:dk1>
          <a:srgbClr val="000000"/>
        </a:dk1>
        <a:lt1>
          <a:srgbClr val="FFFFFF"/>
        </a:lt1>
        <a:dk2>
          <a:srgbClr val="38520E"/>
        </a:dk2>
        <a:lt2>
          <a:srgbClr val="737373"/>
        </a:lt2>
        <a:accent1>
          <a:srgbClr val="6B9B1A"/>
        </a:accent1>
        <a:accent2>
          <a:srgbClr val="919191"/>
        </a:accent2>
        <a:accent3>
          <a:srgbClr val="FFFFFF"/>
        </a:accent3>
        <a:accent4>
          <a:srgbClr val="000000"/>
        </a:accent4>
        <a:accent5>
          <a:srgbClr val="BACBAB"/>
        </a:accent5>
        <a:accent6>
          <a:srgbClr val="838383"/>
        </a:accent6>
        <a:hlink>
          <a:srgbClr val="AEAEAE"/>
        </a:hlink>
        <a:folHlink>
          <a:srgbClr val="C9C9C9"/>
        </a:folHlink>
      </a:clrScheme>
      <a:clrMap bg1="lt1" tx1="dk1" bg2="lt2" tx2="dk2" accent1="accent1" accent2="accent2" accent3="accent3" accent4="accent4" accent5="accent5" accent6="accent6" hlink="hlink" folHlink="folHlink"/>
    </a:extraClrScheme>
    <a:extraClrScheme>
      <a:clrScheme name="4_主题2 3">
        <a:dk1>
          <a:srgbClr val="000000"/>
        </a:dk1>
        <a:lt1>
          <a:srgbClr val="FFFFFF"/>
        </a:lt1>
        <a:dk2>
          <a:srgbClr val="E24203"/>
        </a:dk2>
        <a:lt2>
          <a:srgbClr val="737373"/>
        </a:lt2>
        <a:accent1>
          <a:srgbClr val="FEA501"/>
        </a:accent1>
        <a:accent2>
          <a:srgbClr val="919191"/>
        </a:accent2>
        <a:accent3>
          <a:srgbClr val="FFFFFF"/>
        </a:accent3>
        <a:accent4>
          <a:srgbClr val="000000"/>
        </a:accent4>
        <a:accent5>
          <a:srgbClr val="FECFAA"/>
        </a:accent5>
        <a:accent6>
          <a:srgbClr val="838383"/>
        </a:accent6>
        <a:hlink>
          <a:srgbClr val="AEAEAE"/>
        </a:hlink>
        <a:folHlink>
          <a:srgbClr val="C9C9C9"/>
        </a:folHlink>
      </a:clrScheme>
      <a:clrMap bg1="lt1" tx1="dk1" bg2="lt2" tx2="dk2" accent1="accent1" accent2="accent2" accent3="accent3" accent4="accent4" accent5="accent5" accent6="accent6" hlink="hlink" folHlink="folHlink"/>
    </a:extraClrScheme>
    <a:extraClrScheme>
      <a:clrScheme name="4_主题2 4">
        <a:dk1>
          <a:srgbClr val="000000"/>
        </a:dk1>
        <a:lt1>
          <a:srgbClr val="FFFFFF"/>
        </a:lt1>
        <a:dk2>
          <a:srgbClr val="A80404"/>
        </a:dk2>
        <a:lt2>
          <a:srgbClr val="737373"/>
        </a:lt2>
        <a:accent1>
          <a:srgbClr val="D03737"/>
        </a:accent1>
        <a:accent2>
          <a:srgbClr val="919191"/>
        </a:accent2>
        <a:accent3>
          <a:srgbClr val="FFFFFF"/>
        </a:accent3>
        <a:accent4>
          <a:srgbClr val="000000"/>
        </a:accent4>
        <a:accent5>
          <a:srgbClr val="E4AEAE"/>
        </a:accent5>
        <a:accent6>
          <a:srgbClr val="838383"/>
        </a:accent6>
        <a:hlink>
          <a:srgbClr val="AEAEAE"/>
        </a:hlink>
        <a:folHlink>
          <a:srgbClr val="C9C9C9"/>
        </a:folHlink>
      </a:clrScheme>
      <a:clrMap bg1="lt1" tx1="dk1" bg2="lt2" tx2="dk2" accent1="accent1" accent2="accent2" accent3="accent3" accent4="accent4" accent5="accent5" accent6="accent6" hlink="hlink" folHlink="folHlink"/>
    </a:extraClrScheme>
    <a:extraClrScheme>
      <a:clrScheme name="4_主题2 5">
        <a:dk1>
          <a:srgbClr val="000000"/>
        </a:dk1>
        <a:lt1>
          <a:srgbClr val="FFFFFF"/>
        </a:lt1>
        <a:dk2>
          <a:srgbClr val="5F4B3B"/>
        </a:dk2>
        <a:lt2>
          <a:srgbClr val="737373"/>
        </a:lt2>
        <a:accent1>
          <a:srgbClr val="C8A058"/>
        </a:accent1>
        <a:accent2>
          <a:srgbClr val="919191"/>
        </a:accent2>
        <a:accent3>
          <a:srgbClr val="FFFFFF"/>
        </a:accent3>
        <a:accent4>
          <a:srgbClr val="000000"/>
        </a:accent4>
        <a:accent5>
          <a:srgbClr val="E0CDB4"/>
        </a:accent5>
        <a:accent6>
          <a:srgbClr val="838383"/>
        </a:accent6>
        <a:hlink>
          <a:srgbClr val="AEAFAE"/>
        </a:hlink>
        <a:folHlink>
          <a:srgbClr val="C9C9C9"/>
        </a:folHlink>
      </a:clrScheme>
      <a:clrMap bg1="lt1" tx1="dk1" bg2="lt2" tx2="dk2" accent1="accent1" accent2="accent2" accent3="accent3" accent4="accent4" accent5="accent5" accent6="accent6" hlink="hlink" folHlink="folHlink"/>
    </a:extraClrScheme>
    <a:extraClrScheme>
      <a:clrScheme name="4_主题2 6">
        <a:dk1>
          <a:srgbClr val="737373"/>
        </a:dk1>
        <a:lt1>
          <a:srgbClr val="FFFFFF"/>
        </a:lt1>
        <a:dk2>
          <a:srgbClr val="000000"/>
        </a:dk2>
        <a:lt2>
          <a:srgbClr val="004074"/>
        </a:lt2>
        <a:accent1>
          <a:srgbClr val="2A79D0"/>
        </a:accent1>
        <a:accent2>
          <a:srgbClr val="919191"/>
        </a:accent2>
        <a:accent3>
          <a:srgbClr val="AAAAAA"/>
        </a:accent3>
        <a:accent4>
          <a:srgbClr val="DADADA"/>
        </a:accent4>
        <a:accent5>
          <a:srgbClr val="ACBEE4"/>
        </a:accent5>
        <a:accent6>
          <a:srgbClr val="838383"/>
        </a:accent6>
        <a:hlink>
          <a:srgbClr val="AEAEAE"/>
        </a:hlink>
        <a:folHlink>
          <a:srgbClr val="C9C9C9"/>
        </a:folHlink>
      </a:clrScheme>
      <a:clrMap bg1="dk2" tx1="lt1" bg2="dk1" tx2="lt2" accent1="accent1" accent2="accent2" accent3="accent3" accent4="accent4" accent5="accent5" accent6="accent6" hlink="hlink" folHlink="folHlink"/>
    </a:extraClrScheme>
    <a:extraClrScheme>
      <a:clrScheme name="4_主题2 7">
        <a:dk1>
          <a:srgbClr val="737373"/>
        </a:dk1>
        <a:lt1>
          <a:srgbClr val="FFFFFF"/>
        </a:lt1>
        <a:dk2>
          <a:srgbClr val="000000"/>
        </a:dk2>
        <a:lt2>
          <a:srgbClr val="38520E"/>
        </a:lt2>
        <a:accent1>
          <a:srgbClr val="6B9B1A"/>
        </a:accent1>
        <a:accent2>
          <a:srgbClr val="919191"/>
        </a:accent2>
        <a:accent3>
          <a:srgbClr val="AAAAAA"/>
        </a:accent3>
        <a:accent4>
          <a:srgbClr val="DADADA"/>
        </a:accent4>
        <a:accent5>
          <a:srgbClr val="BACBAB"/>
        </a:accent5>
        <a:accent6>
          <a:srgbClr val="838383"/>
        </a:accent6>
        <a:hlink>
          <a:srgbClr val="AEAEAE"/>
        </a:hlink>
        <a:folHlink>
          <a:srgbClr val="C9C9C9"/>
        </a:folHlink>
      </a:clrScheme>
      <a:clrMap bg1="dk2" tx1="lt1" bg2="dk1" tx2="lt2" accent1="accent1" accent2="accent2" accent3="accent3" accent4="accent4" accent5="accent5" accent6="accent6" hlink="hlink" folHlink="folHlink"/>
    </a:extraClrScheme>
    <a:extraClrScheme>
      <a:clrScheme name="4_主题2 8">
        <a:dk1>
          <a:srgbClr val="737373"/>
        </a:dk1>
        <a:lt1>
          <a:srgbClr val="FFFFFF"/>
        </a:lt1>
        <a:dk2>
          <a:srgbClr val="000000"/>
        </a:dk2>
        <a:lt2>
          <a:srgbClr val="E24203"/>
        </a:lt2>
        <a:accent1>
          <a:srgbClr val="FEA501"/>
        </a:accent1>
        <a:accent2>
          <a:srgbClr val="919191"/>
        </a:accent2>
        <a:accent3>
          <a:srgbClr val="AAAAAA"/>
        </a:accent3>
        <a:accent4>
          <a:srgbClr val="DADADA"/>
        </a:accent4>
        <a:accent5>
          <a:srgbClr val="FECFAA"/>
        </a:accent5>
        <a:accent6>
          <a:srgbClr val="838383"/>
        </a:accent6>
        <a:hlink>
          <a:srgbClr val="AEAEAE"/>
        </a:hlink>
        <a:folHlink>
          <a:srgbClr val="C9C9C9"/>
        </a:folHlink>
      </a:clrScheme>
      <a:clrMap bg1="dk2" tx1="lt1" bg2="dk1" tx2="lt2" accent1="accent1" accent2="accent2" accent3="accent3" accent4="accent4" accent5="accent5" accent6="accent6" hlink="hlink" folHlink="folHlink"/>
    </a:extraClrScheme>
    <a:extraClrScheme>
      <a:clrScheme name="4_主题2 9">
        <a:dk1>
          <a:srgbClr val="737373"/>
        </a:dk1>
        <a:lt1>
          <a:srgbClr val="FFFFFF"/>
        </a:lt1>
        <a:dk2>
          <a:srgbClr val="000000"/>
        </a:dk2>
        <a:lt2>
          <a:srgbClr val="A80404"/>
        </a:lt2>
        <a:accent1>
          <a:srgbClr val="D03737"/>
        </a:accent1>
        <a:accent2>
          <a:srgbClr val="919191"/>
        </a:accent2>
        <a:accent3>
          <a:srgbClr val="AAAAAA"/>
        </a:accent3>
        <a:accent4>
          <a:srgbClr val="DADADA"/>
        </a:accent4>
        <a:accent5>
          <a:srgbClr val="E4AEAE"/>
        </a:accent5>
        <a:accent6>
          <a:srgbClr val="838383"/>
        </a:accent6>
        <a:hlink>
          <a:srgbClr val="AEAEAE"/>
        </a:hlink>
        <a:folHlink>
          <a:srgbClr val="C9C9C9"/>
        </a:folHlink>
      </a:clrScheme>
      <a:clrMap bg1="dk2" tx1="lt1" bg2="dk1" tx2="lt2" accent1="accent1" accent2="accent2" accent3="accent3" accent4="accent4" accent5="accent5" accent6="accent6" hlink="hlink" folHlink="folHlink"/>
    </a:extraClrScheme>
    <a:extraClrScheme>
      <a:clrScheme name="4_主题2 10">
        <a:dk1>
          <a:srgbClr val="737373"/>
        </a:dk1>
        <a:lt1>
          <a:srgbClr val="FFFFFF"/>
        </a:lt1>
        <a:dk2>
          <a:srgbClr val="000000"/>
        </a:dk2>
        <a:lt2>
          <a:srgbClr val="5F4B3B"/>
        </a:lt2>
        <a:accent1>
          <a:srgbClr val="C8A058"/>
        </a:accent1>
        <a:accent2>
          <a:srgbClr val="919191"/>
        </a:accent2>
        <a:accent3>
          <a:srgbClr val="AAAAAA"/>
        </a:accent3>
        <a:accent4>
          <a:srgbClr val="DADADA"/>
        </a:accent4>
        <a:accent5>
          <a:srgbClr val="E0CDB4"/>
        </a:accent5>
        <a:accent6>
          <a:srgbClr val="838383"/>
        </a:accent6>
        <a:hlink>
          <a:srgbClr val="AEAEAE"/>
        </a:hlink>
        <a:folHlink>
          <a:srgbClr val="C9C9C9"/>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9.xml><?xml version="1.0" encoding="utf-8"?>
<a:theme xmlns:a="http://schemas.openxmlformats.org/drawingml/2006/main" name="5_主题2">
  <a:themeElements>
    <a:clrScheme name="5_主题2 1">
      <a:dk1>
        <a:srgbClr val="000000"/>
      </a:dk1>
      <a:lt1>
        <a:srgbClr val="FFFFFF"/>
      </a:lt1>
      <a:dk2>
        <a:srgbClr val="004074"/>
      </a:dk2>
      <a:lt2>
        <a:srgbClr val="737373"/>
      </a:lt2>
      <a:accent1>
        <a:srgbClr val="2A79D0"/>
      </a:accent1>
      <a:accent2>
        <a:srgbClr val="919191"/>
      </a:accent2>
      <a:accent3>
        <a:srgbClr val="FFFFFF"/>
      </a:accent3>
      <a:accent4>
        <a:srgbClr val="000000"/>
      </a:accent4>
      <a:accent5>
        <a:srgbClr val="ACBEE4"/>
      </a:accent5>
      <a:accent6>
        <a:srgbClr val="838383"/>
      </a:accent6>
      <a:hlink>
        <a:srgbClr val="AEAFAE"/>
      </a:hlink>
      <a:folHlink>
        <a:srgbClr val="C9C9C9"/>
      </a:folHlink>
    </a:clrScheme>
    <a:fontScheme name="5_主题2">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CCFFCC"/>
        </a:solidFill>
        <a:ln w="9525" cap="flat" cmpd="sng" algn="ctr">
          <a:solidFill>
            <a:schemeClr val="tx1"/>
          </a:solidFill>
          <a:prstDash val="solid"/>
          <a:round/>
          <a:headEnd type="none" w="med" len="med"/>
          <a:tailEnd type="none" w="med" len="med"/>
        </a:ln>
      </a:spPr>
      <a:bodyPr vert="horz" wrap="none" lIns="91440" tIns="45720" rIns="91440" bIns="45720" numCol="1" anchor="ctr" anchorCtr="0" compatLnSpc="1"/>
      <a:lstStyle>
        <a:def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defRPr kumimoji="0" lang="zh-CN" sz="1800" b="1" i="0" u="none" strike="noStrike" cap="none" normalizeH="0" baseline="0" smtClean="0">
            <a:ln>
              <a:noFill/>
            </a:ln>
            <a:solidFill>
              <a:schemeClr val="tx1"/>
            </a:solidFill>
            <a:effectLst/>
            <a:latin typeface="Arial" panose="020B0604020202020204" pitchFamily="34" charset="0"/>
            <a:ea typeface="华文细黑" panose="02010600040101010101" pitchFamily="2" charset="-122"/>
          </a:defRPr>
        </a:defPPr>
      </a:lstStyle>
    </a:spDef>
    <a:lnDef>
      <a:spPr bwMode="auto">
        <a:xfrm>
          <a:off x="0" y="0"/>
          <a:ext cx="1" cy="1"/>
        </a:xfrm>
        <a:custGeom>
          <a:avLst/>
          <a:gdLst/>
          <a:ahLst/>
          <a:cxnLst/>
          <a:rect l="0" t="0" r="0" b="0"/>
          <a:pathLst/>
        </a:custGeom>
        <a:solidFill>
          <a:srgbClr val="CCFFCC"/>
        </a:solidFill>
        <a:ln w="9525" cap="flat" cmpd="sng" algn="ctr">
          <a:solidFill>
            <a:schemeClr val="tx1"/>
          </a:solidFill>
          <a:prstDash val="solid"/>
          <a:round/>
          <a:headEnd type="none" w="med" len="med"/>
          <a:tailEnd type="none" w="med" len="med"/>
        </a:ln>
      </a:spPr>
      <a:bodyPr vert="horz" wrap="none" lIns="91440" tIns="45720" rIns="91440" bIns="45720" numCol="1" anchor="ctr" anchorCtr="0" compatLnSpc="1"/>
      <a:lstStyle>
        <a:def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defRPr kumimoji="0" lang="zh-CN" sz="1800" b="1" i="0" u="none" strike="noStrike" cap="none" normalizeH="0" baseline="0" smtClean="0">
            <a:ln>
              <a:noFill/>
            </a:ln>
            <a:solidFill>
              <a:schemeClr val="tx1"/>
            </a:solidFill>
            <a:effectLst/>
            <a:latin typeface="Arial" panose="020B0604020202020204" pitchFamily="34" charset="0"/>
            <a:ea typeface="华文细黑" panose="02010600040101010101" pitchFamily="2" charset="-122"/>
          </a:defRPr>
        </a:defPPr>
      </a:lstStyle>
    </a:lnDef>
  </a:objectDefaults>
  <a:extraClrSchemeLst>
    <a:extraClrScheme>
      <a:clrScheme name="5_主题2 1">
        <a:dk1>
          <a:srgbClr val="000000"/>
        </a:dk1>
        <a:lt1>
          <a:srgbClr val="FFFFFF"/>
        </a:lt1>
        <a:dk2>
          <a:srgbClr val="004074"/>
        </a:dk2>
        <a:lt2>
          <a:srgbClr val="737373"/>
        </a:lt2>
        <a:accent1>
          <a:srgbClr val="2A79D0"/>
        </a:accent1>
        <a:accent2>
          <a:srgbClr val="919191"/>
        </a:accent2>
        <a:accent3>
          <a:srgbClr val="FFFFFF"/>
        </a:accent3>
        <a:accent4>
          <a:srgbClr val="000000"/>
        </a:accent4>
        <a:accent5>
          <a:srgbClr val="ACBEE4"/>
        </a:accent5>
        <a:accent6>
          <a:srgbClr val="838383"/>
        </a:accent6>
        <a:hlink>
          <a:srgbClr val="AEAFAE"/>
        </a:hlink>
        <a:folHlink>
          <a:srgbClr val="C9C9C9"/>
        </a:folHlink>
      </a:clrScheme>
      <a:clrMap bg1="lt1" tx1="dk1" bg2="lt2" tx2="dk2" accent1="accent1" accent2="accent2" accent3="accent3" accent4="accent4" accent5="accent5" accent6="accent6" hlink="hlink" folHlink="folHlink"/>
    </a:extraClrScheme>
    <a:extraClrScheme>
      <a:clrScheme name="5_主题2 2">
        <a:dk1>
          <a:srgbClr val="000000"/>
        </a:dk1>
        <a:lt1>
          <a:srgbClr val="FFFFFF"/>
        </a:lt1>
        <a:dk2>
          <a:srgbClr val="38520E"/>
        </a:dk2>
        <a:lt2>
          <a:srgbClr val="737373"/>
        </a:lt2>
        <a:accent1>
          <a:srgbClr val="6B9B1A"/>
        </a:accent1>
        <a:accent2>
          <a:srgbClr val="919191"/>
        </a:accent2>
        <a:accent3>
          <a:srgbClr val="FFFFFF"/>
        </a:accent3>
        <a:accent4>
          <a:srgbClr val="000000"/>
        </a:accent4>
        <a:accent5>
          <a:srgbClr val="BACBAB"/>
        </a:accent5>
        <a:accent6>
          <a:srgbClr val="838383"/>
        </a:accent6>
        <a:hlink>
          <a:srgbClr val="AEAEAE"/>
        </a:hlink>
        <a:folHlink>
          <a:srgbClr val="C9C9C9"/>
        </a:folHlink>
      </a:clrScheme>
      <a:clrMap bg1="lt1" tx1="dk1" bg2="lt2" tx2="dk2" accent1="accent1" accent2="accent2" accent3="accent3" accent4="accent4" accent5="accent5" accent6="accent6" hlink="hlink" folHlink="folHlink"/>
    </a:extraClrScheme>
    <a:extraClrScheme>
      <a:clrScheme name="5_主题2 3">
        <a:dk1>
          <a:srgbClr val="000000"/>
        </a:dk1>
        <a:lt1>
          <a:srgbClr val="FFFFFF"/>
        </a:lt1>
        <a:dk2>
          <a:srgbClr val="E24203"/>
        </a:dk2>
        <a:lt2>
          <a:srgbClr val="737373"/>
        </a:lt2>
        <a:accent1>
          <a:srgbClr val="FEA501"/>
        </a:accent1>
        <a:accent2>
          <a:srgbClr val="919191"/>
        </a:accent2>
        <a:accent3>
          <a:srgbClr val="FFFFFF"/>
        </a:accent3>
        <a:accent4>
          <a:srgbClr val="000000"/>
        </a:accent4>
        <a:accent5>
          <a:srgbClr val="FECFAA"/>
        </a:accent5>
        <a:accent6>
          <a:srgbClr val="838383"/>
        </a:accent6>
        <a:hlink>
          <a:srgbClr val="AEAEAE"/>
        </a:hlink>
        <a:folHlink>
          <a:srgbClr val="C9C9C9"/>
        </a:folHlink>
      </a:clrScheme>
      <a:clrMap bg1="lt1" tx1="dk1" bg2="lt2" tx2="dk2" accent1="accent1" accent2="accent2" accent3="accent3" accent4="accent4" accent5="accent5" accent6="accent6" hlink="hlink" folHlink="folHlink"/>
    </a:extraClrScheme>
    <a:extraClrScheme>
      <a:clrScheme name="5_主题2 4">
        <a:dk1>
          <a:srgbClr val="000000"/>
        </a:dk1>
        <a:lt1>
          <a:srgbClr val="FFFFFF"/>
        </a:lt1>
        <a:dk2>
          <a:srgbClr val="A80404"/>
        </a:dk2>
        <a:lt2>
          <a:srgbClr val="737373"/>
        </a:lt2>
        <a:accent1>
          <a:srgbClr val="D03737"/>
        </a:accent1>
        <a:accent2>
          <a:srgbClr val="919191"/>
        </a:accent2>
        <a:accent3>
          <a:srgbClr val="FFFFFF"/>
        </a:accent3>
        <a:accent4>
          <a:srgbClr val="000000"/>
        </a:accent4>
        <a:accent5>
          <a:srgbClr val="E4AEAE"/>
        </a:accent5>
        <a:accent6>
          <a:srgbClr val="838383"/>
        </a:accent6>
        <a:hlink>
          <a:srgbClr val="AEAEAE"/>
        </a:hlink>
        <a:folHlink>
          <a:srgbClr val="C9C9C9"/>
        </a:folHlink>
      </a:clrScheme>
      <a:clrMap bg1="lt1" tx1="dk1" bg2="lt2" tx2="dk2" accent1="accent1" accent2="accent2" accent3="accent3" accent4="accent4" accent5="accent5" accent6="accent6" hlink="hlink" folHlink="folHlink"/>
    </a:extraClrScheme>
    <a:extraClrScheme>
      <a:clrScheme name="5_主题2 5">
        <a:dk1>
          <a:srgbClr val="000000"/>
        </a:dk1>
        <a:lt1>
          <a:srgbClr val="FFFFFF"/>
        </a:lt1>
        <a:dk2>
          <a:srgbClr val="5F4B3B"/>
        </a:dk2>
        <a:lt2>
          <a:srgbClr val="737373"/>
        </a:lt2>
        <a:accent1>
          <a:srgbClr val="C8A058"/>
        </a:accent1>
        <a:accent2>
          <a:srgbClr val="919191"/>
        </a:accent2>
        <a:accent3>
          <a:srgbClr val="FFFFFF"/>
        </a:accent3>
        <a:accent4>
          <a:srgbClr val="000000"/>
        </a:accent4>
        <a:accent5>
          <a:srgbClr val="E0CDB4"/>
        </a:accent5>
        <a:accent6>
          <a:srgbClr val="838383"/>
        </a:accent6>
        <a:hlink>
          <a:srgbClr val="AEAFAE"/>
        </a:hlink>
        <a:folHlink>
          <a:srgbClr val="C9C9C9"/>
        </a:folHlink>
      </a:clrScheme>
      <a:clrMap bg1="lt1" tx1="dk1" bg2="lt2" tx2="dk2" accent1="accent1" accent2="accent2" accent3="accent3" accent4="accent4" accent5="accent5" accent6="accent6" hlink="hlink" folHlink="folHlink"/>
    </a:extraClrScheme>
    <a:extraClrScheme>
      <a:clrScheme name="5_主题2 6">
        <a:dk1>
          <a:srgbClr val="737373"/>
        </a:dk1>
        <a:lt1>
          <a:srgbClr val="FFFFFF"/>
        </a:lt1>
        <a:dk2>
          <a:srgbClr val="000000"/>
        </a:dk2>
        <a:lt2>
          <a:srgbClr val="004074"/>
        </a:lt2>
        <a:accent1>
          <a:srgbClr val="2A79D0"/>
        </a:accent1>
        <a:accent2>
          <a:srgbClr val="919191"/>
        </a:accent2>
        <a:accent3>
          <a:srgbClr val="AAAAAA"/>
        </a:accent3>
        <a:accent4>
          <a:srgbClr val="DADADA"/>
        </a:accent4>
        <a:accent5>
          <a:srgbClr val="ACBEE4"/>
        </a:accent5>
        <a:accent6>
          <a:srgbClr val="838383"/>
        </a:accent6>
        <a:hlink>
          <a:srgbClr val="AEAEAE"/>
        </a:hlink>
        <a:folHlink>
          <a:srgbClr val="C9C9C9"/>
        </a:folHlink>
      </a:clrScheme>
      <a:clrMap bg1="dk2" tx1="lt1" bg2="dk1" tx2="lt2" accent1="accent1" accent2="accent2" accent3="accent3" accent4="accent4" accent5="accent5" accent6="accent6" hlink="hlink" folHlink="folHlink"/>
    </a:extraClrScheme>
    <a:extraClrScheme>
      <a:clrScheme name="5_主题2 7">
        <a:dk1>
          <a:srgbClr val="737373"/>
        </a:dk1>
        <a:lt1>
          <a:srgbClr val="FFFFFF"/>
        </a:lt1>
        <a:dk2>
          <a:srgbClr val="000000"/>
        </a:dk2>
        <a:lt2>
          <a:srgbClr val="38520E"/>
        </a:lt2>
        <a:accent1>
          <a:srgbClr val="6B9B1A"/>
        </a:accent1>
        <a:accent2>
          <a:srgbClr val="919191"/>
        </a:accent2>
        <a:accent3>
          <a:srgbClr val="AAAAAA"/>
        </a:accent3>
        <a:accent4>
          <a:srgbClr val="DADADA"/>
        </a:accent4>
        <a:accent5>
          <a:srgbClr val="BACBAB"/>
        </a:accent5>
        <a:accent6>
          <a:srgbClr val="838383"/>
        </a:accent6>
        <a:hlink>
          <a:srgbClr val="AEAEAE"/>
        </a:hlink>
        <a:folHlink>
          <a:srgbClr val="C9C9C9"/>
        </a:folHlink>
      </a:clrScheme>
      <a:clrMap bg1="dk2" tx1="lt1" bg2="dk1" tx2="lt2" accent1="accent1" accent2="accent2" accent3="accent3" accent4="accent4" accent5="accent5" accent6="accent6" hlink="hlink" folHlink="folHlink"/>
    </a:extraClrScheme>
    <a:extraClrScheme>
      <a:clrScheme name="5_主题2 8">
        <a:dk1>
          <a:srgbClr val="737373"/>
        </a:dk1>
        <a:lt1>
          <a:srgbClr val="FFFFFF"/>
        </a:lt1>
        <a:dk2>
          <a:srgbClr val="000000"/>
        </a:dk2>
        <a:lt2>
          <a:srgbClr val="E24203"/>
        </a:lt2>
        <a:accent1>
          <a:srgbClr val="FEA501"/>
        </a:accent1>
        <a:accent2>
          <a:srgbClr val="919191"/>
        </a:accent2>
        <a:accent3>
          <a:srgbClr val="AAAAAA"/>
        </a:accent3>
        <a:accent4>
          <a:srgbClr val="DADADA"/>
        </a:accent4>
        <a:accent5>
          <a:srgbClr val="FECFAA"/>
        </a:accent5>
        <a:accent6>
          <a:srgbClr val="838383"/>
        </a:accent6>
        <a:hlink>
          <a:srgbClr val="AEAEAE"/>
        </a:hlink>
        <a:folHlink>
          <a:srgbClr val="C9C9C9"/>
        </a:folHlink>
      </a:clrScheme>
      <a:clrMap bg1="dk2" tx1="lt1" bg2="dk1" tx2="lt2" accent1="accent1" accent2="accent2" accent3="accent3" accent4="accent4" accent5="accent5" accent6="accent6" hlink="hlink" folHlink="folHlink"/>
    </a:extraClrScheme>
    <a:extraClrScheme>
      <a:clrScheme name="5_主题2 9">
        <a:dk1>
          <a:srgbClr val="737373"/>
        </a:dk1>
        <a:lt1>
          <a:srgbClr val="FFFFFF"/>
        </a:lt1>
        <a:dk2>
          <a:srgbClr val="000000"/>
        </a:dk2>
        <a:lt2>
          <a:srgbClr val="A80404"/>
        </a:lt2>
        <a:accent1>
          <a:srgbClr val="D03737"/>
        </a:accent1>
        <a:accent2>
          <a:srgbClr val="919191"/>
        </a:accent2>
        <a:accent3>
          <a:srgbClr val="AAAAAA"/>
        </a:accent3>
        <a:accent4>
          <a:srgbClr val="DADADA"/>
        </a:accent4>
        <a:accent5>
          <a:srgbClr val="E4AEAE"/>
        </a:accent5>
        <a:accent6>
          <a:srgbClr val="838383"/>
        </a:accent6>
        <a:hlink>
          <a:srgbClr val="AEAEAE"/>
        </a:hlink>
        <a:folHlink>
          <a:srgbClr val="C9C9C9"/>
        </a:folHlink>
      </a:clrScheme>
      <a:clrMap bg1="dk2" tx1="lt1" bg2="dk1" tx2="lt2" accent1="accent1" accent2="accent2" accent3="accent3" accent4="accent4" accent5="accent5" accent6="accent6" hlink="hlink" folHlink="folHlink"/>
    </a:extraClrScheme>
    <a:extraClrScheme>
      <a:clrScheme name="5_主题2 10">
        <a:dk1>
          <a:srgbClr val="737373"/>
        </a:dk1>
        <a:lt1>
          <a:srgbClr val="FFFFFF"/>
        </a:lt1>
        <a:dk2>
          <a:srgbClr val="000000"/>
        </a:dk2>
        <a:lt2>
          <a:srgbClr val="5F4B3B"/>
        </a:lt2>
        <a:accent1>
          <a:srgbClr val="C8A058"/>
        </a:accent1>
        <a:accent2>
          <a:srgbClr val="919191"/>
        </a:accent2>
        <a:accent3>
          <a:srgbClr val="AAAAAA"/>
        </a:accent3>
        <a:accent4>
          <a:srgbClr val="DADADA"/>
        </a:accent4>
        <a:accent5>
          <a:srgbClr val="E0CDB4"/>
        </a:accent5>
        <a:accent6>
          <a:srgbClr val="838383"/>
        </a:accent6>
        <a:hlink>
          <a:srgbClr val="AEAEAE"/>
        </a:hlink>
        <a:folHlink>
          <a:srgbClr val="C9C9C9"/>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39</TotalTime>
  <Words>1707</Words>
  <Application>Microsoft Office PowerPoint</Application>
  <PresentationFormat>全屏显示(4:3)</PresentationFormat>
  <Paragraphs>217</Paragraphs>
  <Slides>70</Slides>
  <Notes>2</Notes>
  <HiddenSlides>0</HiddenSlides>
  <MMClips>0</MMClips>
  <ScaleCrop>false</ScaleCrop>
  <HeadingPairs>
    <vt:vector size="4" baseType="variant">
      <vt:variant>
        <vt:lpstr>主题</vt:lpstr>
      </vt:variant>
      <vt:variant>
        <vt:i4>16</vt:i4>
      </vt:variant>
      <vt:variant>
        <vt:lpstr>幻灯片标题</vt:lpstr>
      </vt:variant>
      <vt:variant>
        <vt:i4>70</vt:i4>
      </vt:variant>
    </vt:vector>
  </HeadingPairs>
  <TitlesOfParts>
    <vt:vector size="86" baseType="lpstr">
      <vt:lpstr>演示设计</vt:lpstr>
      <vt:lpstr>演示设计1</vt:lpstr>
      <vt:lpstr>主题2</vt:lpstr>
      <vt:lpstr>1_演示设计</vt:lpstr>
      <vt:lpstr>1_主题2</vt:lpstr>
      <vt:lpstr>2_主题2</vt:lpstr>
      <vt:lpstr>3_主题2</vt:lpstr>
      <vt:lpstr>4_主题2</vt:lpstr>
      <vt:lpstr>5_主题2</vt:lpstr>
      <vt:lpstr>6_主题2</vt:lpstr>
      <vt:lpstr>7_主题2</vt:lpstr>
      <vt:lpstr>8_主题2</vt:lpstr>
      <vt:lpstr>9_主题2</vt:lpstr>
      <vt:lpstr>10_主题2</vt:lpstr>
      <vt:lpstr>11_主题2</vt:lpstr>
      <vt:lpstr>2_演示设计</vt:lpstr>
      <vt:lpstr>幻灯片 1</vt:lpstr>
      <vt:lpstr>幻灯片 2</vt:lpstr>
      <vt:lpstr>幻灯片 3</vt:lpstr>
      <vt:lpstr>幻灯片 4</vt:lpstr>
      <vt:lpstr>            1.电子化注册的意义</vt:lpstr>
      <vt:lpstr>幻灯片 6</vt:lpstr>
      <vt:lpstr>3.登录的网址</vt:lpstr>
      <vt:lpstr>幻灯片 8</vt:lpstr>
      <vt:lpstr>幻灯片 9</vt:lpstr>
      <vt:lpstr>1.护士如何进行电子化注册？ </vt:lpstr>
      <vt:lpstr>1.1 登录护士电子化注册系统</vt:lpstr>
      <vt:lpstr>1.1 登录护士电子化注册系统</vt:lpstr>
      <vt:lpstr>1.2 护士注册账户并登录</vt:lpstr>
      <vt:lpstr>幻灯片 14</vt:lpstr>
      <vt:lpstr>幻灯片 15</vt:lpstr>
      <vt:lpstr>幻灯片 16</vt:lpstr>
      <vt:lpstr>幻灯片 17</vt:lpstr>
      <vt:lpstr>幻灯片 18</vt:lpstr>
      <vt:lpstr>幻灯片 19</vt:lpstr>
      <vt:lpstr>2.护士注册成功后可以做什么？ </vt:lpstr>
      <vt:lpstr>2.1 查看护士个人的基本信息</vt:lpstr>
      <vt:lpstr>2.2 修改安全设置 </vt:lpstr>
      <vt:lpstr> 2.3 修改执业注册信息中的相关内容</vt:lpstr>
      <vt:lpstr>  2.3.1 个人信息修改</vt:lpstr>
      <vt:lpstr>2.3.2 个人相片更新</vt:lpstr>
      <vt:lpstr>幻灯片 26</vt:lpstr>
      <vt:lpstr>幻灯片 27</vt:lpstr>
      <vt:lpstr>幻灯片 28</vt:lpstr>
      <vt:lpstr>幻灯片 29</vt:lpstr>
      <vt:lpstr>幻灯片 30</vt:lpstr>
      <vt:lpstr>幻灯片 31</vt:lpstr>
      <vt:lpstr>幻灯片 32</vt:lpstr>
      <vt:lpstr>幻灯片 33</vt:lpstr>
      <vt:lpstr>幻灯片 34</vt:lpstr>
      <vt:lpstr>幻灯片 35</vt:lpstr>
      <vt:lpstr> 医疗机构主要做什么</vt:lpstr>
      <vt:lpstr>1.领取医疗机构用户名和密码</vt:lpstr>
      <vt:lpstr>2.医疗机构端软件下载安装及登录</vt:lpstr>
      <vt:lpstr>2.1 软件下载及安装</vt:lpstr>
      <vt:lpstr>幻灯片 40</vt:lpstr>
      <vt:lpstr>幻灯片 41</vt:lpstr>
      <vt:lpstr>2.2 登录医疗机构系统</vt:lpstr>
      <vt:lpstr>2.3 系统主页</vt:lpstr>
      <vt:lpstr>3.设置本院护士审批机关</vt:lpstr>
      <vt:lpstr>4.为本院护士生成账户激活码 </vt:lpstr>
      <vt:lpstr>4.1.撤销护士账户</vt:lpstr>
      <vt:lpstr>5.核对本院护士信息</vt:lpstr>
      <vt:lpstr>5.1 本院护士信息 </vt:lpstr>
      <vt:lpstr>5.2 护士执业信息验证</vt:lpstr>
      <vt:lpstr>5.3本院待延续注册护士信息</vt:lpstr>
      <vt:lpstr>5.4本院过期未延续注册护士信息</vt:lpstr>
      <vt:lpstr>6.审核本院护士申请修改的信息</vt:lpstr>
      <vt:lpstr>幻灯片 53</vt:lpstr>
      <vt:lpstr>7.办理本院护士申请的业务</vt:lpstr>
      <vt:lpstr>幻灯片 55</vt:lpstr>
      <vt:lpstr>幻灯片 56</vt:lpstr>
      <vt:lpstr>幻灯片 57</vt:lpstr>
      <vt:lpstr>幻灯片 58</vt:lpstr>
      <vt:lpstr>幻灯片 59</vt:lpstr>
      <vt:lpstr>幻灯片 60</vt:lpstr>
      <vt:lpstr>幻灯片 61</vt:lpstr>
      <vt:lpstr>幻灯片 62</vt:lpstr>
      <vt:lpstr>幻灯片 63</vt:lpstr>
      <vt:lpstr>幻灯片 64</vt:lpstr>
      <vt:lpstr>幻灯片 65</vt:lpstr>
      <vt:lpstr>幻灯片 66</vt:lpstr>
      <vt:lpstr>幻灯片 67</vt:lpstr>
      <vt:lpstr>幻灯片 68</vt:lpstr>
      <vt:lpstr>民科医疗微服务</vt:lpstr>
      <vt:lpstr> </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北京医师联网注册系统升级改造 初步方案</dc:title>
  <dc:creator>admin</dc:creator>
  <cp:lastModifiedBy>Administrator</cp:lastModifiedBy>
  <cp:revision>1675</cp:revision>
  <dcterms:created xsi:type="dcterms:W3CDTF">2008-05-06T01:42:00Z</dcterms:created>
  <dcterms:modified xsi:type="dcterms:W3CDTF">2017-07-28T07:57:46Z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2052-10.1.0.6554</vt:lpwstr>
  </property>
</Properties>
</file>