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3.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4.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5.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1" r:id="rId3"/>
    <p:sldMasterId id="2147483683" r:id="rId4"/>
    <p:sldMasterId id="2147483695" r:id="rId5"/>
    <p:sldMasterId id="2147483707" r:id="rId6"/>
    <p:sldMasterId id="2147483719" r:id="rId7"/>
    <p:sldMasterId id="2147483731" r:id="rId8"/>
    <p:sldMasterId id="2147483743" r:id="rId9"/>
    <p:sldMasterId id="2147483757" r:id="rId10"/>
    <p:sldMasterId id="2147483769" r:id="rId11"/>
    <p:sldMasterId id="2147483781" r:id="rId12"/>
    <p:sldMasterId id="2147483793" r:id="rId13"/>
    <p:sldMasterId id="2147483805" r:id="rId14"/>
    <p:sldMasterId id="2147483817" r:id="rId15"/>
    <p:sldMasterId id="2147483829" r:id="rId16"/>
  </p:sldMasterIdLst>
  <p:notesMasterIdLst>
    <p:notesMasterId r:id="rId90"/>
  </p:notesMasterIdLst>
  <p:handoutMasterIdLst>
    <p:handoutMasterId r:id="rId91"/>
  </p:handoutMasterIdLst>
  <p:sldIdLst>
    <p:sldId id="788" r:id="rId17"/>
    <p:sldId id="1127" r:id="rId18"/>
    <p:sldId id="1128" r:id="rId19"/>
    <p:sldId id="1134" r:id="rId20"/>
    <p:sldId id="789" r:id="rId21"/>
    <p:sldId id="1135" r:id="rId22"/>
    <p:sldId id="1123" r:id="rId23"/>
    <p:sldId id="1130" r:id="rId24"/>
    <p:sldId id="1129" r:id="rId25"/>
    <p:sldId id="1138" r:id="rId26"/>
    <p:sldId id="1136" r:id="rId27"/>
    <p:sldId id="1499" r:id="rId28"/>
    <p:sldId id="1137" r:id="rId29"/>
    <p:sldId id="1139" r:id="rId30"/>
    <p:sldId id="1140" r:id="rId31"/>
    <p:sldId id="1205" r:id="rId32"/>
    <p:sldId id="1206" r:id="rId33"/>
    <p:sldId id="1375" r:id="rId34"/>
    <p:sldId id="1207" r:id="rId35"/>
    <p:sldId id="1144" r:id="rId36"/>
    <p:sldId id="1308" r:id="rId37"/>
    <p:sldId id="1146" r:id="rId38"/>
    <p:sldId id="1147" r:id="rId39"/>
    <p:sldId id="1148" r:id="rId40"/>
    <p:sldId id="1149" r:id="rId41"/>
    <p:sldId id="1153" r:id="rId42"/>
    <p:sldId id="1208" r:id="rId43"/>
    <p:sldId id="1209" r:id="rId44"/>
    <p:sldId id="1428" r:id="rId45"/>
    <p:sldId id="1210" r:id="rId46"/>
    <p:sldId id="1429" r:id="rId47"/>
    <p:sldId id="1430" r:id="rId48"/>
    <p:sldId id="1212" r:id="rId49"/>
    <p:sldId id="1498" r:id="rId50"/>
    <p:sldId id="1132" r:id="rId51"/>
    <p:sldId id="1613" r:id="rId52"/>
    <p:sldId id="1161" r:id="rId53"/>
    <p:sldId id="1162" r:id="rId54"/>
    <p:sldId id="1186" r:id="rId55"/>
    <p:sldId id="1188" r:id="rId56"/>
    <p:sldId id="1187" r:id="rId57"/>
    <p:sldId id="1190" r:id="rId58"/>
    <p:sldId id="1191" r:id="rId59"/>
    <p:sldId id="1192" r:id="rId60"/>
    <p:sldId id="1558" r:id="rId61"/>
    <p:sldId id="1559" r:id="rId62"/>
    <p:sldId id="1586" r:id="rId63"/>
    <p:sldId id="1195" r:id="rId64"/>
    <p:sldId id="1200" r:id="rId65"/>
    <p:sldId id="1196" r:id="rId66"/>
    <p:sldId id="1201" r:id="rId67"/>
    <p:sldId id="1177" r:id="rId68"/>
    <p:sldId id="1179" r:id="rId69"/>
    <p:sldId id="1178" r:id="rId70"/>
    <p:sldId id="1197" r:id="rId71"/>
    <p:sldId id="1181" r:id="rId72"/>
    <p:sldId id="1199" r:id="rId73"/>
    <p:sldId id="1183" r:id="rId74"/>
    <p:sldId id="1471" r:id="rId75"/>
    <p:sldId id="1472" r:id="rId76"/>
    <p:sldId id="1184" r:id="rId77"/>
    <p:sldId id="1485" r:id="rId78"/>
    <p:sldId id="1133" r:id="rId79"/>
    <p:sldId id="1089" r:id="rId80"/>
    <p:sldId id="1088" r:id="rId81"/>
    <p:sldId id="1090" r:id="rId82"/>
    <p:sldId id="1204" r:id="rId83"/>
    <p:sldId id="1092" r:id="rId84"/>
    <p:sldId id="1473" r:id="rId85"/>
    <p:sldId id="1369" r:id="rId86"/>
    <p:sldId id="1370" r:id="rId87"/>
    <p:sldId id="1043" r:id="rId88"/>
    <p:sldId id="610" r:id="rId8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1" i="0" u="none" kern="1200" baseline="0">
        <a:solidFill>
          <a:schemeClr val="tx1"/>
        </a:solidFill>
        <a:latin typeface="Arial" panose="020B0604020202020204" pitchFamily="34" charset="0"/>
        <a:ea typeface="华文细黑" panose="02010600040101010101" pitchFamily="2" charset="-122"/>
      </a:defRPr>
    </a:lvl9pPr>
  </p:defaultTextStyle>
  <p:extLst>
    <p:ext uri="{EFAFB233-063F-42B5-8137-9DF3F51BA10A}">
      <p15:sldGuideLst xmlns:p15="http://schemas.microsoft.com/office/powerpoint/2012/main">
        <p15:guide id="1" orient="horz" pos="3859">
          <p15:clr>
            <a:srgbClr val="A4A3A4"/>
          </p15:clr>
        </p15:guide>
        <p15:guide id="2" orient="horz" pos="247">
          <p15:clr>
            <a:srgbClr val="A4A3A4"/>
          </p15:clr>
        </p15:guide>
        <p15:guide id="3" orient="horz" pos="4109">
          <p15:clr>
            <a:srgbClr val="A4A3A4"/>
          </p15:clr>
        </p15:guide>
        <p15:guide id="4" orient="horz" pos="118">
          <p15:clr>
            <a:srgbClr val="A4A3A4"/>
          </p15:clr>
        </p15:guide>
        <p15:guide id="5" pos="5561">
          <p15:clr>
            <a:srgbClr val="A4A3A4"/>
          </p15:clr>
        </p15:guide>
        <p15:guide id="6" pos="2934">
          <p15:clr>
            <a:srgbClr val="A4A3A4"/>
          </p15:clr>
        </p15:guide>
        <p15:guide id="7" pos="2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AEC9"/>
    <a:srgbClr val="000000"/>
    <a:srgbClr val="FFFFFF"/>
    <a:srgbClr val="000800"/>
    <a:srgbClr val="000099"/>
    <a:srgbClr val="1C1C1C"/>
    <a:srgbClr val="C02500"/>
    <a:srgbClr val="FF6743"/>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p:restoredTop sz="94666"/>
  </p:normalViewPr>
  <p:slideViewPr>
    <p:cSldViewPr showGuides="1">
      <p:cViewPr varScale="1">
        <p:scale>
          <a:sx n="68" d="100"/>
          <a:sy n="68" d="100"/>
        </p:scale>
        <p:origin x="1452" y="48"/>
      </p:cViewPr>
      <p:guideLst>
        <p:guide orient="horz" pos="3859"/>
        <p:guide orient="horz" pos="247"/>
        <p:guide orient="horz" pos="4109"/>
        <p:guide orient="horz" pos="118"/>
        <p:guide pos="5561"/>
        <p:guide pos="2934"/>
        <p:guide pos="277"/>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0.xml"/><Relationship Id="rId21" Type="http://schemas.openxmlformats.org/officeDocument/2006/relationships/slide" Target="slides/slide5.xml"/><Relationship Id="rId42" Type="http://schemas.openxmlformats.org/officeDocument/2006/relationships/slide" Target="slides/slide26.xml"/><Relationship Id="rId47" Type="http://schemas.openxmlformats.org/officeDocument/2006/relationships/slide" Target="slides/slide31.xml"/><Relationship Id="rId63" Type="http://schemas.openxmlformats.org/officeDocument/2006/relationships/slide" Target="slides/slide47.xml"/><Relationship Id="rId68" Type="http://schemas.openxmlformats.org/officeDocument/2006/relationships/slide" Target="slides/slide52.xml"/><Relationship Id="rId84" Type="http://schemas.openxmlformats.org/officeDocument/2006/relationships/slide" Target="slides/slide68.xml"/><Relationship Id="rId89" Type="http://schemas.openxmlformats.org/officeDocument/2006/relationships/slide" Target="slides/slide73.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16.xml"/><Relationship Id="rId37" Type="http://schemas.openxmlformats.org/officeDocument/2006/relationships/slide" Target="slides/slide21.xml"/><Relationship Id="rId53" Type="http://schemas.openxmlformats.org/officeDocument/2006/relationships/slide" Target="slides/slide37.xml"/><Relationship Id="rId58" Type="http://schemas.openxmlformats.org/officeDocument/2006/relationships/slide" Target="slides/slide42.xml"/><Relationship Id="rId74" Type="http://schemas.openxmlformats.org/officeDocument/2006/relationships/slide" Target="slides/slide58.xml"/><Relationship Id="rId79" Type="http://schemas.openxmlformats.org/officeDocument/2006/relationships/slide" Target="slides/slide63.xml"/><Relationship Id="rId5" Type="http://schemas.openxmlformats.org/officeDocument/2006/relationships/slideMaster" Target="slideMasters/slideMaster5.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6.xml"/><Relationship Id="rId27" Type="http://schemas.openxmlformats.org/officeDocument/2006/relationships/slide" Target="slides/slide11.xml"/><Relationship Id="rId43" Type="http://schemas.openxmlformats.org/officeDocument/2006/relationships/slide" Target="slides/slide27.xml"/><Relationship Id="rId48" Type="http://schemas.openxmlformats.org/officeDocument/2006/relationships/slide" Target="slides/slide32.xml"/><Relationship Id="rId64" Type="http://schemas.openxmlformats.org/officeDocument/2006/relationships/slide" Target="slides/slide48.xml"/><Relationship Id="rId69" Type="http://schemas.openxmlformats.org/officeDocument/2006/relationships/slide" Target="slides/slide53.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80" Type="http://schemas.openxmlformats.org/officeDocument/2006/relationships/slide" Target="slides/slide64.xml"/><Relationship Id="rId85" Type="http://schemas.openxmlformats.org/officeDocument/2006/relationships/slide" Target="slides/slide69.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slide" Target="slides/slide51.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 Id="rId70" Type="http://schemas.openxmlformats.org/officeDocument/2006/relationships/slide" Target="slides/slide54.xml"/><Relationship Id="rId75" Type="http://schemas.openxmlformats.org/officeDocument/2006/relationships/slide" Target="slides/slide59.xml"/><Relationship Id="rId83" Type="http://schemas.openxmlformats.org/officeDocument/2006/relationships/slide" Target="slides/slide67.xml"/><Relationship Id="rId88" Type="http://schemas.openxmlformats.org/officeDocument/2006/relationships/slide" Target="slides/slide72.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 Id="rId10" Type="http://schemas.openxmlformats.org/officeDocument/2006/relationships/slideMaster" Target="slideMasters/slideMaster10.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slide" Target="slides/slide57.xml"/><Relationship Id="rId78" Type="http://schemas.openxmlformats.org/officeDocument/2006/relationships/slide" Target="slides/slide62.xml"/><Relationship Id="rId81" Type="http://schemas.openxmlformats.org/officeDocument/2006/relationships/slide" Target="slides/slide65.xml"/><Relationship Id="rId86" Type="http://schemas.openxmlformats.org/officeDocument/2006/relationships/slide" Target="slides/slide70.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7" Type="http://schemas.openxmlformats.org/officeDocument/2006/relationships/slideMaster" Target="slideMasters/slideMaster7.xml"/><Relationship Id="rId71" Type="http://schemas.openxmlformats.org/officeDocument/2006/relationships/slide" Target="slides/slide55.xml"/><Relationship Id="rId92"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61" Type="http://schemas.openxmlformats.org/officeDocument/2006/relationships/slide" Target="slides/slide45.xml"/><Relationship Id="rId82" Type="http://schemas.openxmlformats.org/officeDocument/2006/relationships/slide" Target="slides/slide66.xml"/><Relationship Id="rId19" Type="http://schemas.openxmlformats.org/officeDocument/2006/relationships/slide" Target="slides/slide3.xml"/><Relationship Id="rId14" Type="http://schemas.openxmlformats.org/officeDocument/2006/relationships/slideMaster" Target="slideMasters/slideMaster14.xml"/><Relationship Id="rId30" Type="http://schemas.openxmlformats.org/officeDocument/2006/relationships/slide" Target="slides/slide14.xml"/><Relationship Id="rId35" Type="http://schemas.openxmlformats.org/officeDocument/2006/relationships/slide" Target="slides/slide19.xml"/><Relationship Id="rId56" Type="http://schemas.openxmlformats.org/officeDocument/2006/relationships/slide" Target="slides/slide40.xml"/><Relationship Id="rId77"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华文细黑" panose="02010600040101010101" pitchFamily="2" charset="-122"/>
                <a:cs typeface="+mn-ea"/>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b="0" i="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1" u="none" strike="noStrike" kern="1200" cap="none" spc="0" normalizeH="0" baseline="0" noProof="0" dirty="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6387" name="Rectangle 3"/>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a:buFont typeface="Arial" panose="020B0604020202020204" pitchFamily="34" charset="0"/>
              <a:buNone/>
              <a:defRPr sz="1200" b="0" i="1">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1" u="none" strike="noStrike" kern="1200" cap="none" spc="0" normalizeH="0" baseline="0" noProof="0" dirty="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6564" name="Rectangle 4"/>
          <p:cNvSpPr>
            <a:spLocks noGrp="1" noRot="1" noChangeAspect="1"/>
          </p:cNvSpPr>
          <p:nvPr>
            <p:ph type="sldImg"/>
          </p:nvPr>
        </p:nvSpPr>
        <p:spPr>
          <a:xfrm>
            <a:off x="1143000" y="685800"/>
            <a:ext cx="4572000" cy="3429000"/>
          </a:xfrm>
          <a:prstGeom prst="rect">
            <a:avLst/>
          </a:prstGeom>
          <a:noFill/>
          <a:ln w="9525">
            <a:noFill/>
          </a:ln>
        </p:spPr>
      </p:sp>
      <p:sp>
        <p:nvSpPr>
          <p:cNvPr id="16389" name="Rectangle 5"/>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6390" name="Rectangle 6"/>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a:buFont typeface="Arial" panose="020B0604020202020204" pitchFamily="34" charset="0"/>
              <a:buNone/>
              <a:defRPr sz="1200" b="0" i="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1" u="none" strike="noStrike" kern="1200" cap="none" spc="0" normalizeH="0" baseline="0" noProof="0" dirty="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639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p>
            <a:pPr lvl="0" algn="r" eaLnBrk="1" fontAlgn="base" hangingPunct="1"/>
            <a:fld id="{9A0DB2DC-4C9A-4742-B13C-FB6460FD3503}" type="slidenum">
              <a:rPr lang="en-US" altLang="zh-CN" sz="1200" b="0" i="1" strike="noStrike" noProof="1" dirty="0">
                <a:latin typeface="Arial" panose="020B0604020202020204" pitchFamily="34" charset="0"/>
                <a:ea typeface="华文细黑" panose="02010600040101010101" pitchFamily="2" charset="-122"/>
                <a:cs typeface="+mn-ea"/>
              </a:rPr>
              <a:t>‹#›</a:t>
            </a:fld>
            <a:endParaRPr lang="en-US" altLang="zh-CN" sz="1200" b="0" i="1"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TextEdit="1"/>
          </p:cNvSpPr>
          <p:nvPr>
            <p:ph type="sldImg"/>
          </p:nvPr>
        </p:nvSpPr>
        <p:spPr/>
      </p:sp>
      <p:sp>
        <p:nvSpPr>
          <p:cNvPr id="68610" name="备注占位符 2"/>
          <p:cNvSpPr>
            <a:spLocks noGrp="1"/>
          </p:cNvSpPr>
          <p:nvPr>
            <p:ph type="body"/>
          </p:nvPr>
        </p:nvSpPr>
        <p:spPr/>
        <p:txBody>
          <a:bodyPr wrap="square" lIns="91440" tIns="45720" rIns="91440" bIns="45720" anchor="t"/>
          <a:lstStyle/>
          <a:p>
            <a:pPr lvl="0"/>
            <a:endParaRPr lang="zh-CN" altLang="en-US" dirty="0">
              <a:ea typeface="宋体" panose="02010600030101010101" pitchFamily="2" charset="-122"/>
            </a:endParaRPr>
          </a:p>
        </p:txBody>
      </p:sp>
      <p:sp>
        <p:nvSpPr>
          <p:cNvPr id="68611"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fld id="{9A0DB2DC-4C9A-4742-B13C-FB6460FD3503}" type="slidenum">
              <a:rPr lang="zh-CN" altLang="en-US" dirty="0">
                <a:latin typeface="Calibri" panose="020F0502020204030204" pitchFamily="34" charset="0"/>
                <a:ea typeface="宋体" panose="02010600030101010101" pitchFamily="2" charset="-122"/>
              </a:rPr>
              <a:t>1</a:t>
            </a:fld>
            <a:endParaRPr lang="zh-CN" altLang="en-US"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noTextEdit="1"/>
          </p:cNvSpPr>
          <p:nvPr>
            <p:ph type="sldImg"/>
          </p:nvPr>
        </p:nvSpPr>
        <p:spPr/>
      </p:sp>
      <p:sp>
        <p:nvSpPr>
          <p:cNvPr id="83970" name="备注占位符 2"/>
          <p:cNvSpPr>
            <a:spLocks noGrp="1"/>
          </p:cNvSpPr>
          <p:nvPr>
            <p:ph type="body"/>
          </p:nvPr>
        </p:nvSpPr>
        <p:spPr/>
        <p:txBody>
          <a:bodyPr wrap="square" lIns="91440" tIns="45720" rIns="91440" bIns="45720" anchor="t"/>
          <a:lstStyle/>
          <a:p>
            <a:pPr lvl="0"/>
            <a:endParaRPr lang="zh-CN" altLang="en-US" dirty="0">
              <a:ea typeface="宋体" panose="02010600030101010101" pitchFamily="2" charset="-122"/>
            </a:endParaRPr>
          </a:p>
        </p:txBody>
      </p:sp>
      <p:sp>
        <p:nvSpPr>
          <p:cNvPr id="83971"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i="1" dirty="0">
                <a:latin typeface="Calibri" panose="020F0502020204030204" pitchFamily="34" charset="0"/>
                <a:ea typeface="宋体" panose="02010600030101010101" pitchFamily="2" charset="-122"/>
              </a:rPr>
              <a:t>16</a:t>
            </a:fld>
            <a:endParaRPr lang="en-US" altLang="zh-CN" sz="1200" b="0" i="1"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17413" name="图片 6" descr="w01.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pic>
        <p:nvPicPr>
          <p:cNvPr id="26629" name="图片 6" descr="w01.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lstStyle>
            <a:lvl1pPr>
              <a:defRPr sz="2400"/>
            </a:lvl1pPr>
            <a:lvl2pPr>
              <a:defRPr sz="2000"/>
            </a:lvl2pPr>
            <a:lvl3pPr>
              <a:defRPr sz="1800"/>
            </a:lvl3pPr>
            <a:lvl4pPr>
              <a:defRPr sz="1800"/>
            </a:lvl4pPr>
            <a:lvl5pPr>
              <a:defRPr sz="1800"/>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2"/>
          </p:nvPr>
        </p:nvSpPr>
        <p:spPr>
          <a:xfrm>
            <a:off x="628650" y="6356350"/>
            <a:ext cx="2057400" cy="365125"/>
          </a:xfrm>
          <a:prstGeom prst="rect">
            <a:avLst/>
          </a:prstGeom>
        </p:spPr>
        <p:txBody>
          <a:bodyPr/>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8" name="页脚占位符 7"/>
          <p:cNvSpPr>
            <a:spLocks noGrp="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defRPr/>
            </a:lvl1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1" i="0" kern="1200" cap="none" spc="0" normalizeH="0" baseline="0" noProof="0">
              <a:solidFill>
                <a:schemeClr val="tx1"/>
              </a:solidFill>
              <a:latin typeface="Arial" panose="020B0604020202020204" pitchFamily="34" charset="0"/>
              <a:ea typeface="华文细黑" panose="02010600040101010101" pitchFamily="2" charset="-122"/>
              <a:cs typeface="+mn-cs"/>
            </a:endParaRPr>
          </a:p>
        </p:txBody>
      </p:sp>
      <p:sp>
        <p:nvSpPr>
          <p:cNvPr id="9" name="灯片编号占位符 8"/>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Arial" panose="020B0604020202020204" pitchFamily="34" charset="0"/>
                <a:ea typeface="Arial" panose="020B0604020202020204" pitchFamily="34" charset="0"/>
                <a:cs typeface="+mn-ea"/>
              </a:rPr>
              <a:t>‹#›</a:t>
            </a:fld>
            <a:endParaRPr lang="zh-CN" altLang="en-US" strike="noStrike" noProof="1">
              <a:ea typeface="Arial" panose="020B0604020202020204" pitchFamily="34" charset="0"/>
            </a:endParaRPr>
          </a:p>
        </p:txBody>
      </p:sp>
    </p:spTree>
  </p:cSld>
  <p:clrMapOvr>
    <a:masterClrMapping/>
  </p:clrMapOvr>
  <p:transition>
    <p:cover dir="u"/>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节标题">
    <p:bg>
      <p:bgPr>
        <a:solidFill>
          <a:schemeClr val="bg1"/>
        </a:solidFill>
        <a:effectLst/>
      </p:bgPr>
    </p:bg>
    <p:spTree>
      <p:nvGrpSpPr>
        <p:cNvPr id="1" name=""/>
        <p:cNvGrpSpPr/>
        <p:nvPr/>
      </p:nvGrpSpPr>
      <p:grpSpPr>
        <a:xfrm>
          <a:off x="0" y="0"/>
          <a:ext cx="0" cy="0"/>
          <a:chOff x="0" y="0"/>
          <a:chExt cx="0" cy="0"/>
        </a:xfrm>
      </p:grpSpPr>
      <p:pic>
        <p:nvPicPr>
          <p:cNvPr id="36869"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27651" name="图片 7" descr="3.4.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
        <p:nvSpPr>
          <p:cNvPr id="9" name="日期占位符 1"/>
          <p:cNvSpPr>
            <a:spLocks noGrp="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a:lvl1pPr>
          </a:lstStyle>
          <a:p>
            <a:pPr marL="0" marR="0" indent="0" algn="l"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kern="1200" cap="none" spc="0" normalizeH="0" baseline="0" noProof="0">
              <a:solidFill>
                <a:schemeClr val="tx1"/>
              </a:solidFill>
              <a:latin typeface="Arial" panose="020B0604020202020204" pitchFamily="34" charset="0"/>
              <a:ea typeface="华文细黑" panose="02010600040101010101" pitchFamily="2" charset="-122"/>
              <a:cs typeface="+mn-cs"/>
            </a:endParaRPr>
          </a:p>
        </p:txBody>
      </p:sp>
      <p:sp>
        <p:nvSpPr>
          <p:cNvPr id="10" name="灯片编号占位符 2"/>
          <p:cNvSpPr>
            <a:spLocks noGrp="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p>
            <a:pPr algn="r" eaLnBrk="1" fontAlgn="base" hangingPunct="1"/>
            <a:fld id="{9A0DB2DC-4C9A-4742-B13C-FB6460FD3503}" type="slidenum">
              <a:rPr lang="zh-CN" altLang="en-US" sz="1400" b="0" i="1" noProof="1" dirty="0">
                <a:latin typeface="Arial" panose="020B0604020202020204" pitchFamily="34" charset="0"/>
                <a:ea typeface="华文细黑" panose="02010600040101010101" pitchFamily="2" charset="-122"/>
                <a:cs typeface="+mn-ea"/>
              </a:rPr>
              <a:t>‹#›</a:t>
            </a:fld>
            <a:endParaRPr lang="zh-CN" altLang="en-US" sz="1400" b="0" i="1" noProof="1"/>
          </a:p>
        </p:txBody>
      </p:sp>
      <p:sp>
        <p:nvSpPr>
          <p:cNvPr id="11" name="页脚占位符 3"/>
          <p:cNvSpPr>
            <a:spLocks noGrp="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kern="1200" cap="none" spc="0" normalizeH="0" baseline="0" noProof="0">
              <a:solidFill>
                <a:schemeClr val="tx1"/>
              </a:solidFill>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6" name="页脚占位符 5"/>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7" name="页脚占位符 6"/>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9" name="页脚占位符 8"/>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5" name="页脚占位符 4"/>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cover dir="u"/>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30725" name="图片 6" descr="w041.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4" name="页脚占位符 3"/>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cover dir="u"/>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cover dir="u"/>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solidFill>
        <a:effectLst/>
      </p:bgPr>
    </p:bg>
    <p:spTree>
      <p:nvGrpSpPr>
        <p:cNvPr id="1" name=""/>
        <p:cNvGrpSpPr/>
        <p:nvPr/>
      </p:nvGrpSpPr>
      <p:grpSpPr>
        <a:xfrm>
          <a:off x="0" y="0"/>
          <a:ext cx="0" cy="0"/>
          <a:chOff x="0" y="0"/>
          <a:chExt cx="0" cy="0"/>
        </a:xfrm>
      </p:grpSpPr>
      <p:pic>
        <p:nvPicPr>
          <p:cNvPr id="31749" name="图片 6" descr="w3.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Tree>
  </p:cSld>
  <p:clrMapOvr>
    <a:masterClrMapping/>
  </p:clrMapOvr>
  <p:transition>
    <p:cover dir="u"/>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pic>
        <p:nvPicPr>
          <p:cNvPr id="32773" name="图片 6" descr="图片1.jpg"/>
          <p:cNvPicPr>
            <a:picLocks noChangeAspect="1"/>
          </p:cNvPicPr>
          <p:nvPr userDrawn="1"/>
        </p:nvPicPr>
        <p:blipFill>
          <a:blip r:embed="rId2" cstate="print"/>
          <a:stretch>
            <a:fillRect/>
          </a:stretch>
        </p:blipFill>
        <p:spPr>
          <a:xfrm>
            <a:off x="19050" y="0"/>
            <a:ext cx="9105900" cy="6858000"/>
          </a:xfrm>
          <a:prstGeom prst="rect">
            <a:avLst/>
          </a:prstGeom>
          <a:noFill/>
          <a:ln w="9525">
            <a:noFill/>
          </a:ln>
        </p:spPr>
      </p:pic>
    </p:spTree>
  </p:cSld>
  <p:clrMapOvr>
    <a:masterClrMapping/>
  </p:clrMapOvr>
  <p:transition>
    <p:cover dir="u"/>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88913"/>
            <a:ext cx="2051050"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03925" cy="611981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pic>
        <p:nvPicPr>
          <p:cNvPr id="33797" name="图片 6" descr="w01.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1_图片与标题">
    <p:bg>
      <p:bgPr>
        <a:solidFill>
          <a:schemeClr val="bg1"/>
        </a:solidFill>
        <a:effectLst/>
      </p:bgPr>
    </p:bg>
    <p:spTree>
      <p:nvGrpSpPr>
        <p:cNvPr id="1" name=""/>
        <p:cNvGrpSpPr/>
        <p:nvPr/>
      </p:nvGrpSpPr>
      <p:grpSpPr>
        <a:xfrm>
          <a:off x="0" y="0"/>
          <a:ext cx="0" cy="0"/>
          <a:chOff x="0" y="0"/>
          <a:chExt cx="0" cy="0"/>
        </a:xfrm>
      </p:grpSpPr>
      <p:pic>
        <p:nvPicPr>
          <p:cNvPr id="34821" name="图片 6" descr="w1.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7" name="页脚占位符 6"/>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_节标题">
    <p:bg>
      <p:bgPr>
        <a:solidFill>
          <a:schemeClr val="bg1"/>
        </a:solidFill>
        <a:effectLst/>
      </p:bgPr>
    </p:bg>
    <p:spTree>
      <p:nvGrpSpPr>
        <p:cNvPr id="1" name=""/>
        <p:cNvGrpSpPr/>
        <p:nvPr/>
      </p:nvGrpSpPr>
      <p:grpSpPr>
        <a:xfrm>
          <a:off x="0" y="0"/>
          <a:ext cx="0" cy="0"/>
          <a:chOff x="0" y="0"/>
          <a:chExt cx="0" cy="0"/>
        </a:xfrm>
      </p:grpSpPr>
      <p:pic>
        <p:nvPicPr>
          <p:cNvPr id="35845" name="图片 6" descr="w03.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2_节标题">
    <p:bg>
      <p:bgPr>
        <a:solidFill>
          <a:schemeClr val="bg1"/>
        </a:solidFill>
        <a:effectLst/>
      </p:bgPr>
    </p:bg>
    <p:spTree>
      <p:nvGrpSpPr>
        <p:cNvPr id="1" name=""/>
        <p:cNvGrpSpPr/>
        <p:nvPr/>
      </p:nvGrpSpPr>
      <p:grpSpPr>
        <a:xfrm>
          <a:off x="0" y="0"/>
          <a:ext cx="0" cy="0"/>
          <a:chOff x="0" y="0"/>
          <a:chExt cx="0" cy="0"/>
        </a:xfrm>
      </p:grpSpPr>
      <p:pic>
        <p:nvPicPr>
          <p:cNvPr id="36869"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3_节标题">
    <p:bg>
      <p:bgPr>
        <a:solidFill>
          <a:schemeClr val="bg1"/>
        </a:solidFill>
        <a:effectLst/>
      </p:bgPr>
    </p:bg>
    <p:spTree>
      <p:nvGrpSpPr>
        <p:cNvPr id="1" name=""/>
        <p:cNvGrpSpPr/>
        <p:nvPr/>
      </p:nvGrpSpPr>
      <p:grpSpPr>
        <a:xfrm>
          <a:off x="0" y="0"/>
          <a:ext cx="0" cy="0"/>
          <a:chOff x="0" y="0"/>
          <a:chExt cx="0" cy="0"/>
        </a:xfrm>
      </p:grpSpPr>
      <p:pic>
        <p:nvPicPr>
          <p:cNvPr id="37893"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4_节标题">
    <p:bg>
      <p:bgPr>
        <a:solidFill>
          <a:schemeClr val="bg1"/>
        </a:solidFill>
        <a:effectLst/>
      </p:bgPr>
    </p:bg>
    <p:spTree>
      <p:nvGrpSpPr>
        <p:cNvPr id="1" name=""/>
        <p:cNvGrpSpPr/>
        <p:nvPr/>
      </p:nvGrpSpPr>
      <p:grpSpPr>
        <a:xfrm>
          <a:off x="0" y="0"/>
          <a:ext cx="0" cy="0"/>
          <a:chOff x="0" y="0"/>
          <a:chExt cx="0" cy="0"/>
        </a:xfrm>
      </p:grpSpPr>
      <p:pic>
        <p:nvPicPr>
          <p:cNvPr id="38917"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5_节标题">
    <p:bg>
      <p:bgPr>
        <a:solidFill>
          <a:schemeClr val="bg1"/>
        </a:solidFill>
        <a:effectLst/>
      </p:bgPr>
    </p:bg>
    <p:spTree>
      <p:nvGrpSpPr>
        <p:cNvPr id="1" name=""/>
        <p:cNvGrpSpPr/>
        <p:nvPr/>
      </p:nvGrpSpPr>
      <p:grpSpPr>
        <a:xfrm>
          <a:off x="0" y="0"/>
          <a:ext cx="0" cy="0"/>
          <a:chOff x="0" y="0"/>
          <a:chExt cx="0" cy="0"/>
        </a:xfrm>
      </p:grpSpPr>
      <p:pic>
        <p:nvPicPr>
          <p:cNvPr id="39941"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6_节标题">
    <p:bg>
      <p:bgPr>
        <a:solidFill>
          <a:schemeClr val="bg1"/>
        </a:solidFill>
        <a:effectLst/>
      </p:bgPr>
    </p:bg>
    <p:spTree>
      <p:nvGrpSpPr>
        <p:cNvPr id="1" name=""/>
        <p:cNvGrpSpPr/>
        <p:nvPr/>
      </p:nvGrpSpPr>
      <p:grpSpPr>
        <a:xfrm>
          <a:off x="0" y="0"/>
          <a:ext cx="0" cy="0"/>
          <a:chOff x="0" y="0"/>
          <a:chExt cx="0" cy="0"/>
        </a:xfrm>
      </p:grpSpPr>
      <p:pic>
        <p:nvPicPr>
          <p:cNvPr id="40965"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7_节标题">
    <p:bg>
      <p:bgPr>
        <a:solidFill>
          <a:schemeClr val="bg1"/>
        </a:solidFill>
        <a:effectLst/>
      </p:bgPr>
    </p:bg>
    <p:spTree>
      <p:nvGrpSpPr>
        <p:cNvPr id="1" name=""/>
        <p:cNvGrpSpPr/>
        <p:nvPr/>
      </p:nvGrpSpPr>
      <p:grpSpPr>
        <a:xfrm>
          <a:off x="0" y="0"/>
          <a:ext cx="0" cy="0"/>
          <a:chOff x="0" y="0"/>
          <a:chExt cx="0" cy="0"/>
        </a:xfrm>
      </p:grpSpPr>
      <p:pic>
        <p:nvPicPr>
          <p:cNvPr id="41989"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8_节标题">
    <p:bg>
      <p:bgPr>
        <a:solidFill>
          <a:schemeClr val="bg1"/>
        </a:solidFill>
        <a:effectLst/>
      </p:bgPr>
    </p:bg>
    <p:spTree>
      <p:nvGrpSpPr>
        <p:cNvPr id="1" name=""/>
        <p:cNvGrpSpPr/>
        <p:nvPr/>
      </p:nvGrpSpPr>
      <p:grpSpPr>
        <a:xfrm>
          <a:off x="0" y="0"/>
          <a:ext cx="0" cy="0"/>
          <a:chOff x="0" y="0"/>
          <a:chExt cx="0" cy="0"/>
        </a:xfrm>
      </p:grpSpPr>
      <p:pic>
        <p:nvPicPr>
          <p:cNvPr id="43013"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9_节标题">
    <p:bg>
      <p:bgPr>
        <a:solidFill>
          <a:schemeClr val="bg1"/>
        </a:solidFill>
        <a:effectLst/>
      </p:bgPr>
    </p:bg>
    <p:spTree>
      <p:nvGrpSpPr>
        <p:cNvPr id="1" name=""/>
        <p:cNvGrpSpPr/>
        <p:nvPr/>
      </p:nvGrpSpPr>
      <p:grpSpPr>
        <a:xfrm>
          <a:off x="0" y="0"/>
          <a:ext cx="0" cy="0"/>
          <a:chOff x="0" y="0"/>
          <a:chExt cx="0" cy="0"/>
        </a:xfrm>
      </p:grpSpPr>
      <p:pic>
        <p:nvPicPr>
          <p:cNvPr id="44037"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10_节标题">
    <p:bg>
      <p:bgPr>
        <a:solidFill>
          <a:schemeClr val="bg1"/>
        </a:solidFill>
        <a:effectLst/>
      </p:bgPr>
    </p:bg>
    <p:spTree>
      <p:nvGrpSpPr>
        <p:cNvPr id="1" name=""/>
        <p:cNvGrpSpPr/>
        <p:nvPr/>
      </p:nvGrpSpPr>
      <p:grpSpPr>
        <a:xfrm>
          <a:off x="0" y="0"/>
          <a:ext cx="0" cy="0"/>
          <a:chOff x="0" y="0"/>
          <a:chExt cx="0" cy="0"/>
        </a:xfrm>
      </p:grpSpPr>
      <p:pic>
        <p:nvPicPr>
          <p:cNvPr id="45061"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7" name="页脚占位符 6"/>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11_节标题">
    <p:bg>
      <p:bgPr>
        <a:solidFill>
          <a:schemeClr val="bg1"/>
        </a:solidFill>
        <a:effectLst/>
      </p:bgPr>
    </p:bg>
    <p:spTree>
      <p:nvGrpSpPr>
        <p:cNvPr id="1" name=""/>
        <p:cNvGrpSpPr/>
        <p:nvPr/>
      </p:nvGrpSpPr>
      <p:grpSpPr>
        <a:xfrm>
          <a:off x="0" y="0"/>
          <a:ext cx="0" cy="0"/>
          <a:chOff x="0" y="0"/>
          <a:chExt cx="0" cy="0"/>
        </a:xfrm>
      </p:grpSpPr>
      <p:pic>
        <p:nvPicPr>
          <p:cNvPr id="46085"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12_节标题">
    <p:bg>
      <p:bgPr>
        <a:solidFill>
          <a:schemeClr val="bg1"/>
        </a:solidFill>
        <a:effectLst/>
      </p:bgPr>
    </p:bg>
    <p:spTree>
      <p:nvGrpSpPr>
        <p:cNvPr id="1" name=""/>
        <p:cNvGrpSpPr/>
        <p:nvPr/>
      </p:nvGrpSpPr>
      <p:grpSpPr>
        <a:xfrm>
          <a:off x="0" y="0"/>
          <a:ext cx="0" cy="0"/>
          <a:chOff x="0" y="0"/>
          <a:chExt cx="0" cy="0"/>
        </a:xfrm>
      </p:grpSpPr>
      <p:pic>
        <p:nvPicPr>
          <p:cNvPr id="47109"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13_节标题">
    <p:bg>
      <p:bgPr>
        <a:solidFill>
          <a:schemeClr val="bg1"/>
        </a:solidFill>
        <a:effectLst/>
      </p:bgPr>
    </p:bg>
    <p:spTree>
      <p:nvGrpSpPr>
        <p:cNvPr id="1" name=""/>
        <p:cNvGrpSpPr/>
        <p:nvPr/>
      </p:nvGrpSpPr>
      <p:grpSpPr>
        <a:xfrm>
          <a:off x="0" y="0"/>
          <a:ext cx="0" cy="0"/>
          <a:chOff x="0" y="0"/>
          <a:chExt cx="0" cy="0"/>
        </a:xfrm>
      </p:grpSpPr>
      <p:pic>
        <p:nvPicPr>
          <p:cNvPr id="48133"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14_节标题">
    <p:bg>
      <p:bgPr>
        <a:solidFill>
          <a:schemeClr val="bg1"/>
        </a:solidFill>
        <a:effectLst/>
      </p:bgPr>
    </p:bg>
    <p:spTree>
      <p:nvGrpSpPr>
        <p:cNvPr id="1" name=""/>
        <p:cNvGrpSpPr/>
        <p:nvPr/>
      </p:nvGrpSpPr>
      <p:grpSpPr>
        <a:xfrm>
          <a:off x="0" y="0"/>
          <a:ext cx="0" cy="0"/>
          <a:chOff x="0" y="0"/>
          <a:chExt cx="0" cy="0"/>
        </a:xfrm>
      </p:grpSpPr>
      <p:pic>
        <p:nvPicPr>
          <p:cNvPr id="49157"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15_节标题">
    <p:bg>
      <p:bgPr>
        <a:solidFill>
          <a:schemeClr val="bg1"/>
        </a:solidFill>
        <a:effectLst/>
      </p:bgPr>
    </p:bg>
    <p:spTree>
      <p:nvGrpSpPr>
        <p:cNvPr id="1" name=""/>
        <p:cNvGrpSpPr/>
        <p:nvPr/>
      </p:nvGrpSpPr>
      <p:grpSpPr>
        <a:xfrm>
          <a:off x="0" y="0"/>
          <a:ext cx="0" cy="0"/>
          <a:chOff x="0" y="0"/>
          <a:chExt cx="0" cy="0"/>
        </a:xfrm>
      </p:grpSpPr>
      <p:pic>
        <p:nvPicPr>
          <p:cNvPr id="50181"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16_节标题">
    <p:bg>
      <p:bgPr>
        <a:solidFill>
          <a:schemeClr val="bg1"/>
        </a:solidFill>
        <a:effectLst/>
      </p:bgPr>
    </p:bg>
    <p:spTree>
      <p:nvGrpSpPr>
        <p:cNvPr id="1" name=""/>
        <p:cNvGrpSpPr/>
        <p:nvPr/>
      </p:nvGrpSpPr>
      <p:grpSpPr>
        <a:xfrm>
          <a:off x="0" y="0"/>
          <a:ext cx="0" cy="0"/>
          <a:chOff x="0" y="0"/>
          <a:chExt cx="0" cy="0"/>
        </a:xfrm>
      </p:grpSpPr>
      <p:pic>
        <p:nvPicPr>
          <p:cNvPr id="51205"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17_节标题">
    <p:bg>
      <p:bgPr>
        <a:solidFill>
          <a:schemeClr val="bg1"/>
        </a:solidFill>
        <a:effectLst/>
      </p:bgPr>
    </p:bg>
    <p:spTree>
      <p:nvGrpSpPr>
        <p:cNvPr id="1" name=""/>
        <p:cNvGrpSpPr/>
        <p:nvPr/>
      </p:nvGrpSpPr>
      <p:grpSpPr>
        <a:xfrm>
          <a:off x="0" y="0"/>
          <a:ext cx="0" cy="0"/>
          <a:chOff x="0" y="0"/>
          <a:chExt cx="0" cy="0"/>
        </a:xfrm>
      </p:grpSpPr>
      <p:pic>
        <p:nvPicPr>
          <p:cNvPr id="52229"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18_节标题">
    <p:bg>
      <p:bgPr>
        <a:solidFill>
          <a:schemeClr val="bg1"/>
        </a:solidFill>
        <a:effectLst/>
      </p:bgPr>
    </p:bg>
    <p:spTree>
      <p:nvGrpSpPr>
        <p:cNvPr id="1" name=""/>
        <p:cNvGrpSpPr/>
        <p:nvPr/>
      </p:nvGrpSpPr>
      <p:grpSpPr>
        <a:xfrm>
          <a:off x="0" y="0"/>
          <a:ext cx="0" cy="0"/>
          <a:chOff x="0" y="0"/>
          <a:chExt cx="0" cy="0"/>
        </a:xfrm>
      </p:grpSpPr>
      <p:pic>
        <p:nvPicPr>
          <p:cNvPr id="53253"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19_节标题">
    <p:bg>
      <p:bgPr>
        <a:solidFill>
          <a:schemeClr val="bg1"/>
        </a:solidFill>
        <a:effectLst/>
      </p:bgPr>
    </p:bg>
    <p:spTree>
      <p:nvGrpSpPr>
        <p:cNvPr id="1" name=""/>
        <p:cNvGrpSpPr/>
        <p:nvPr/>
      </p:nvGrpSpPr>
      <p:grpSpPr>
        <a:xfrm>
          <a:off x="0" y="0"/>
          <a:ext cx="0" cy="0"/>
          <a:chOff x="0" y="0"/>
          <a:chExt cx="0" cy="0"/>
        </a:xfrm>
      </p:grpSpPr>
      <p:pic>
        <p:nvPicPr>
          <p:cNvPr id="54277"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20_节标题">
    <p:bg>
      <p:bgPr>
        <a:solidFill>
          <a:schemeClr val="bg1"/>
        </a:solidFill>
        <a:effectLst/>
      </p:bgPr>
    </p:bg>
    <p:spTree>
      <p:nvGrpSpPr>
        <p:cNvPr id="1" name=""/>
        <p:cNvGrpSpPr/>
        <p:nvPr/>
      </p:nvGrpSpPr>
      <p:grpSpPr>
        <a:xfrm>
          <a:off x="0" y="0"/>
          <a:ext cx="0" cy="0"/>
          <a:chOff x="0" y="0"/>
          <a:chExt cx="0" cy="0"/>
        </a:xfrm>
      </p:grpSpPr>
      <p:pic>
        <p:nvPicPr>
          <p:cNvPr id="55301"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18437"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pic>
        <p:nvPicPr>
          <p:cNvPr id="18438" name="图片 7" descr="w03.png"/>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pic>
        <p:nvPicPr>
          <p:cNvPr id="18439" name="图片 8" descr="w041.png"/>
          <p:cNvPicPr>
            <a:picLocks noChangeAspect="1"/>
          </p:cNvPicPr>
          <p:nvPr userDrawn="1"/>
        </p:nvPicPr>
        <p:blipFill>
          <a:blip r:embed="rId4" cstate="print"/>
          <a:stretch>
            <a:fillRect/>
          </a:stretch>
        </p:blipFill>
        <p:spPr>
          <a:xfrm>
            <a:off x="0" y="0"/>
            <a:ext cx="9144000" cy="6858000"/>
          </a:xfrm>
          <a:prstGeom prst="rect">
            <a:avLst/>
          </a:prstGeom>
          <a:noFill/>
          <a:ln w="9525">
            <a:noFill/>
          </a:ln>
        </p:spPr>
      </p:pic>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6" name="页脚占位符 5"/>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21_节标题">
    <p:bg>
      <p:bgPr>
        <a:solidFill>
          <a:schemeClr val="bg1"/>
        </a:solidFill>
        <a:effectLst/>
      </p:bgPr>
    </p:bg>
    <p:spTree>
      <p:nvGrpSpPr>
        <p:cNvPr id="1" name=""/>
        <p:cNvGrpSpPr/>
        <p:nvPr/>
      </p:nvGrpSpPr>
      <p:grpSpPr>
        <a:xfrm>
          <a:off x="0" y="0"/>
          <a:ext cx="0" cy="0"/>
          <a:chOff x="0" y="0"/>
          <a:chExt cx="0" cy="0"/>
        </a:xfrm>
      </p:grpSpPr>
      <p:pic>
        <p:nvPicPr>
          <p:cNvPr id="56325"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22_节标题">
    <p:bg>
      <p:bgPr>
        <a:solidFill>
          <a:schemeClr val="bg1"/>
        </a:solidFill>
        <a:effectLst/>
      </p:bgPr>
    </p:bg>
    <p:spTree>
      <p:nvGrpSpPr>
        <p:cNvPr id="1" name=""/>
        <p:cNvGrpSpPr/>
        <p:nvPr/>
      </p:nvGrpSpPr>
      <p:grpSpPr>
        <a:xfrm>
          <a:off x="0" y="0"/>
          <a:ext cx="0" cy="0"/>
          <a:chOff x="0" y="0"/>
          <a:chExt cx="0" cy="0"/>
        </a:xfrm>
      </p:grpSpPr>
      <p:pic>
        <p:nvPicPr>
          <p:cNvPr id="57349"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23_节标题">
    <p:bg>
      <p:bgPr>
        <a:solidFill>
          <a:schemeClr val="bg1"/>
        </a:solidFill>
        <a:effectLst/>
      </p:bgPr>
    </p:bg>
    <p:spTree>
      <p:nvGrpSpPr>
        <p:cNvPr id="1" name=""/>
        <p:cNvGrpSpPr/>
        <p:nvPr/>
      </p:nvGrpSpPr>
      <p:grpSpPr>
        <a:xfrm>
          <a:off x="0" y="0"/>
          <a:ext cx="0" cy="0"/>
          <a:chOff x="0" y="0"/>
          <a:chExt cx="0" cy="0"/>
        </a:xfrm>
      </p:grpSpPr>
      <p:pic>
        <p:nvPicPr>
          <p:cNvPr id="58373"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24_节标题">
    <p:bg>
      <p:bgPr>
        <a:solidFill>
          <a:schemeClr val="bg1"/>
        </a:solidFill>
        <a:effectLst/>
      </p:bgPr>
    </p:bg>
    <p:spTree>
      <p:nvGrpSpPr>
        <p:cNvPr id="1" name=""/>
        <p:cNvGrpSpPr/>
        <p:nvPr/>
      </p:nvGrpSpPr>
      <p:grpSpPr>
        <a:xfrm>
          <a:off x="0" y="0"/>
          <a:ext cx="0" cy="0"/>
          <a:chOff x="0" y="0"/>
          <a:chExt cx="0" cy="0"/>
        </a:xfrm>
      </p:grpSpPr>
      <p:pic>
        <p:nvPicPr>
          <p:cNvPr id="59397"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25_节标题">
    <p:bg>
      <p:bgPr>
        <a:solidFill>
          <a:schemeClr val="bg1"/>
        </a:solidFill>
        <a:effectLst/>
      </p:bgPr>
    </p:bg>
    <p:spTree>
      <p:nvGrpSpPr>
        <p:cNvPr id="1" name=""/>
        <p:cNvGrpSpPr/>
        <p:nvPr/>
      </p:nvGrpSpPr>
      <p:grpSpPr>
        <a:xfrm>
          <a:off x="0" y="0"/>
          <a:ext cx="0" cy="0"/>
          <a:chOff x="0" y="0"/>
          <a:chExt cx="0" cy="0"/>
        </a:xfrm>
      </p:grpSpPr>
      <p:pic>
        <p:nvPicPr>
          <p:cNvPr id="60421"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26_节标题">
    <p:bg>
      <p:bgPr>
        <a:solidFill>
          <a:schemeClr val="bg1"/>
        </a:solidFill>
        <a:effectLst/>
      </p:bgPr>
    </p:bg>
    <p:spTree>
      <p:nvGrpSpPr>
        <p:cNvPr id="1" name=""/>
        <p:cNvGrpSpPr/>
        <p:nvPr/>
      </p:nvGrpSpPr>
      <p:grpSpPr>
        <a:xfrm>
          <a:off x="0" y="0"/>
          <a:ext cx="0" cy="0"/>
          <a:chOff x="0" y="0"/>
          <a:chExt cx="0" cy="0"/>
        </a:xfrm>
      </p:grpSpPr>
      <p:pic>
        <p:nvPicPr>
          <p:cNvPr id="61445"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27_节标题">
    <p:bg>
      <p:bgPr>
        <a:solidFill>
          <a:schemeClr val="bg1"/>
        </a:solidFill>
        <a:effectLst/>
      </p:bgPr>
    </p:bg>
    <p:spTree>
      <p:nvGrpSpPr>
        <p:cNvPr id="1" name=""/>
        <p:cNvGrpSpPr/>
        <p:nvPr/>
      </p:nvGrpSpPr>
      <p:grpSpPr>
        <a:xfrm>
          <a:off x="0" y="0"/>
          <a:ext cx="0" cy="0"/>
          <a:chOff x="0" y="0"/>
          <a:chExt cx="0" cy="0"/>
        </a:xfrm>
      </p:grpSpPr>
      <p:pic>
        <p:nvPicPr>
          <p:cNvPr id="62469"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28_节标题">
    <p:bg>
      <p:bgPr>
        <a:solidFill>
          <a:schemeClr val="bg1"/>
        </a:solidFill>
        <a:effectLst/>
      </p:bgPr>
    </p:bg>
    <p:spTree>
      <p:nvGrpSpPr>
        <p:cNvPr id="1" name=""/>
        <p:cNvGrpSpPr/>
        <p:nvPr/>
      </p:nvGrpSpPr>
      <p:grpSpPr>
        <a:xfrm>
          <a:off x="0" y="0"/>
          <a:ext cx="0" cy="0"/>
          <a:chOff x="0" y="0"/>
          <a:chExt cx="0" cy="0"/>
        </a:xfrm>
      </p:grpSpPr>
      <p:pic>
        <p:nvPicPr>
          <p:cNvPr id="63493"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1_垂直排列标题与文本">
    <p:bg>
      <p:bgPr>
        <a:solidFill>
          <a:schemeClr val="bg1"/>
        </a:solidFill>
        <a:effectLst/>
      </p:bgPr>
    </p:bg>
    <p:spTree>
      <p:nvGrpSpPr>
        <p:cNvPr id="1" name=""/>
        <p:cNvGrpSpPr/>
        <p:nvPr/>
      </p:nvGrpSpPr>
      <p:grpSpPr>
        <a:xfrm>
          <a:off x="0" y="0"/>
          <a:ext cx="0" cy="0"/>
          <a:chOff x="0" y="0"/>
          <a:chExt cx="0" cy="0"/>
        </a:xfrm>
      </p:grpSpPr>
      <p:pic>
        <p:nvPicPr>
          <p:cNvPr id="64517" name="图片 6" descr="3.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pic>
        <p:nvPicPr>
          <p:cNvPr id="64518" name="图片 7" descr="w42.png"/>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6" name="页脚占位符 5"/>
          <p:cNvSpPr>
            <a:spLocks noGrp="1"/>
          </p:cNvSpPr>
          <p:nvPr>
            <p:ph type="ftr" sz="quarter" idx="12"/>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19461" name="图片 6" descr="w0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Tree>
  </p:cSld>
  <p:clrMapOvr>
    <a:masterClrMapping/>
  </p:clrMapOvr>
  <p:transition>
    <p:cover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cover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Tree>
  </p:cSld>
  <p:clrMapOvr>
    <a:masterClrMapping/>
  </p:clrMapOvr>
  <p:transition>
    <p:cover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cover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pic>
        <p:nvPicPr>
          <p:cNvPr id="20485" name="图片 6" descr="w03.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Tree>
  </p:cSld>
  <p:clrMapOvr>
    <a:masterClrMapping/>
  </p:clrMapOvr>
  <p:transition>
    <p:cover dir="u"/>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Tree>
  </p:cSld>
  <p:clrMapOvr>
    <a:masterClrMapping/>
  </p:clrMapOvr>
  <p:transition>
    <p:cover dir="u"/>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88913"/>
            <a:ext cx="2051050" cy="61198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68313" y="188913"/>
            <a:ext cx="6003925" cy="611981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21509" name="图片 6" descr="w1.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cover dir="u"/>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22533" name="图片 6" descr="w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3557" name="图片 6" descr="w1.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pic>
        <p:nvPicPr>
          <p:cNvPr id="24581" name="图片 6" descr="2.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pic>
        <p:nvPicPr>
          <p:cNvPr id="25605" name="图片 6" descr="3.png"/>
          <p:cNvPicPr>
            <a:picLocks noChangeAspect="1"/>
          </p:cNvPicPr>
          <p:nvPr userDrawn="1"/>
        </p:nvPicPr>
        <p:blipFill>
          <a:blip r:embed="rId2" cstate="print"/>
          <a:stretch>
            <a:fillRect/>
          </a:stretch>
        </p:blipFill>
        <p:spPr>
          <a:xfrm>
            <a:off x="0" y="0"/>
            <a:ext cx="9144000" cy="6858000"/>
          </a:xfrm>
          <a:prstGeom prst="rect">
            <a:avLst/>
          </a:prstGeom>
          <a:noFill/>
          <a:ln w="9525">
            <a:noFill/>
          </a:ln>
        </p:spPr>
      </p:pic>
      <p:pic>
        <p:nvPicPr>
          <p:cNvPr id="25606" name="图片 7" descr="w42.png"/>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ransition>
    <p:cover dir="u"/>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6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192088"/>
            <a:ext cx="2133600" cy="58134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4800" y="192088"/>
            <a:ext cx="6248400" cy="58134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Ovr>
    <a:masterClrMapping/>
  </p:clrMapOvr>
  <p:transition>
    <p:cover dir="u"/>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仅标题">
    <p:bg>
      <p:bgPr>
        <a:solidFill>
          <a:schemeClr val="bg1"/>
        </a:solidFill>
        <a:effectLst/>
      </p:bgPr>
    </p:bg>
    <p:spTree>
      <p:nvGrpSpPr>
        <p:cNvPr id="1" name=""/>
        <p:cNvGrpSpPr/>
        <p:nvPr/>
      </p:nvGrpSpPr>
      <p:grpSpPr>
        <a:xfrm>
          <a:off x="0" y="0"/>
          <a:ext cx="0" cy="0"/>
          <a:chOff x="0" y="0"/>
          <a:chExt cx="0" cy="0"/>
        </a:xfrm>
      </p:grpSpPr>
      <p:sp>
        <p:nvSpPr>
          <p:cNvPr id="7" name="空心弧 6"/>
          <p:cNvSpPr/>
          <p:nvPr/>
        </p:nvSpPr>
        <p:spPr bwMode="auto">
          <a:xfrm rot="7086271">
            <a:off x="5078413" y="2563813"/>
            <a:ext cx="1482725" cy="1482725"/>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tx1"/>
              </a:solidFill>
              <a:effectLst/>
              <a:uLnTx/>
              <a:uFillTx/>
              <a:latin typeface="+mn-lt"/>
              <a:ea typeface="+mn-ea"/>
              <a:cs typeface="+mn-cs"/>
            </a:endParaRPr>
          </a:p>
        </p:txBody>
      </p:sp>
      <p:sp>
        <p:nvSpPr>
          <p:cNvPr id="3" name="标题 2"/>
          <p:cNvSpPr>
            <a:spLocks noGrp="1"/>
          </p:cNvSpPr>
          <p:nvPr>
            <p:ph type="title"/>
          </p:nvPr>
        </p:nvSpPr>
        <p:spPr>
          <a:xfrm>
            <a:off x="2743200" y="2869200"/>
            <a:ext cx="3276000" cy="1008000"/>
          </a:xfrm>
        </p:spPr>
        <p:txBody>
          <a:bodyPr anchor="t">
            <a:normAutofit/>
          </a:bodyPr>
          <a:lstStyle>
            <a:lvl1pPr>
              <a:defRPr sz="6000" b="0"/>
            </a:lvl1pPr>
          </a:lstStyle>
          <a:p>
            <a:pPr fontAlgn="base"/>
            <a:r>
              <a:rPr lang="zh-CN" altLang="en-US" strike="noStrike" noProof="1" smtClean="0"/>
              <a:t>单击此处编辑母版标题样式</a:t>
            </a:r>
            <a:endParaRPr lang="zh-CN" altLang="en-US" strike="noStrike" noProof="1"/>
          </a:p>
        </p:txBody>
      </p:sp>
      <p:sp>
        <p:nvSpPr>
          <p:cNvPr id="5" name="文本占位符 4"/>
          <p:cNvSpPr>
            <a:spLocks noGrp="1"/>
          </p:cNvSpPr>
          <p:nvPr>
            <p:ph type="body" sz="quarter" idx="10"/>
          </p:nvPr>
        </p:nvSpPr>
        <p:spPr>
          <a:xfrm>
            <a:off x="3024000" y="3916799"/>
            <a:ext cx="2192400" cy="527615"/>
          </a:xfrm>
        </p:spPr>
        <p:txBody>
          <a:bodyPr>
            <a:normAutofit/>
          </a:bodyPr>
          <a:lstStyle>
            <a:lvl1pPr marL="0" indent="0" algn="dist">
              <a:buNone/>
              <a:defRPr sz="1800">
                <a:solidFill>
                  <a:schemeClr val="accent2"/>
                </a:solidFill>
              </a:defRPr>
            </a:lvl1pPr>
          </a:lstStyle>
          <a:p>
            <a:pPr lvl="0" fontAlgn="base"/>
            <a:r>
              <a:rPr lang="zh-CN" altLang="en-US" strike="noStrike" noProof="1" smtClean="0"/>
              <a:t>单击此处编辑母版文本样式</a:t>
            </a:r>
          </a:p>
        </p:txBody>
      </p:sp>
      <p:sp>
        <p:nvSpPr>
          <p:cNvPr id="8" name="日期占位符 7"/>
          <p:cNvSpPr>
            <a:spLocks noGrp="1"/>
          </p:cNvSpPr>
          <p:nvPr>
            <p:ph type="dt" sz="half" idx="2"/>
          </p:nvPr>
        </p:nvSpPr>
        <p:spPr>
          <a:xfrm>
            <a:off x="628650" y="6356350"/>
            <a:ext cx="2057400" cy="365125"/>
          </a:xfrm>
          <a:prstGeom prst="rect">
            <a:avLst/>
          </a:prstGeom>
        </p:spPr>
        <p:txBody>
          <a:bodyPr/>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9" name="页脚占位符 8"/>
          <p:cNvSpPr>
            <a:spLocks noGrp="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defRPr/>
            </a:lvl1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1" i="0" kern="1200" cap="none" spc="0" normalizeH="0" baseline="0" noProof="0">
              <a:solidFill>
                <a:schemeClr val="tx1"/>
              </a:solidFill>
              <a:latin typeface="Arial" panose="020B0604020202020204" pitchFamily="34" charset="0"/>
              <a:ea typeface="华文细黑" panose="02010600040101010101" pitchFamily="2" charset="-122"/>
              <a:cs typeface="+mn-cs"/>
            </a:endParaRPr>
          </a:p>
        </p:txBody>
      </p:sp>
      <p:sp>
        <p:nvSpPr>
          <p:cNvPr id="10" name="灯片编号占位符 9"/>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dirty="0">
                <a:latin typeface="Arial" panose="020B0604020202020204" pitchFamily="34" charset="0"/>
                <a:ea typeface="Arial" panose="020B0604020202020204" pitchFamily="34" charset="0"/>
                <a:cs typeface="+mn-ea"/>
              </a:rPr>
              <a:t>‹#›</a:t>
            </a:fld>
            <a:endParaRPr lang="zh-CN" altLang="en-US" strike="noStrike" noProof="1">
              <a:ea typeface="Arial" panose="020B0604020202020204" pitchFamily="34" charset="0"/>
            </a:endParaRP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image" Target="../media/image13.jpeg"/><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image" Target="../media/image13.jpeg"/><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image" Target="../media/image13.jpeg"/><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image" Target="../media/image13.jpeg"/><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theme" Target="../theme/theme13.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image" Target="../media/image13.jpeg"/><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theme" Target="../theme/theme14.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image" Target="../media/image13.jpeg"/><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theme" Target="../theme/theme15.xml"/><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179.xml"/><Relationship Id="rId18" Type="http://schemas.openxmlformats.org/officeDocument/2006/relationships/slideLayout" Target="../slideLayouts/slideLayout184.xml"/><Relationship Id="rId26" Type="http://schemas.openxmlformats.org/officeDocument/2006/relationships/slideLayout" Target="../slideLayouts/slideLayout192.xml"/><Relationship Id="rId39" Type="http://schemas.openxmlformats.org/officeDocument/2006/relationships/slideLayout" Target="../slideLayouts/slideLayout205.xml"/><Relationship Id="rId21" Type="http://schemas.openxmlformats.org/officeDocument/2006/relationships/slideLayout" Target="../slideLayouts/slideLayout187.xml"/><Relationship Id="rId34" Type="http://schemas.openxmlformats.org/officeDocument/2006/relationships/slideLayout" Target="../slideLayouts/slideLayout200.xml"/><Relationship Id="rId42" Type="http://schemas.openxmlformats.org/officeDocument/2006/relationships/slideLayout" Target="../slideLayouts/slideLayout208.xml"/><Relationship Id="rId7" Type="http://schemas.openxmlformats.org/officeDocument/2006/relationships/slideLayout" Target="../slideLayouts/slideLayout173.xml"/><Relationship Id="rId2" Type="http://schemas.openxmlformats.org/officeDocument/2006/relationships/slideLayout" Target="../slideLayouts/slideLayout168.xml"/><Relationship Id="rId16" Type="http://schemas.openxmlformats.org/officeDocument/2006/relationships/slideLayout" Target="../slideLayouts/slideLayout182.xml"/><Relationship Id="rId20" Type="http://schemas.openxmlformats.org/officeDocument/2006/relationships/slideLayout" Target="../slideLayouts/slideLayout186.xml"/><Relationship Id="rId29" Type="http://schemas.openxmlformats.org/officeDocument/2006/relationships/slideLayout" Target="../slideLayouts/slideLayout195.xml"/><Relationship Id="rId41" Type="http://schemas.openxmlformats.org/officeDocument/2006/relationships/slideLayout" Target="../slideLayouts/slideLayout207.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24" Type="http://schemas.openxmlformats.org/officeDocument/2006/relationships/slideLayout" Target="../slideLayouts/slideLayout190.xml"/><Relationship Id="rId32" Type="http://schemas.openxmlformats.org/officeDocument/2006/relationships/slideLayout" Target="../slideLayouts/slideLayout198.xml"/><Relationship Id="rId37" Type="http://schemas.openxmlformats.org/officeDocument/2006/relationships/slideLayout" Target="../slideLayouts/slideLayout203.xml"/><Relationship Id="rId40" Type="http://schemas.openxmlformats.org/officeDocument/2006/relationships/slideLayout" Target="../slideLayouts/slideLayout206.xml"/><Relationship Id="rId5" Type="http://schemas.openxmlformats.org/officeDocument/2006/relationships/slideLayout" Target="../slideLayouts/slideLayout171.xml"/><Relationship Id="rId15" Type="http://schemas.openxmlformats.org/officeDocument/2006/relationships/slideLayout" Target="../slideLayouts/slideLayout181.xml"/><Relationship Id="rId23" Type="http://schemas.openxmlformats.org/officeDocument/2006/relationships/slideLayout" Target="../slideLayouts/slideLayout189.xml"/><Relationship Id="rId28" Type="http://schemas.openxmlformats.org/officeDocument/2006/relationships/slideLayout" Target="../slideLayouts/slideLayout194.xml"/><Relationship Id="rId36" Type="http://schemas.openxmlformats.org/officeDocument/2006/relationships/slideLayout" Target="../slideLayouts/slideLayout202.xml"/><Relationship Id="rId10" Type="http://schemas.openxmlformats.org/officeDocument/2006/relationships/slideLayout" Target="../slideLayouts/slideLayout176.xml"/><Relationship Id="rId19" Type="http://schemas.openxmlformats.org/officeDocument/2006/relationships/slideLayout" Target="../slideLayouts/slideLayout185.xml"/><Relationship Id="rId31" Type="http://schemas.openxmlformats.org/officeDocument/2006/relationships/slideLayout" Target="../slideLayouts/slideLayout197.xml"/><Relationship Id="rId44" Type="http://schemas.openxmlformats.org/officeDocument/2006/relationships/image" Target="../media/image1.jpeg"/><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slideLayout" Target="../slideLayouts/slideLayout180.xml"/><Relationship Id="rId22" Type="http://schemas.openxmlformats.org/officeDocument/2006/relationships/slideLayout" Target="../slideLayouts/slideLayout188.xml"/><Relationship Id="rId27" Type="http://schemas.openxmlformats.org/officeDocument/2006/relationships/slideLayout" Target="../slideLayouts/slideLayout193.xml"/><Relationship Id="rId30" Type="http://schemas.openxmlformats.org/officeDocument/2006/relationships/slideLayout" Target="../slideLayouts/slideLayout196.xml"/><Relationship Id="rId35" Type="http://schemas.openxmlformats.org/officeDocument/2006/relationships/slideLayout" Target="../slideLayouts/slideLayout201.xml"/><Relationship Id="rId43" Type="http://schemas.openxmlformats.org/officeDocument/2006/relationships/theme" Target="../theme/theme16.xml"/><Relationship Id="rId8" Type="http://schemas.openxmlformats.org/officeDocument/2006/relationships/slideLayout" Target="../slideLayouts/slideLayout174.xml"/><Relationship Id="rId3" Type="http://schemas.openxmlformats.org/officeDocument/2006/relationships/slideLayout" Target="../slideLayouts/slideLayout169.xml"/><Relationship Id="rId12" Type="http://schemas.openxmlformats.org/officeDocument/2006/relationships/slideLayout" Target="../slideLayouts/slideLayout178.xml"/><Relationship Id="rId17" Type="http://schemas.openxmlformats.org/officeDocument/2006/relationships/slideLayout" Target="../slideLayouts/slideLayout183.xml"/><Relationship Id="rId25" Type="http://schemas.openxmlformats.org/officeDocument/2006/relationships/slideLayout" Target="../slideLayouts/slideLayout191.xml"/><Relationship Id="rId33" Type="http://schemas.openxmlformats.org/officeDocument/2006/relationships/slideLayout" Target="../slideLayouts/slideLayout199.xml"/><Relationship Id="rId38" Type="http://schemas.openxmlformats.org/officeDocument/2006/relationships/slideLayout" Target="../slideLayouts/slideLayout20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3.jpe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14.jpe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15.jpe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image" Target="../media/image13.jpeg"/><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13.jpe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image" Target="../media/image13.jpeg"/><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image" Target="../media/image13.jpeg"/><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6858000"/>
          </a:xfrm>
          <a:prstGeom prst="rect">
            <a:avLst/>
          </a:prstGeom>
          <a:blipFill dpi="0" rotWithShape="1">
            <a:blip r:embed="rId13"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027" name="Rectangle 31"/>
          <p:cNvSpPr>
            <a:spLocks noGrp="1"/>
          </p:cNvSpPr>
          <p:nvPr>
            <p:ph type="body"/>
          </p:nvPr>
        </p:nvSpPr>
        <p:spPr>
          <a:xfrm>
            <a:off x="468313" y="1125538"/>
            <a:ext cx="8207375" cy="5183187"/>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p:txBody>
      </p:sp>
      <p:sp>
        <p:nvSpPr>
          <p:cNvPr id="1028" name="Rectangle 27"/>
          <p:cNvSpPr>
            <a:spLocks noGrp="1"/>
          </p:cNvSpPr>
          <p:nvPr>
            <p:ph type="title"/>
          </p:nvPr>
        </p:nvSpPr>
        <p:spPr>
          <a:xfrm>
            <a:off x="468313" y="188913"/>
            <a:ext cx="8207375" cy="574675"/>
          </a:xfrm>
          <a:prstGeom prst="rect">
            <a:avLst/>
          </a:prstGeom>
          <a:noFill/>
          <a:ln w="9525">
            <a:noFill/>
          </a:ln>
        </p:spPr>
        <p:txBody>
          <a:bodyPr anchor="ctr"/>
          <a:lstStyle/>
          <a:p>
            <a:pPr lvl="0"/>
            <a:r>
              <a:rPr lang="zh-CN" altLang="en-US" dirty="0"/>
              <a:t>单击此处编辑母版标题样式</a:t>
            </a:r>
          </a:p>
        </p:txBody>
      </p:sp>
      <p:sp>
        <p:nvSpPr>
          <p:cNvPr id="1029" name="Rectangle 5"/>
          <p:cNvSpPr/>
          <p:nvPr/>
        </p:nvSpPr>
        <p:spPr>
          <a:xfrm>
            <a:off x="3851275" y="6524625"/>
            <a:ext cx="1439863" cy="196850"/>
          </a:xfrm>
          <a:prstGeom prst="rect">
            <a:avLst/>
          </a:prstGeom>
          <a:noFill/>
          <a:ln w="9525">
            <a:noFill/>
          </a:ln>
        </p:spPr>
        <p:txBody>
          <a:bodyPr anchor="t"/>
          <a:lstStyle/>
          <a:p>
            <a:pPr lvl="0" indent="0" algn="ctr"/>
            <a:r>
              <a:rPr lang="de-DE" altLang="en-US" sz="1000" i="1" dirty="0">
                <a:latin typeface="Arial" panose="020B0604020202020204" pitchFamily="34" charset="0"/>
                <a:ea typeface="华文细黑" panose="02010600040101010101" pitchFamily="2" charset="-122"/>
              </a:rPr>
              <a:t>Page </a:t>
            </a:r>
            <a:r>
              <a:rPr lang="de-DE" altLang="en-US" sz="1000" i="1" dirty="0">
                <a:latin typeface="Arial" panose="020B0604020202020204" pitchFamily="34" charset="0"/>
                <a:ea typeface="华文细黑" panose="02010600040101010101" pitchFamily="2" charset="-122"/>
                <a:sym typeface="MS UI Gothic" panose="020B0600070205080204" pitchFamily="34" charset="-128"/>
              </a:rPr>
              <a:t></a:t>
            </a:r>
            <a:r>
              <a:rPr lang="de-DE" altLang="en-US" sz="1000" i="1" dirty="0">
                <a:latin typeface="Arial" panose="020B0604020202020204" pitchFamily="34" charset="0"/>
                <a:ea typeface="华文细黑" panose="02010600040101010101" pitchFamily="2" charset="-122"/>
              </a:rPr>
              <a:t> </a:t>
            </a:r>
            <a:fld id="{9A0DB2DC-4C9A-4742-B13C-FB6460FD3503}" type="slidenum">
              <a:rPr lang="zh-CN" altLang="en-US" sz="1000" i="1" dirty="0">
                <a:latin typeface="Arial" panose="020B0604020202020204" pitchFamily="34" charset="0"/>
                <a:ea typeface="华文细黑" panose="02010600040101010101" pitchFamily="2" charset="-122"/>
              </a:rPr>
              <a:t>‹#›</a:t>
            </a:fld>
            <a:endParaRPr lang="zh-CN" altLang="en-US" sz="1000" i="1" dirty="0">
              <a:latin typeface="Arial" panose="020B0604020202020204" pitchFamily="34" charset="0"/>
              <a:ea typeface="华文细黑" panose="02010600040101010101" pitchFamily="2" charset="-122"/>
            </a:endParaRPr>
          </a:p>
        </p:txBody>
      </p:sp>
      <p:sp>
        <p:nvSpPr>
          <p:cNvPr id="1030" name="Rectangle 7"/>
          <p:cNvSpPr>
            <a:spLocks noChangeArrowheads="1"/>
          </p:cNvSpPr>
          <p:nvPr/>
        </p:nvSpPr>
        <p:spPr bwMode="auto">
          <a:xfrm>
            <a:off x="468313" y="260350"/>
            <a:ext cx="1389063" cy="349250"/>
          </a:xfrm>
          <a:prstGeom prst="rect">
            <a:avLst/>
          </a:prstGeom>
          <a:gradFill rotWithShape="1">
            <a:gsLst>
              <a:gs pos="0">
                <a:srgbClr val="FFFFFF"/>
              </a:gs>
              <a:gs pos="100000">
                <a:srgbClr val="DDDDDD"/>
              </a:gs>
            </a:gsLst>
            <a:lin ang="0" scaled="1"/>
          </a:gradFill>
          <a:ln w="9525">
            <a:solidFill>
              <a:srgbClr val="969696"/>
            </a:solidFill>
            <a:prstDash val="dash"/>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LOGO</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ver dir="u"/>
  </p:transition>
  <p:hf sldNum="0" hdr="0" ftr="0" dt="0"/>
  <p:txStyles>
    <p:titleStyle>
      <a:lvl1pPr algn="ctr" rtl="0" eaLnBrk="0" fontAlgn="base" hangingPunct="0">
        <a:spcBef>
          <a:spcPct val="0"/>
        </a:spcBef>
        <a:spcAft>
          <a:spcPct val="0"/>
        </a:spcAft>
        <a:defRPr sz="2600" b="1">
          <a:solidFill>
            <a:schemeClr val="bg1"/>
          </a:solidFill>
          <a:latin typeface="+mj-lt"/>
          <a:ea typeface="+mj-ea"/>
          <a:cs typeface="+mj-cs"/>
        </a:defRPr>
      </a:lvl1pPr>
      <a:lvl2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2pPr>
      <a:lvl3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3pPr>
      <a:lvl4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4pPr>
      <a:lvl5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5pPr>
      <a:lvl6pPr marL="4572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9pPr>
    </p:titleStyle>
    <p:body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2000" b="1">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800" b="1">
          <a:solidFill>
            <a:schemeClr val="tx1"/>
          </a:solidFill>
          <a:latin typeface="+mn-lt"/>
          <a:ea typeface="+mn-ea"/>
        </a:defRPr>
      </a:lvl2pPr>
      <a:lvl3pPr marL="11430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600" b="1">
          <a:solidFill>
            <a:schemeClr val="tx1"/>
          </a:solidFill>
          <a:latin typeface="+mn-lt"/>
          <a:ea typeface="+mn-ea"/>
        </a:defRPr>
      </a:lvl3pPr>
      <a:lvl4pPr marL="16002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400" b="1">
          <a:solidFill>
            <a:schemeClr val="tx1"/>
          </a:solidFill>
          <a:latin typeface="+mn-lt"/>
          <a:ea typeface="+mn-ea"/>
        </a:defRPr>
      </a:lvl4pPr>
      <a:lvl5pPr marL="2057400" indent="-228600" algn="l" rtl="0" eaLnBrk="0" fontAlgn="base" hangingPunct="0">
        <a:lnSpc>
          <a:spcPct val="120000"/>
        </a:lnSpc>
        <a:spcBef>
          <a:spcPct val="20000"/>
        </a:spcBef>
        <a:spcAft>
          <a:spcPct val="0"/>
        </a:spcAft>
        <a:buFont typeface="Wingdings" panose="05000000000000000000" pitchFamily="2" charset="2"/>
        <a:buChar char="»"/>
        <a:defRPr sz="2000" b="1">
          <a:solidFill>
            <a:schemeClr val="tx1"/>
          </a:solidFill>
          <a:latin typeface="+mn-lt"/>
          <a:ea typeface="+mn-ea"/>
        </a:defRPr>
      </a:lvl5pPr>
      <a:lvl6pPr marL="25146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6pPr>
      <a:lvl7pPr marL="29718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7pPr>
      <a:lvl8pPr marL="34290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8pPr>
      <a:lvl9pPr marL="38862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0242"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0243"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10244"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10245"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10246"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1266"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1267"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11268"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11269"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11270"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2290"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2291"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12292"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12293"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12294"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3314"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3315"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13316"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13317"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13318"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4339"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14340"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14341"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14342"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15362"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5363"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15364"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15365"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15366"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6858000"/>
          </a:xfrm>
          <a:prstGeom prst="rect">
            <a:avLst/>
          </a:prstGeom>
          <a:blipFill dpi="0" rotWithShape="1">
            <a:blip r:embed="rId44"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6387" name="Rectangle 31"/>
          <p:cNvSpPr>
            <a:spLocks noGrp="1"/>
          </p:cNvSpPr>
          <p:nvPr>
            <p:ph type="body"/>
          </p:nvPr>
        </p:nvSpPr>
        <p:spPr>
          <a:xfrm>
            <a:off x="468313" y="1125538"/>
            <a:ext cx="8207375" cy="5183187"/>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p:txBody>
      </p:sp>
      <p:sp>
        <p:nvSpPr>
          <p:cNvPr id="16388" name="Rectangle 27"/>
          <p:cNvSpPr>
            <a:spLocks noGrp="1"/>
          </p:cNvSpPr>
          <p:nvPr>
            <p:ph type="title"/>
          </p:nvPr>
        </p:nvSpPr>
        <p:spPr>
          <a:xfrm>
            <a:off x="468313" y="188913"/>
            <a:ext cx="8207375" cy="574675"/>
          </a:xfrm>
          <a:prstGeom prst="rect">
            <a:avLst/>
          </a:prstGeom>
          <a:noFill/>
          <a:ln w="9525">
            <a:noFill/>
          </a:ln>
        </p:spPr>
        <p:txBody>
          <a:bodyPr anchor="ctr"/>
          <a:lstStyle/>
          <a:p>
            <a:pPr lvl="0"/>
            <a:r>
              <a:rPr lang="zh-CN" altLang="en-US" dirty="0"/>
              <a:t>单击此处编辑母版标题样式</a:t>
            </a:r>
          </a:p>
        </p:txBody>
      </p:sp>
      <p:sp>
        <p:nvSpPr>
          <p:cNvPr id="16389" name="Rectangle 5"/>
          <p:cNvSpPr/>
          <p:nvPr/>
        </p:nvSpPr>
        <p:spPr>
          <a:xfrm>
            <a:off x="3851275" y="6524625"/>
            <a:ext cx="1439863" cy="196850"/>
          </a:xfrm>
          <a:prstGeom prst="rect">
            <a:avLst/>
          </a:prstGeom>
          <a:noFill/>
          <a:ln w="9525">
            <a:noFill/>
          </a:ln>
        </p:spPr>
        <p:txBody>
          <a:bodyPr anchor="t"/>
          <a:lstStyle/>
          <a:p>
            <a:pPr lvl="0" indent="0" algn="ctr"/>
            <a:r>
              <a:rPr lang="de-DE" altLang="en-US" sz="1000" i="1" dirty="0">
                <a:latin typeface="Arial" panose="020B0604020202020204" pitchFamily="34" charset="0"/>
                <a:ea typeface="华文细黑" panose="02010600040101010101" pitchFamily="2" charset="-122"/>
              </a:rPr>
              <a:t>Page </a:t>
            </a:r>
            <a:r>
              <a:rPr lang="de-DE" altLang="en-US" sz="1000" i="1" dirty="0">
                <a:latin typeface="Arial" panose="020B0604020202020204" pitchFamily="34" charset="0"/>
                <a:ea typeface="华文细黑" panose="02010600040101010101" pitchFamily="2" charset="-122"/>
                <a:sym typeface="MS UI Gothic" panose="020B0600070205080204" pitchFamily="34" charset="-128"/>
              </a:rPr>
              <a:t></a:t>
            </a:r>
            <a:r>
              <a:rPr lang="de-DE" altLang="en-US" sz="1000" i="1" dirty="0">
                <a:latin typeface="Arial" panose="020B0604020202020204" pitchFamily="34" charset="0"/>
                <a:ea typeface="华文细黑" panose="02010600040101010101" pitchFamily="2" charset="-122"/>
              </a:rPr>
              <a:t> </a:t>
            </a:r>
            <a:fld id="{9A0DB2DC-4C9A-4742-B13C-FB6460FD3503}" type="slidenum">
              <a:rPr lang="zh-CN" altLang="en-US" sz="1000" i="1" dirty="0">
                <a:latin typeface="Arial" panose="020B0604020202020204" pitchFamily="34" charset="0"/>
                <a:ea typeface="华文细黑" panose="02010600040101010101" pitchFamily="2" charset="-122"/>
              </a:rPr>
              <a:t>‹#›</a:t>
            </a:fld>
            <a:endParaRPr lang="zh-CN" altLang="en-US" sz="1000" i="1" dirty="0">
              <a:latin typeface="Arial" panose="020B0604020202020204" pitchFamily="34" charset="0"/>
              <a:ea typeface="华文细黑" panose="02010600040101010101" pitchFamily="2" charset="-122"/>
            </a:endParaRPr>
          </a:p>
        </p:txBody>
      </p:sp>
      <p:sp>
        <p:nvSpPr>
          <p:cNvPr id="1030" name="Rectangle 7"/>
          <p:cNvSpPr>
            <a:spLocks noChangeArrowheads="1"/>
          </p:cNvSpPr>
          <p:nvPr/>
        </p:nvSpPr>
        <p:spPr bwMode="auto">
          <a:xfrm>
            <a:off x="468313" y="260350"/>
            <a:ext cx="1389063" cy="349250"/>
          </a:xfrm>
          <a:prstGeom prst="rect">
            <a:avLst/>
          </a:prstGeom>
          <a:gradFill rotWithShape="1">
            <a:gsLst>
              <a:gs pos="0">
                <a:srgbClr val="FFFFFF"/>
              </a:gs>
              <a:gs pos="100000">
                <a:srgbClr val="DDDDDD"/>
              </a:gs>
            </a:gsLst>
            <a:lin ang="0" scaled="1"/>
          </a:gradFill>
          <a:ln w="9525">
            <a:solidFill>
              <a:srgbClr val="969696"/>
            </a:solidFill>
            <a:prstDash val="dash"/>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LOGO</a:t>
            </a:r>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 id="2147483847" r:id="rId18"/>
    <p:sldLayoutId id="2147483848" r:id="rId19"/>
    <p:sldLayoutId id="2147483849" r:id="rId20"/>
    <p:sldLayoutId id="2147483850" r:id="rId21"/>
    <p:sldLayoutId id="2147483851" r:id="rId22"/>
    <p:sldLayoutId id="2147483852" r:id="rId23"/>
    <p:sldLayoutId id="2147483853" r:id="rId24"/>
    <p:sldLayoutId id="2147483854" r:id="rId25"/>
    <p:sldLayoutId id="2147483855" r:id="rId26"/>
    <p:sldLayoutId id="2147483856" r:id="rId27"/>
    <p:sldLayoutId id="2147483857" r:id="rId28"/>
    <p:sldLayoutId id="2147483858" r:id="rId29"/>
    <p:sldLayoutId id="2147483859" r:id="rId30"/>
    <p:sldLayoutId id="2147483860" r:id="rId31"/>
    <p:sldLayoutId id="2147483861" r:id="rId32"/>
    <p:sldLayoutId id="2147483862" r:id="rId33"/>
    <p:sldLayoutId id="2147483863" r:id="rId34"/>
    <p:sldLayoutId id="2147483864" r:id="rId35"/>
    <p:sldLayoutId id="2147483865" r:id="rId36"/>
    <p:sldLayoutId id="2147483866" r:id="rId37"/>
    <p:sldLayoutId id="2147483867" r:id="rId38"/>
    <p:sldLayoutId id="2147483868" r:id="rId39"/>
    <p:sldLayoutId id="2147483869" r:id="rId40"/>
    <p:sldLayoutId id="2147483870" r:id="rId41"/>
    <p:sldLayoutId id="2147483871" r:id="rId42"/>
  </p:sldLayoutIdLst>
  <p:transition>
    <p:cover dir="u"/>
  </p:transition>
  <p:hf sldNum="0" hdr="0" ftr="0" dt="0"/>
  <p:txStyles>
    <p:titleStyle>
      <a:lvl1pPr algn="ctr" rtl="0" eaLnBrk="0" fontAlgn="base" hangingPunct="0">
        <a:spcBef>
          <a:spcPct val="0"/>
        </a:spcBef>
        <a:spcAft>
          <a:spcPct val="0"/>
        </a:spcAft>
        <a:defRPr sz="2600" b="1">
          <a:solidFill>
            <a:schemeClr val="bg1"/>
          </a:solidFill>
          <a:latin typeface="+mj-lt"/>
          <a:ea typeface="+mj-ea"/>
          <a:cs typeface="+mj-cs"/>
        </a:defRPr>
      </a:lvl1pPr>
      <a:lvl2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2pPr>
      <a:lvl3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3pPr>
      <a:lvl4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4pPr>
      <a:lvl5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5pPr>
      <a:lvl6pPr marL="4572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9pPr>
    </p:titleStyle>
    <p:body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2000" b="1">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800" b="1">
          <a:solidFill>
            <a:schemeClr val="tx1"/>
          </a:solidFill>
          <a:latin typeface="+mn-lt"/>
          <a:ea typeface="+mn-ea"/>
        </a:defRPr>
      </a:lvl2pPr>
      <a:lvl3pPr marL="11430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600" b="1">
          <a:solidFill>
            <a:schemeClr val="tx1"/>
          </a:solidFill>
          <a:latin typeface="+mn-lt"/>
          <a:ea typeface="+mn-ea"/>
        </a:defRPr>
      </a:lvl3pPr>
      <a:lvl4pPr marL="16002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400" b="1">
          <a:solidFill>
            <a:schemeClr val="tx1"/>
          </a:solidFill>
          <a:latin typeface="+mn-lt"/>
          <a:ea typeface="+mn-ea"/>
        </a:defRPr>
      </a:lvl4pPr>
      <a:lvl5pPr marL="2057400" indent="-228600" algn="l" rtl="0" eaLnBrk="0" fontAlgn="base" hangingPunct="0">
        <a:lnSpc>
          <a:spcPct val="120000"/>
        </a:lnSpc>
        <a:spcBef>
          <a:spcPct val="20000"/>
        </a:spcBef>
        <a:spcAft>
          <a:spcPct val="0"/>
        </a:spcAft>
        <a:buFont typeface="Wingdings" panose="05000000000000000000" pitchFamily="2" charset="2"/>
        <a:buChar char="»"/>
        <a:defRPr sz="2000" b="1">
          <a:solidFill>
            <a:schemeClr val="tx1"/>
          </a:solidFill>
          <a:latin typeface="+mn-lt"/>
          <a:ea typeface="+mn-ea"/>
        </a:defRPr>
      </a:lvl5pPr>
      <a:lvl6pPr marL="25146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6pPr>
      <a:lvl7pPr marL="29718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7pPr>
      <a:lvl8pPr marL="34290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8pPr>
      <a:lvl9pPr marL="38862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9144000" cy="6858000"/>
          </a:xfrm>
          <a:prstGeom prst="rect">
            <a:avLst/>
          </a:prstGeom>
          <a:blipFill dpi="0" rotWithShape="1">
            <a:blip r:embed="rId12"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2051" name="Rectangle 3"/>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052" name="Rectangle 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053" name="Rectangle 5"/>
          <p:cNvSpPr>
            <a:spLocks noGrp="1" noChangeArrowheads="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eaLnBrk="0" hangingPunct="0">
              <a:buFont typeface="Arial" panose="020B0604020202020204" pitchFamily="34" charset="0"/>
              <a:buNone/>
              <a:defRPr sz="1400" b="0" i="1">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p>
            <a:pPr lvl="0" algn="r" eaLnBrk="1" fontAlgn="base" hangingPunct="1"/>
            <a:fld id="{9A0DB2DC-4C9A-4742-B13C-FB6460FD3503}" type="slidenum">
              <a:rPr lang="zh-CN" altLang="en-US" sz="1400" b="0" i="1" strike="noStrike" noProof="1" dirty="0">
                <a:latin typeface="Arial" panose="020B0604020202020204" pitchFamily="34" charset="0"/>
                <a:ea typeface="华文细黑" panose="02010600040101010101" pitchFamily="2" charset="-122"/>
                <a:cs typeface="+mn-ea"/>
              </a:rPr>
              <a:t>‹#›</a:t>
            </a:fld>
            <a:endParaRPr lang="zh-CN" altLang="en-US" sz="1400" b="0" i="1" strike="noStrike" noProof="1"/>
          </a:p>
        </p:txBody>
      </p:sp>
      <p:sp>
        <p:nvSpPr>
          <p:cNvPr id="2055" name="Rectangle 7"/>
          <p:cNvSpPr>
            <a:spLocks noGrp="1" noChangeArrowheads="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eaLnBrk="0" hangingPunct="0">
              <a:buFont typeface="Arial" panose="020B0604020202020204" pitchFamily="34" charset="0"/>
              <a:buNone/>
              <a:defRPr sz="1400" b="0" i="1">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4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p:cover dir="u"/>
  </p:transition>
  <p:hf sldNum="0" hdr="0" ftr="0" dt="0"/>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5pPr>
      <a:lvl6pPr marL="457200"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6pPr>
      <a:lvl7pPr marL="914400"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7pPr>
      <a:lvl8pPr marL="1371600"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8pPr>
      <a:lvl9pPr marL="1828800" algn="l" rtl="0" eaLnBrk="0" fontAlgn="base" hangingPunct="0">
        <a:spcBef>
          <a:spcPct val="0"/>
        </a:spcBef>
        <a:spcAft>
          <a:spcPct val="0"/>
        </a:spcAft>
        <a:defRPr sz="2600" b="1">
          <a:solidFill>
            <a:schemeClr val="tx1"/>
          </a:solidFill>
          <a:latin typeface="Arial" panose="020B0604020202020204" pitchFamily="34" charset="0"/>
          <a:ea typeface="黑体" panose="02010609060101010101" pitchFamily="49" charset="-122"/>
        </a:defRPr>
      </a:lvl9pPr>
    </p:titleStyle>
    <p:body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2000" b="1">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800" b="1">
          <a:solidFill>
            <a:schemeClr val="tx1"/>
          </a:solidFill>
          <a:latin typeface="+mn-lt"/>
          <a:ea typeface="+mn-ea"/>
        </a:defRPr>
      </a:lvl2pPr>
      <a:lvl3pPr marL="11430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600" b="1">
          <a:solidFill>
            <a:schemeClr val="tx1"/>
          </a:solidFill>
          <a:latin typeface="+mn-lt"/>
          <a:ea typeface="+mn-ea"/>
        </a:defRPr>
      </a:lvl3pPr>
      <a:lvl4pPr marL="16002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400" b="1">
          <a:solidFill>
            <a:schemeClr val="tx1"/>
          </a:solidFill>
          <a:latin typeface="+mn-lt"/>
          <a:ea typeface="+mn-ea"/>
        </a:defRPr>
      </a:lvl4pPr>
      <a:lvl5pPr marL="2057400" indent="-228600" algn="l" rtl="0" eaLnBrk="0" fontAlgn="base" hangingPunct="0">
        <a:lnSpc>
          <a:spcPct val="120000"/>
        </a:lnSpc>
        <a:spcBef>
          <a:spcPct val="20000"/>
        </a:spcBef>
        <a:spcAft>
          <a:spcPct val="0"/>
        </a:spcAft>
        <a:buFont typeface="Wingdings" panose="05000000000000000000" pitchFamily="2" charset="2"/>
        <a:buChar char="»"/>
        <a:defRPr sz="2000" b="1">
          <a:solidFill>
            <a:schemeClr val="tx1"/>
          </a:solidFill>
          <a:latin typeface="+mn-lt"/>
          <a:ea typeface="+mn-ea"/>
        </a:defRPr>
      </a:lvl5pPr>
      <a:lvl6pPr marL="25146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6pPr>
      <a:lvl7pPr marL="29718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7pPr>
      <a:lvl8pPr marL="34290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8pPr>
      <a:lvl9pPr marL="38862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3074"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3075"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3076"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p>
            <a:pPr lvl="0" eaLnBrk="1" fontAlgn="base" hangingPunct="1"/>
            <a:r>
              <a:rPr lang="de-DE" altLang="en-US" sz="1000" strike="noStrike" noProof="1">
                <a:latin typeface="Arial" panose="020B0604020202020204" pitchFamily="34" charset="0"/>
                <a:ea typeface="Arial" panose="020B0604020202020204" pitchFamily="34" charset="0"/>
                <a:cs typeface="+mn-ea"/>
              </a:rPr>
              <a:t>Page </a:t>
            </a:r>
            <a:r>
              <a:rPr lang="de-DE" altLang="en-US" sz="1000" strike="noStrike" noProof="1">
                <a:latin typeface="Arial" panose="020B0604020202020204" pitchFamily="34" charset="0"/>
                <a:ea typeface="Arial" panose="020B0604020202020204" pitchFamily="34" charset="0"/>
                <a:cs typeface="+mn-ea"/>
                <a:sym typeface="Wingdings" panose="05000000000000000000" pitchFamily="2" charset="2"/>
              </a:rPr>
              <a:t></a:t>
            </a:r>
            <a:r>
              <a:rPr lang="de-DE" altLang="en-US" sz="1000" strike="noStrike" noProof="1">
                <a:latin typeface="Arial" panose="020B0604020202020204" pitchFamily="34" charset="0"/>
                <a:ea typeface="Arial" panose="020B0604020202020204" pitchFamily="34" charset="0"/>
                <a:cs typeface="+mn-ea"/>
              </a:rPr>
              <a:t> </a:t>
            </a:r>
            <a:fld id="{9A0DB2DC-4C9A-4742-B13C-FB6460FD3503}" type="slidenum">
              <a:rPr lang="de-DE" altLang="en-US" sz="1000" strike="noStrike" noProof="1" dirty="0">
                <a:latin typeface="Arial" panose="020B0604020202020204" pitchFamily="34" charset="0"/>
                <a:ea typeface="Arial" panose="020B0604020202020204" pitchFamily="34" charset="0"/>
                <a:cs typeface="+mn-ea"/>
              </a:rPr>
              <a:t>‹#›</a:t>
            </a:fld>
            <a:endParaRPr lang="de-DE" altLang="en-US" sz="1000" strike="noStrike" noProof="1">
              <a:ea typeface="Arial" panose="020B0604020202020204" pitchFamily="34" charset="0"/>
            </a:endParaRPr>
          </a:p>
        </p:txBody>
      </p:sp>
      <p:sp>
        <p:nvSpPr>
          <p:cNvPr id="3077"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0"/>
            <a:ext cx="9144000" cy="6858000"/>
          </a:xfrm>
          <a:prstGeom prst="rect">
            <a:avLst/>
          </a:prstGeom>
          <a:blipFill dpi="0" rotWithShape="1">
            <a:blip r:embed="rId13" cstate="print"/>
            <a:srcRect/>
            <a:stretch>
              <a:fillRect/>
            </a:stretch>
          </a:blip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4099" name="Rectangle 5"/>
          <p:cNvSpPr txBox="1">
            <a:spLocks noChangeArrowheads="1"/>
          </p:cNvSpPr>
          <p:nvPr/>
        </p:nvSpPr>
        <p:spPr bwMode="auto">
          <a:xfrm>
            <a:off x="468313" y="6092825"/>
            <a:ext cx="2338388" cy="765175"/>
          </a:xfrm>
          <a:prstGeom prst="rect">
            <a:avLst/>
          </a:prstGeom>
          <a:noFill/>
          <a:ln w="9525">
            <a:noFill/>
            <a:miter lim="800000"/>
          </a:ln>
        </p:spPr>
        <p:txBody>
          <a:bodyPr lIns="0" rIns="0"/>
          <a:lstStyle/>
          <a:p>
            <a:pPr marL="0" marR="0" lvl="0" indent="0" algn="l" defTabSz="914400" rtl="0" eaLnBrk="0" fontAlgn="base" latinLnBrk="0" hangingPunct="0">
              <a:lnSpc>
                <a:spcPct val="100000"/>
              </a:lnSpc>
              <a:spcBef>
                <a:spcPct val="60000"/>
              </a:spcBef>
              <a:spcAft>
                <a:spcPct val="0"/>
              </a:spcAft>
              <a:buClr>
                <a:schemeClr val="accent1"/>
              </a:buClr>
              <a:buSzTx/>
              <a:buFont typeface="Arial" panose="020B0604020202020204" pitchFamily="34" charset="0"/>
              <a:buNone/>
              <a:defRPr/>
            </a:pPr>
            <a:r>
              <a:rPr kumimoji="0" lang="zh-CN" altLang="en-US" sz="1400" b="0" i="1" u="none" strike="noStrike" kern="1200" cap="none" spc="0" normalizeH="0" baseline="0" noProof="0" dirty="0">
                <a:ln>
                  <a:noFill/>
                </a:ln>
                <a:solidFill>
                  <a:schemeClr val="bg1"/>
                </a:solidFill>
                <a:effectLst/>
                <a:uLnTx/>
                <a:uFillTx/>
                <a:latin typeface="Arial" panose="020B0604020202020204" pitchFamily="34" charset="0"/>
                <a:ea typeface="华文细黑" panose="02010600040101010101" pitchFamily="2" charset="-122"/>
                <a:cs typeface="+mn-cs"/>
              </a:rPr>
              <a:t>由</a:t>
            </a:r>
            <a:r>
              <a:rPr kumimoji="0" lang="en-US" altLang="zh-CN" sz="1400" b="0" i="1" u="none" strike="noStrike" kern="1200" cap="none" spc="0" normalizeH="0" baseline="0" noProof="0" dirty="0">
                <a:ln>
                  <a:noFill/>
                </a:ln>
                <a:solidFill>
                  <a:schemeClr val="bg1"/>
                </a:solidFill>
                <a:effectLst/>
                <a:uLnTx/>
                <a:uFillTx/>
                <a:latin typeface="Arial" panose="020B0604020202020204" pitchFamily="34" charset="0"/>
                <a:ea typeface="华文细黑" panose="02010600040101010101" pitchFamily="2" charset="-122"/>
                <a:cs typeface="+mn-cs"/>
              </a:rPr>
              <a:t>NordriDesign</a:t>
            </a:r>
            <a:r>
              <a:rPr kumimoji="0" lang="zh-CN" altLang="en-US" sz="1400" b="0" i="1" u="none" strike="noStrike" kern="1200" cap="none" spc="0" normalizeH="0" baseline="0" noProof="0" dirty="0">
                <a:ln>
                  <a:noFill/>
                </a:ln>
                <a:solidFill>
                  <a:schemeClr val="bg1"/>
                </a:solidFill>
                <a:effectLst/>
                <a:uLnTx/>
                <a:uFillTx/>
                <a:latin typeface="Arial" panose="020B0604020202020204" pitchFamily="34" charset="0"/>
                <a:ea typeface="华文细黑" panose="02010600040101010101" pitchFamily="2" charset="-122"/>
                <a:cs typeface="+mn-cs"/>
              </a:rPr>
              <a:t>™提供</a:t>
            </a:r>
          </a:p>
          <a:p>
            <a:pPr marL="0" marR="0" lvl="0" indent="0" algn="l" defTabSz="914400" rtl="0" eaLnBrk="0" fontAlgn="base" latinLnBrk="0" hangingPunct="0">
              <a:lnSpc>
                <a:spcPct val="100000"/>
              </a:lnSpc>
              <a:spcBef>
                <a:spcPct val="0"/>
              </a:spcBef>
              <a:spcAft>
                <a:spcPct val="0"/>
              </a:spcAft>
              <a:buClr>
                <a:schemeClr val="accent1"/>
              </a:buClr>
              <a:buSzTx/>
              <a:buFont typeface="Arial" panose="020B0604020202020204" pitchFamily="34" charset="0"/>
              <a:buNone/>
              <a:defRPr/>
            </a:pPr>
            <a:r>
              <a:rPr kumimoji="0" lang="en-US" altLang="zh-CN" sz="1400" b="0" i="1" u="none" strike="noStrike" kern="1200" cap="none" spc="0" normalizeH="0" baseline="0" noProof="0" dirty="0">
                <a:ln>
                  <a:noFill/>
                </a:ln>
                <a:solidFill>
                  <a:schemeClr val="bg1"/>
                </a:solidFill>
                <a:effectLst/>
                <a:uLnTx/>
                <a:uFillTx/>
                <a:latin typeface="Arial" panose="020B0604020202020204" pitchFamily="34" charset="0"/>
                <a:ea typeface="华文细黑" panose="02010600040101010101" pitchFamily="2" charset="-122"/>
                <a:cs typeface="+mn-cs"/>
              </a:rPr>
              <a:t>www.nordridesign.com</a:t>
            </a:r>
            <a:endParaRPr kumimoji="0" lang="en-US" altLang="en-US" sz="1400" b="0" i="1" u="none" strike="noStrike" kern="1200" cap="none" spc="0" normalizeH="0" baseline="0" noProof="1">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4100" name="Rectangle 31"/>
          <p:cNvSpPr>
            <a:spLocks noGrp="1"/>
          </p:cNvSpPr>
          <p:nvPr>
            <p:ph type="body"/>
          </p:nvPr>
        </p:nvSpPr>
        <p:spPr>
          <a:xfrm>
            <a:off x="468313" y="1125538"/>
            <a:ext cx="8207375" cy="5183187"/>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p:txBody>
      </p:sp>
      <p:sp>
        <p:nvSpPr>
          <p:cNvPr id="4101" name="Rectangle 27"/>
          <p:cNvSpPr>
            <a:spLocks noGrp="1"/>
          </p:cNvSpPr>
          <p:nvPr>
            <p:ph type="title"/>
          </p:nvPr>
        </p:nvSpPr>
        <p:spPr>
          <a:xfrm>
            <a:off x="468313" y="188913"/>
            <a:ext cx="8207375" cy="574675"/>
          </a:xfrm>
          <a:prstGeom prst="rect">
            <a:avLst/>
          </a:prstGeom>
          <a:noFill/>
          <a:ln w="9525">
            <a:noFill/>
          </a:ln>
        </p:spPr>
        <p:txBody>
          <a:bodyPr anchor="ctr"/>
          <a:lstStyle/>
          <a:p>
            <a:pPr lvl="0"/>
            <a:r>
              <a:rPr lang="zh-CN" altLang="en-US" dirty="0"/>
              <a:t>单击此处编辑母版标题样式</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cover dir="u"/>
  </p:transition>
  <p:hf sldNum="0" hdr="0" ftr="0" dt="0"/>
  <p:txStyles>
    <p:titleStyle>
      <a:lvl1pPr algn="ctr" rtl="0" eaLnBrk="0" fontAlgn="base" hangingPunct="0">
        <a:spcBef>
          <a:spcPct val="0"/>
        </a:spcBef>
        <a:spcAft>
          <a:spcPct val="0"/>
        </a:spcAft>
        <a:defRPr sz="2600" b="1">
          <a:solidFill>
            <a:schemeClr val="bg1"/>
          </a:solidFill>
          <a:latin typeface="+mj-lt"/>
          <a:ea typeface="+mj-ea"/>
          <a:cs typeface="+mj-cs"/>
        </a:defRPr>
      </a:lvl1pPr>
      <a:lvl2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2pPr>
      <a:lvl3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3pPr>
      <a:lvl4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4pPr>
      <a:lvl5pPr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5pPr>
      <a:lvl6pPr marL="4572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ctr" rtl="0" eaLnBrk="0" fontAlgn="base" hangingPunct="0">
        <a:spcBef>
          <a:spcPct val="0"/>
        </a:spcBef>
        <a:spcAft>
          <a:spcPct val="0"/>
        </a:spcAft>
        <a:defRPr sz="2600" b="1">
          <a:solidFill>
            <a:schemeClr val="bg1"/>
          </a:solidFill>
          <a:latin typeface="Arial" panose="020B0604020202020204" pitchFamily="34" charset="0"/>
          <a:ea typeface="黑体" panose="02010609060101010101" pitchFamily="49" charset="-122"/>
        </a:defRPr>
      </a:lvl9pPr>
    </p:titleStyle>
    <p:bodyStyle>
      <a:lvl1pPr marL="342900" indent="-342900" algn="l" rtl="0" eaLnBrk="0" fontAlgn="base" hangingPunct="0">
        <a:lnSpc>
          <a:spcPct val="120000"/>
        </a:lnSpc>
        <a:spcBef>
          <a:spcPct val="20000"/>
        </a:spcBef>
        <a:spcAft>
          <a:spcPct val="0"/>
        </a:spcAft>
        <a:buClr>
          <a:schemeClr val="accent1"/>
        </a:buClr>
        <a:buFont typeface="Wingdings" panose="05000000000000000000" pitchFamily="2" charset="2"/>
        <a:buChar char="n"/>
        <a:defRPr sz="2000" b="1">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n"/>
        <a:defRPr sz="2800" b="1">
          <a:solidFill>
            <a:schemeClr val="tx1"/>
          </a:solidFill>
          <a:latin typeface="+mn-lt"/>
          <a:ea typeface="+mn-ea"/>
        </a:defRPr>
      </a:lvl2pPr>
      <a:lvl3pPr marL="11430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600" b="1">
          <a:solidFill>
            <a:schemeClr val="tx1"/>
          </a:solidFill>
          <a:latin typeface="+mn-lt"/>
          <a:ea typeface="+mn-ea"/>
        </a:defRPr>
      </a:lvl3pPr>
      <a:lvl4pPr marL="1600200" indent="-228600" algn="l" rtl="0" eaLnBrk="0" fontAlgn="base" hangingPunct="0">
        <a:lnSpc>
          <a:spcPct val="120000"/>
        </a:lnSpc>
        <a:spcBef>
          <a:spcPct val="20000"/>
        </a:spcBef>
        <a:spcAft>
          <a:spcPct val="0"/>
        </a:spcAft>
        <a:buClr>
          <a:schemeClr val="accent1"/>
        </a:buClr>
        <a:buFont typeface="Wingdings" panose="05000000000000000000" pitchFamily="2" charset="2"/>
        <a:buChar char="n"/>
        <a:defRPr sz="1400" b="1">
          <a:solidFill>
            <a:schemeClr val="tx1"/>
          </a:solidFill>
          <a:latin typeface="+mn-lt"/>
          <a:ea typeface="+mn-ea"/>
        </a:defRPr>
      </a:lvl4pPr>
      <a:lvl5pPr marL="2057400" indent="-228600" algn="l" rtl="0" eaLnBrk="0" fontAlgn="base" hangingPunct="0">
        <a:lnSpc>
          <a:spcPct val="120000"/>
        </a:lnSpc>
        <a:spcBef>
          <a:spcPct val="20000"/>
        </a:spcBef>
        <a:spcAft>
          <a:spcPct val="0"/>
        </a:spcAft>
        <a:buFont typeface="Wingdings" panose="05000000000000000000" pitchFamily="2" charset="2"/>
        <a:buChar char="»"/>
        <a:defRPr sz="2000" b="1">
          <a:solidFill>
            <a:schemeClr val="tx1"/>
          </a:solidFill>
          <a:latin typeface="+mn-lt"/>
          <a:ea typeface="+mn-ea"/>
        </a:defRPr>
      </a:lvl5pPr>
      <a:lvl6pPr marL="25146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6pPr>
      <a:lvl7pPr marL="29718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7pPr>
      <a:lvl8pPr marL="34290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8pPr>
      <a:lvl9pPr marL="3886200" indent="-228600" algn="l" rtl="0" eaLnBrk="0" fontAlgn="base" hangingPunct="0">
        <a:spcBef>
          <a:spcPct val="20000"/>
        </a:spcBef>
        <a:spcAft>
          <a:spcPct val="0"/>
        </a:spcAft>
        <a:buFont typeface="Wingdings" panose="05000000000000000000" pitchFamily="2" charset="2"/>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5122"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5123"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5124"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5126" name="Rectangle 10"/>
          <p:cNvSpPr>
            <a:spLocks noGrp="1" noChangeArrowheads="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6146"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147"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6148"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6150"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7170"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7171"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7172"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7174"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8194"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8195"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8196"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8197"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8198"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5" cstate="print"/>
          <a:stretch>
            <a:fillRect/>
          </a:stretch>
        </a:blipFill>
        <a:effectLst/>
      </p:bgPr>
    </p:bg>
    <p:spTree>
      <p:nvGrpSpPr>
        <p:cNvPr id="1" name=""/>
        <p:cNvGrpSpPr/>
        <p:nvPr/>
      </p:nvGrpSpPr>
      <p:grpSpPr>
        <a:xfrm>
          <a:off x="0" y="0"/>
          <a:ext cx="0" cy="0"/>
          <a:chOff x="0" y="0"/>
          <a:chExt cx="0" cy="0"/>
        </a:xfrm>
      </p:grpSpPr>
      <p:sp>
        <p:nvSpPr>
          <p:cNvPr id="9218" name="Rectangle 5"/>
          <p:cNvSpPr>
            <a:spLocks noChangeArrowheads="1"/>
          </p:cNvSpPr>
          <p:nvPr/>
        </p:nvSpPr>
        <p:spPr bwMode="auto">
          <a:xfrm>
            <a:off x="2162175" y="6408738"/>
            <a:ext cx="4784725" cy="247650"/>
          </a:xfrm>
          <a:prstGeom prst="rect">
            <a:avLst/>
          </a:prstGeom>
          <a:noFill/>
          <a:ln w="9525">
            <a:no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9219" name="Rectangle 7"/>
          <p:cNvSpPr>
            <a:spLocks noChangeArrowheads="1"/>
          </p:cNvSpPr>
          <p:nvPr/>
        </p:nvSpPr>
        <p:spPr bwMode="auto">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de-DE" altLang="en-US" sz="16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YOUR LOGO</a:t>
            </a:r>
          </a:p>
        </p:txBody>
      </p:sp>
      <p:sp>
        <p:nvSpPr>
          <p:cNvPr id="9220" name="Rectangle 7"/>
          <p:cNvSpPr>
            <a:spLocks noGrp="1"/>
          </p:cNvSpPr>
          <p:nvPr>
            <p:ph type="title"/>
          </p:nvPr>
        </p:nvSpPr>
        <p:spPr>
          <a:xfrm>
            <a:off x="304800" y="192088"/>
            <a:ext cx="5540375" cy="600075"/>
          </a:xfrm>
          <a:prstGeom prst="rect">
            <a:avLst/>
          </a:prstGeom>
          <a:noFill/>
          <a:ln w="9525">
            <a:noFill/>
          </a:ln>
        </p:spPr>
        <p:txBody>
          <a:bodyPr lIns="0" rIns="0" anchor="ctr"/>
          <a:lstStyle/>
          <a:p>
            <a:pPr lvl="0"/>
            <a:r>
              <a:rPr lang="zh-CN" altLang="zh-CN" dirty="0"/>
              <a:t>Klicken Sie, um das Titelformat zu bearbeiten</a:t>
            </a:r>
          </a:p>
        </p:txBody>
      </p:sp>
      <p:sp>
        <p:nvSpPr>
          <p:cNvPr id="9221" name="Rectangle 12"/>
          <p:cNvSpPr>
            <a:spLocks noGrp="1"/>
          </p:cNvSpPr>
          <p:nvPr>
            <p:ph type="body"/>
          </p:nvPr>
        </p:nvSpPr>
        <p:spPr>
          <a:xfrm>
            <a:off x="314325" y="1614488"/>
            <a:ext cx="8524875" cy="4391025"/>
          </a:xfrm>
          <a:prstGeom prst="rect">
            <a:avLst/>
          </a:prstGeom>
          <a:noFill/>
          <a:ln w="9525">
            <a:noFill/>
          </a:ln>
        </p:spPr>
        <p:txBody>
          <a:bodyPr lIns="0" rIns="0" anchor="t"/>
          <a:lstStyle/>
          <a:p>
            <a:pPr lvl="0" indent="-190500"/>
            <a:r>
              <a:rPr lang="zh-CN" altLang="zh-CN" dirty="0"/>
              <a:t>Klicken Sie, um die Formate des Vorlagentextes zu bearbeiten</a:t>
            </a:r>
          </a:p>
          <a:p>
            <a:pPr lvl="1" indent="-188595"/>
            <a:r>
              <a:rPr lang="zh-CN" altLang="zh-CN" dirty="0"/>
              <a:t>Zweite Ebene</a:t>
            </a:r>
          </a:p>
          <a:p>
            <a:pPr lvl="2" indent="-179070"/>
            <a:r>
              <a:rPr lang="zh-CN" altLang="zh-CN" dirty="0"/>
              <a:t>Dritte Ebene</a:t>
            </a:r>
          </a:p>
          <a:p>
            <a:pPr lvl="3" indent="-204470"/>
            <a:r>
              <a:rPr lang="zh-CN" altLang="zh-CN" dirty="0"/>
              <a:t>Vierte Ebene</a:t>
            </a:r>
          </a:p>
        </p:txBody>
      </p:sp>
      <p:sp>
        <p:nvSpPr>
          <p:cNvPr id="9222" name="Rectangle 10"/>
          <p:cNvSpPr>
            <a:spLocks noGrp="1" noChangeArrowheads="1"/>
          </p:cNvSpPr>
          <p:nvPr>
            <p:ph type="ftr" sz="quarter" idx="3"/>
          </p:nvPr>
        </p:nvSpPr>
        <p:spPr bwMode="auto">
          <a:xfrm>
            <a:off x="219075" y="6408738"/>
            <a:ext cx="1343025" cy="2476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Lst>
  <p:transition>
    <p:cover dir="u"/>
  </p:transition>
  <p:hf sldNum="0" hdr="0" ftr="0" dt="0"/>
  <p:txStyles>
    <p:titleStyle>
      <a:lvl1pPr algn="l" rtl="0" eaLnBrk="0" fontAlgn="base" hangingPunct="0">
        <a:lnSpc>
          <a:spcPct val="95000"/>
        </a:lnSpc>
        <a:spcBef>
          <a:spcPct val="0"/>
        </a:spcBef>
        <a:spcAft>
          <a:spcPct val="0"/>
        </a:spcAft>
        <a:defRPr sz="2400" b="1">
          <a:solidFill>
            <a:schemeClr val="tx1"/>
          </a:solidFill>
          <a:latin typeface="+mj-lt"/>
          <a:ea typeface="+mj-ea"/>
          <a:cs typeface="Arial" panose="020B0604020202020204" pitchFamily="34" charset="0"/>
        </a:defRPr>
      </a:lvl1pPr>
      <a:lvl2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2pPr>
      <a:lvl3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3pPr>
      <a:lvl4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4pPr>
      <a:lvl5pPr algn="l" rtl="0" eaLnBrk="0" fontAlgn="base" hangingPunct="0">
        <a:lnSpc>
          <a:spcPct val="95000"/>
        </a:lnSpc>
        <a:spcBef>
          <a:spcPct val="0"/>
        </a:spcBef>
        <a:spcAft>
          <a:spcPct val="0"/>
        </a:spcAft>
        <a:defRPr sz="2400" b="1">
          <a:solidFill>
            <a:schemeClr val="tx1"/>
          </a:solidFill>
          <a:latin typeface="Arial" panose="020B0604020202020204" pitchFamily="34" charset="0"/>
          <a:cs typeface="Arial" panose="020B0604020202020204" pitchFamily="34" charset="0"/>
        </a:defRPr>
      </a:lvl5pPr>
      <a:lvl6pPr marL="4572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6pPr>
      <a:lvl7pPr marL="9144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7pPr>
      <a:lvl8pPr marL="13716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8pPr>
      <a:lvl9pPr marL="1828800" algn="l" rtl="0" eaLnBrk="0" fontAlgn="base" hangingPunct="0">
        <a:lnSpc>
          <a:spcPct val="95000"/>
        </a:lnSpc>
        <a:spcBef>
          <a:spcPct val="0"/>
        </a:spcBef>
        <a:spcAft>
          <a:spcPct val="0"/>
        </a:spcAft>
        <a:defRPr sz="2400" b="1">
          <a:solidFill>
            <a:schemeClr val="tx1"/>
          </a:solidFill>
          <a:latin typeface="Arial" panose="020B0604020202020204" pitchFamily="34" charset="0"/>
        </a:defRPr>
      </a:lvl9pPr>
    </p:titleStyle>
    <p:bodyStyle>
      <a:lvl1pPr marL="190500" indent="-190500" algn="l" rtl="0" eaLnBrk="0" fontAlgn="base" hangingPunct="0">
        <a:spcBef>
          <a:spcPct val="60000"/>
        </a:spcBef>
        <a:spcAft>
          <a:spcPct val="0"/>
        </a:spcAft>
        <a:buClr>
          <a:schemeClr val="accent1"/>
        </a:buClr>
        <a:buFont typeface="Wingdings" panose="05000000000000000000" pitchFamily="2" charset="2"/>
        <a:buChar char="§"/>
        <a:defRPr sz="2000" b="1">
          <a:solidFill>
            <a:schemeClr val="tx1"/>
          </a:solidFill>
          <a:latin typeface="+mn-lt"/>
          <a:ea typeface="+mn-ea"/>
          <a:cs typeface="Arial" panose="020B0604020202020204" pitchFamily="34" charset="0"/>
        </a:defRPr>
      </a:lvl1pPr>
      <a:lvl2pPr marL="381000" indent="-189230" algn="l" rtl="0" eaLnBrk="0" fontAlgn="base" hangingPunct="0">
        <a:spcBef>
          <a:spcPct val="30000"/>
        </a:spcBef>
        <a:spcAft>
          <a:spcPct val="0"/>
        </a:spcAft>
        <a:buClr>
          <a:schemeClr val="accent1"/>
        </a:buClr>
        <a:buFont typeface="Wingdings" panose="05000000000000000000" pitchFamily="2" charset="2"/>
        <a:buChar char="-"/>
        <a:defRPr sz="2800">
          <a:solidFill>
            <a:schemeClr val="tx1"/>
          </a:solidFill>
          <a:latin typeface="+mn-lt"/>
          <a:cs typeface="Arial" panose="020B0604020202020204" pitchFamily="34" charset="0"/>
        </a:defRPr>
      </a:lvl2pPr>
      <a:lvl3pPr marL="561975" indent="-1797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3pPr>
      <a:lvl4pPr marL="768350" indent="-205105" algn="l" rtl="0" eaLnBrk="0" fontAlgn="base" hangingPunct="0">
        <a:spcBef>
          <a:spcPct val="30000"/>
        </a:spcBef>
        <a:spcAft>
          <a:spcPct val="0"/>
        </a:spcAft>
        <a:buClr>
          <a:schemeClr val="accent1"/>
        </a:buClr>
        <a:buFont typeface="Wingdings" panose="05000000000000000000" pitchFamily="2" charset="2"/>
        <a:buChar char="-"/>
        <a:defRPr sz="1600">
          <a:solidFill>
            <a:schemeClr val="tx1"/>
          </a:solidFill>
          <a:latin typeface="+mn-lt"/>
          <a:cs typeface="Arial" panose="020B0604020202020204" pitchFamily="34" charset="0"/>
        </a:defRPr>
      </a:lvl4pPr>
      <a:lvl5pPr marL="10509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cs typeface="Arial" panose="020B0604020202020204" pitchFamily="34" charset="0"/>
        </a:defRPr>
      </a:lvl5pPr>
      <a:lvl6pPr marL="15081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6pPr>
      <a:lvl7pPr marL="19653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7pPr>
      <a:lvl8pPr marL="24225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8pPr>
      <a:lvl9pPr marL="2879725" indent="-168275" algn="l" rtl="0" eaLnBrk="0" fontAlgn="base" hangingPunct="0">
        <a:spcBef>
          <a:spcPct val="4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8.xml"/><Relationship Id="rId1" Type="http://schemas.openxmlformats.org/officeDocument/2006/relationships/tags" Target="../tags/tag1.xml"/><Relationship Id="rId5" Type="http://schemas.openxmlformats.org/officeDocument/2006/relationships/image" Target="../media/image19.png"/><Relationship Id="rId4" Type="http://schemas.openxmlformats.org/officeDocument/2006/relationships/image" Target="../media/image1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0.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0.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80.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80.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180.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80.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180.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80.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80.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0.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0.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0.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0.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0.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0.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0.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0.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80.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2.xml"/><Relationship Id="rId1" Type="http://schemas.openxmlformats.org/officeDocument/2006/relationships/tags" Target="../tags/tag9.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nhfpc.gov.cn/" TargetMode="External"/><Relationship Id="rId1" Type="http://schemas.openxmlformats.org/officeDocument/2006/relationships/slideLayout" Target="../slideLayouts/slideLayout183.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4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5.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86.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88.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9.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90.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90.xml"/></Relationships>
</file>

<file path=ppt/slides/_rels/slide4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90.xml"/></Relationships>
</file>

<file path=ppt/slides/_rels/slide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90.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93.xml"/></Relationships>
</file>

<file path=ppt/slides/_rels/slide4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9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8.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5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96.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198.xml"/><Relationship Id="rId1" Type="http://schemas.openxmlformats.org/officeDocument/2006/relationships/tags" Target="../tags/tag10.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199.xml"/><Relationship Id="rId1" Type="http://schemas.openxmlformats.org/officeDocument/2006/relationships/tags" Target="../tags/tag11.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00.xml"/><Relationship Id="rId1" Type="http://schemas.openxmlformats.org/officeDocument/2006/relationships/tags" Target="../tags/tag12.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01.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202.xml"/><Relationship Id="rId1" Type="http://schemas.openxmlformats.org/officeDocument/2006/relationships/tags" Target="../tags/tag13.xml"/></Relationships>
</file>

<file path=ppt/slides/_rels/slide5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03.xml"/></Relationships>
</file>

<file path=ppt/slides/_rels/slide5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04.xml"/></Relationships>
</file>

<file path=ppt/slides/_rels/slide5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04.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78.xml"/></Relationships>
</file>

<file path=ppt/slides/_rels/slide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04.xml"/></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205.xml"/><Relationship Id="rId1" Type="http://schemas.openxmlformats.org/officeDocument/2006/relationships/tags" Target="../tags/tag14.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205.xml"/><Relationship Id="rId1" Type="http://schemas.openxmlformats.org/officeDocument/2006/relationships/tags" Target="../tags/tag1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08.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6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6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6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6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8.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69.xml"/></Relationships>
</file>

<file path=ppt/slides/_rels/slide7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69.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69.xml"/></Relationships>
</file>

<file path=ppt/slides/_rels/slide7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173.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7586" name="图片 3" descr="98h58PICEb2_1024"/>
          <p:cNvPicPr>
            <a:picLocks noChangeAspect="1"/>
          </p:cNvPicPr>
          <p:nvPr/>
        </p:nvPicPr>
        <p:blipFill>
          <a:blip r:embed="rId4" cstate="print"/>
          <a:stretch>
            <a:fillRect/>
          </a:stretch>
        </p:blipFill>
        <p:spPr>
          <a:xfrm>
            <a:off x="-180975" y="-26987"/>
            <a:ext cx="10058400" cy="7018337"/>
          </a:xfrm>
          <a:prstGeom prst="rect">
            <a:avLst/>
          </a:prstGeom>
          <a:noFill/>
          <a:ln w="9525">
            <a:noFill/>
          </a:ln>
        </p:spPr>
      </p:pic>
      <p:sp>
        <p:nvSpPr>
          <p:cNvPr id="67587" name="副标题 2"/>
          <p:cNvSpPr>
            <a:spLocks noGrp="1"/>
          </p:cNvSpPr>
          <p:nvPr>
            <p:ph type="subTitle"/>
          </p:nvPr>
        </p:nvSpPr>
        <p:spPr>
          <a:xfrm>
            <a:off x="5715000" y="2571750"/>
            <a:ext cx="3429000" cy="542925"/>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342900" lvl="0" indent="-342900" algn="l">
              <a:buNone/>
            </a:pPr>
            <a:r>
              <a:rPr lang="en-US" altLang="zh-CN" sz="2400" dirty="0"/>
              <a:t>            </a:t>
            </a:r>
            <a:r>
              <a:rPr lang="en-US" altLang="zh-CN" sz="2400" dirty="0" smtClean="0"/>
              <a:t>2017</a:t>
            </a:r>
            <a:r>
              <a:rPr lang="en-US" altLang="en-US" sz="2400" dirty="0" smtClean="0"/>
              <a:t>年7月</a:t>
            </a:r>
            <a:endParaRPr lang="en-US" altLang="en-US" sz="2400" dirty="0"/>
          </a:p>
        </p:txBody>
      </p:sp>
      <p:sp>
        <p:nvSpPr>
          <p:cNvPr id="67588" name="文本框 3"/>
          <p:cNvSpPr txBox="1"/>
          <p:nvPr/>
        </p:nvSpPr>
        <p:spPr>
          <a:xfrm>
            <a:off x="1643380" y="929005"/>
            <a:ext cx="7829550" cy="1511935"/>
          </a:xfrm>
          <a:prstGeom prst="rect">
            <a:avLst/>
          </a:prstGeom>
          <a:noFill/>
          <a:ln w="9525">
            <a:noFill/>
          </a:ln>
        </p:spPr>
        <p:txBody>
          <a:bodyPr anchor="b"/>
          <a:lstStyle/>
          <a:p>
            <a:pPr lvl="0" indent="0">
              <a:lnSpc>
                <a:spcPct val="90000"/>
              </a:lnSpc>
            </a:pPr>
            <a:r>
              <a:rPr lang="zh-CN" altLang="en-US" sz="4400" b="0" dirty="0">
                <a:latin typeface="华文行楷" panose="02010800040101010101" pitchFamily="2" charset="-122"/>
                <a:ea typeface="华文行楷" panose="02010800040101010101" pitchFamily="2" charset="-122"/>
                <a:sym typeface="Arial" panose="020B0604020202020204" pitchFamily="34" charset="0"/>
              </a:rPr>
              <a:t>护士</a:t>
            </a:r>
            <a:r>
              <a:rPr lang="zh-CN" altLang="en-US" sz="4400" b="0" dirty="0" smtClean="0">
                <a:latin typeface="华文行楷" panose="02010800040101010101" pitchFamily="2" charset="-122"/>
                <a:ea typeface="华文行楷" panose="02010800040101010101" pitchFamily="2" charset="-122"/>
                <a:sym typeface="Arial" panose="020B0604020202020204" pitchFamily="34" charset="0"/>
              </a:rPr>
              <a:t>电子化注册信息系统培训</a:t>
            </a:r>
            <a:endParaRPr lang="zh-CN" altLang="en-US" sz="4400" b="0" dirty="0">
              <a:latin typeface="华文行楷" panose="02010800040101010101" pitchFamily="2" charset="-122"/>
              <a:ea typeface="华文行楷" panose="02010800040101010101" pitchFamily="2" charset="-122"/>
              <a:sym typeface="Arial" panose="020B0604020202020204" pitchFamily="34" charset="0"/>
            </a:endParaRPr>
          </a:p>
        </p:txBody>
      </p:sp>
      <p:pic>
        <p:nvPicPr>
          <p:cNvPr id="67589" name="图片 2" descr="1212_06"/>
          <p:cNvPicPr>
            <a:picLocks noChangeAspect="1"/>
          </p:cNvPicPr>
          <p:nvPr/>
        </p:nvPicPr>
        <p:blipFill>
          <a:blip r:embed="rId5" cstate="print"/>
          <a:stretch>
            <a:fillRect/>
          </a:stretch>
        </p:blipFill>
        <p:spPr>
          <a:xfrm>
            <a:off x="377825" y="890588"/>
            <a:ext cx="1204913" cy="1204912"/>
          </a:xfrm>
          <a:prstGeom prst="rect">
            <a:avLst/>
          </a:prstGeom>
          <a:noFill/>
          <a:ln w="9525">
            <a:noFill/>
          </a:ln>
        </p:spPr>
      </p:pic>
    </p:spTree>
    <p:custDataLst>
      <p:tags r:id="rId1"/>
    </p:custDataLst>
  </p:cSld>
  <p:clrMapOvr>
    <a:masterClrMapping/>
  </p:clrMapOvr>
  <p:transition>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内容占位符 2"/>
          <p:cNvSpPr>
            <a:spLocks noGrp="1"/>
          </p:cNvSpPr>
          <p:nvPr>
            <p:ph idx="4294967295"/>
          </p:nvPr>
        </p:nvSpPr>
        <p:spPr>
          <a:xfrm>
            <a:off x="1000125" y="1125538"/>
            <a:ext cx="7207250" cy="5183187"/>
          </a:xfrm>
        </p:spPr>
        <p:txBody>
          <a:bodyPr wrap="square" lIns="91440" tIns="45720" rIns="91440" bIns="45720" anchor="t"/>
          <a:lstStyle/>
          <a:p>
            <a:pPr lvl="0" indent="-342900"/>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1.1</a:t>
            </a:r>
            <a:r>
              <a:rPr lang="zh-CN" altLang="zh-CN" sz="3200" b="0" dirty="0">
                <a:latin typeface="微软雅黑" panose="020B0503020204020204" pitchFamily="34" charset="-122"/>
                <a:ea typeface="微软雅黑" panose="020B0503020204020204" pitchFamily="34" charset="-122"/>
                <a:sym typeface="Arial" panose="020B0604020202020204" pitchFamily="34" charset="0"/>
              </a:rPr>
              <a:t>登录护士</a:t>
            </a:r>
            <a:r>
              <a:rPr lang="zh-CN" altLang="zh-CN" sz="3200" b="0" dirty="0" smtClean="0">
                <a:latin typeface="微软雅黑" panose="020B0503020204020204" pitchFamily="34" charset="-122"/>
                <a:ea typeface="微软雅黑" panose="020B0503020204020204" pitchFamily="34" charset="-122"/>
                <a:sym typeface="Arial" panose="020B0604020202020204" pitchFamily="34" charset="0"/>
              </a:rPr>
              <a:t>电子化注册</a:t>
            </a:r>
            <a:r>
              <a:rPr lang="zh-CN" altLang="zh-CN" sz="3200" b="0" dirty="0">
                <a:latin typeface="微软雅黑" panose="020B0503020204020204" pitchFamily="34" charset="-122"/>
                <a:ea typeface="微软雅黑" panose="020B0503020204020204" pitchFamily="34" charset="-122"/>
                <a:sym typeface="Arial" panose="020B0604020202020204" pitchFamily="34" charset="0"/>
              </a:rPr>
              <a:t>系统</a:t>
            </a:r>
          </a:p>
          <a:p>
            <a:pPr lvl="0" indent="-342900"/>
            <a:endParaRPr lang="zh-CN"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1</a:t>
            </a: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.2</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护士注册账户并</a:t>
            </a:r>
            <a:r>
              <a:rPr lang="zh-CN" altLang="en-US" sz="3200" b="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登录</a:t>
            </a:r>
            <a:endParaRPr lang="zh-CN" altLang="en-US"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endParaRPr lang="zh-CN" altLang="en-US"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1.3</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激活账户</a:t>
            </a:r>
          </a:p>
          <a:p>
            <a:pPr lvl="0" indent="-342900"/>
            <a:endParaRPr lang="zh-CN" altLang="en-US"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buNone/>
            </a:pPr>
            <a:endParaRPr lang="zh-CN" altLang="en-US" dirty="0">
              <a:ea typeface="华文细黑" panose="02010600040101010101" pitchFamily="2" charset="-122"/>
            </a:endParaRPr>
          </a:p>
          <a:p>
            <a:pPr lvl="0" indent="-342900"/>
            <a:endParaRPr lang="zh-CN" altLang="en-US" dirty="0">
              <a:ea typeface="华文细黑" panose="02010600040101010101" pitchFamily="2" charset="-122"/>
            </a:endParaRPr>
          </a:p>
        </p:txBody>
      </p:sp>
      <p:sp>
        <p:nvSpPr>
          <p:cNvPr id="77826" name="标题 1"/>
          <p:cNvSpPr>
            <a:spLocks noGrp="1"/>
          </p:cNvSpPr>
          <p:nvPr>
            <p:ph type="title"/>
          </p:nvPr>
        </p:nvSpPr>
        <p:spPr>
          <a:xfrm>
            <a:off x="285750" y="142875"/>
            <a:ext cx="8207375" cy="969963"/>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华文细黑" panose="02010600040101010101" pitchFamily="2" charset="-122"/>
              </a:rPr>
              <a:t>1.</a:t>
            </a:r>
            <a:r>
              <a:rPr lang="en-US" altLang="zh-CN"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护士如何进行电子化注册</a:t>
            </a:r>
            <a:r>
              <a:rPr lang="en-US" altLang="zh-CN" sz="4000" dirty="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a:t>
            </a:r>
            <a:r>
              <a:rPr lang="en-US" altLang="en-US" sz="3600" dirty="0">
                <a:solidFill>
                  <a:srgbClr val="000000"/>
                </a:solidFill>
                <a:latin typeface="黑体" panose="02010609060101010101" pitchFamily="49" charset="-122"/>
              </a:rPr>
              <a:t/>
            </a:r>
            <a:br>
              <a:rPr lang="en-US" altLang="en-US" sz="3600" dirty="0">
                <a:solidFill>
                  <a:srgbClr val="000000"/>
                </a:solidFill>
                <a:latin typeface="黑体" panose="02010609060101010101" pitchFamily="49" charset="-122"/>
              </a:rPr>
            </a:br>
            <a:endParaRPr lang="zh-CN" altLang="en-US" dirty="0">
              <a:ea typeface="黑体" panose="02010609060101010101" pitchFamily="49" charset="-122"/>
            </a:endParaRPr>
          </a:p>
        </p:txBody>
      </p:sp>
    </p:spTree>
  </p:cSld>
  <p:clrMapOvr>
    <a:masterClrMapping/>
  </p:clrMapOvr>
  <p:transition>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 1"/>
          <p:cNvSpPr>
            <a:spLocks noGrp="1"/>
          </p:cNvSpPr>
          <p:nvPr>
            <p:ph type="title"/>
          </p:nvPr>
        </p:nvSpPr>
        <p:spPr>
          <a:xfrm>
            <a:off x="293688" y="142875"/>
            <a:ext cx="8207375" cy="574675"/>
          </a:xfrm>
        </p:spPr>
        <p:txBody>
          <a:bodyPr wrap="square" lIns="91440" tIns="45720" rIns="91440" bIns="45720" anchor="ctr"/>
          <a:lstStyle/>
          <a:p>
            <a:pPr lvl="0"/>
            <a:r>
              <a:rPr lang="en-US" altLang="zh-CN" sz="4000" dirty="0">
                <a:solidFill>
                  <a:srgbClr val="000000"/>
                </a:solidFill>
                <a:latin typeface="黑体" panose="02010609060101010101" pitchFamily="49" charset="-122"/>
                <a:sym typeface="Arial" panose="020B0604020202020204" pitchFamily="34" charset="0"/>
              </a:rPr>
              <a:t>1.1 </a:t>
            </a:r>
            <a:r>
              <a:rPr lang="en-US" altLang="zh-CN" sz="4000" b="0" dirty="0" err="1" smtClean="0">
                <a:solidFill>
                  <a:srgbClr val="000000"/>
                </a:solidFill>
                <a:latin typeface="华文行楷" panose="02010800040101010101" pitchFamily="2" charset="-122"/>
                <a:ea typeface="华文行楷" panose="02010800040101010101" pitchFamily="2" charset="-122"/>
                <a:sym typeface="Arial" panose="020B0604020202020204" pitchFamily="34" charset="0"/>
              </a:rPr>
              <a:t>登录护士电子化注册系统</a:t>
            </a:r>
            <a:endParaRPr lang="en-US" altLang="zh-CN" sz="4000" b="0" dirty="0">
              <a:solidFill>
                <a:srgbClr val="000000"/>
              </a:solidFill>
              <a:latin typeface="华文行楷" panose="02010800040101010101" pitchFamily="2" charset="-122"/>
              <a:ea typeface="华文行楷" panose="02010800040101010101" pitchFamily="2" charset="-122"/>
            </a:endParaRPr>
          </a:p>
        </p:txBody>
      </p:sp>
      <p:sp>
        <p:nvSpPr>
          <p:cNvPr id="78850" name="内容占位符 2"/>
          <p:cNvSpPr>
            <a:spLocks noGrp="1"/>
          </p:cNvSpPr>
          <p:nvPr>
            <p:ph idx="4294967295"/>
          </p:nvPr>
        </p:nvSpPr>
        <p:spPr>
          <a:xfrm>
            <a:off x="0" y="785813"/>
            <a:ext cx="8207375" cy="5183187"/>
          </a:xfrm>
        </p:spPr>
        <p:txBody>
          <a:bodyPr wrap="square" lIns="91440" tIns="45720" rIns="91440" bIns="45720" anchor="t"/>
          <a:lstStyle/>
          <a:p>
            <a:pPr marL="457200" lvl="0" indent="-457200">
              <a:lnSpc>
                <a:spcPct val="90000"/>
              </a:lnSpc>
              <a:buFont typeface="黑体" panose="02010609060101010101" pitchFamily="49" charset="-122"/>
              <a:buNone/>
            </a:pPr>
            <a:endParaRPr lang="en-US" altLang="zh-CN" sz="2400" b="0" dirty="0">
              <a:solidFill>
                <a:srgbClr val="000000"/>
              </a:solidFill>
              <a:latin typeface="微软雅黑" panose="020B0503020204020204" pitchFamily="34" charset="-122"/>
              <a:ea typeface="微软雅黑" panose="020B0503020204020204" pitchFamily="34" charset="-122"/>
              <a:sym typeface="黑体" panose="02010609060101010101" pitchFamily="49" charset="-122"/>
            </a:endParaRPr>
          </a:p>
          <a:p>
            <a:pPr marL="457200" lvl="0" indent="-457200">
              <a:lnSpc>
                <a:spcPct val="90000"/>
              </a:lnSpc>
              <a:buNone/>
            </a:pPr>
            <a:r>
              <a:rPr lang="en-US" altLang="en-US" sz="2400" b="0" dirty="0" smtClean="0">
                <a:latin typeface="微软雅黑" panose="020B0503020204020204" pitchFamily="34" charset="-122"/>
                <a:ea typeface="微软雅黑" panose="020B0503020204020204" pitchFamily="34" charset="-122"/>
                <a:sym typeface="黑体" panose="02010609060101010101" pitchFamily="49" charset="-122"/>
              </a:rPr>
              <a:t>    </a:t>
            </a:r>
            <a:endParaRPr lang="en-US" altLang="zh-CN" sz="2400" b="0" dirty="0">
              <a:latin typeface="微软雅黑" panose="020B0503020204020204" pitchFamily="34" charset="-122"/>
              <a:ea typeface="微软雅黑" panose="020B0503020204020204" pitchFamily="34" charset="-122"/>
              <a:sym typeface="黑体" panose="02010609060101010101" pitchFamily="49" charset="-122"/>
            </a:endParaRPr>
          </a:p>
          <a:p>
            <a:pPr marL="457200" lvl="0" indent="-457200">
              <a:lnSpc>
                <a:spcPct val="90000"/>
              </a:lnSpc>
              <a:buFont typeface="黑体" panose="02010609060101010101" pitchFamily="49" charset="-122"/>
              <a:buNone/>
            </a:pPr>
            <a:endParaRPr lang="en-US" altLang="zh-CN" dirty="0">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Char char="l"/>
            </a:pPr>
            <a:endParaRPr lang="en-US" altLang="en-US" dirty="0"/>
          </a:p>
        </p:txBody>
      </p:sp>
      <p:pic>
        <p:nvPicPr>
          <p:cNvPr id="2" name="图片 1"/>
          <p:cNvPicPr>
            <a:picLocks noChangeAspect="1"/>
          </p:cNvPicPr>
          <p:nvPr/>
        </p:nvPicPr>
        <p:blipFill>
          <a:blip r:embed="rId2"/>
          <a:stretch>
            <a:fillRect/>
          </a:stretch>
        </p:blipFill>
        <p:spPr>
          <a:xfrm>
            <a:off x="179512" y="980728"/>
            <a:ext cx="8784975" cy="5877272"/>
          </a:xfrm>
          <a:prstGeom prst="rect">
            <a:avLst/>
          </a:prstGeom>
        </p:spPr>
      </p:pic>
    </p:spTree>
  </p:cSld>
  <p:clrMapOvr>
    <a:masterClrMapping/>
  </p:clrMapOvr>
  <p:transition>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 1"/>
          <p:cNvSpPr>
            <a:spLocks noGrp="1"/>
          </p:cNvSpPr>
          <p:nvPr>
            <p:ph type="title" idx="4294967295"/>
          </p:nvPr>
        </p:nvSpPr>
        <p:spPr>
          <a:xfrm>
            <a:off x="293688" y="142875"/>
            <a:ext cx="8207375" cy="574675"/>
          </a:xfrm>
        </p:spPr>
        <p:txBody>
          <a:bodyPr wrap="square" lIns="91440" tIns="45720" rIns="91440" bIns="45720" anchor="ctr"/>
          <a:lstStyle/>
          <a:p>
            <a:pPr lvl="0"/>
            <a:r>
              <a:rPr lang="en-US" altLang="zh-CN" sz="4000" dirty="0">
                <a:solidFill>
                  <a:srgbClr val="000000"/>
                </a:solidFill>
                <a:latin typeface="黑体" panose="02010609060101010101" pitchFamily="49" charset="-122"/>
                <a:sym typeface="Arial" panose="020B0604020202020204" pitchFamily="34" charset="0"/>
              </a:rPr>
              <a:t>1.1 </a:t>
            </a:r>
            <a:r>
              <a:rPr lang="en-US" altLang="zh-CN" sz="4000" b="0" dirty="0" err="1" smtClean="0">
                <a:solidFill>
                  <a:srgbClr val="000000"/>
                </a:solidFill>
                <a:latin typeface="华文行楷" panose="02010800040101010101" pitchFamily="2" charset="-122"/>
                <a:ea typeface="华文行楷" panose="02010800040101010101" pitchFamily="2" charset="-122"/>
                <a:sym typeface="Arial" panose="020B0604020202020204" pitchFamily="34" charset="0"/>
              </a:rPr>
              <a:t>登录护士电子化注册系统</a:t>
            </a:r>
            <a:endParaRPr lang="en-US" altLang="zh-CN" sz="4000" b="0" dirty="0">
              <a:solidFill>
                <a:srgbClr val="000000"/>
              </a:solidFill>
              <a:latin typeface="华文行楷" panose="02010800040101010101" pitchFamily="2" charset="-122"/>
              <a:ea typeface="华文行楷" panose="02010800040101010101" pitchFamily="2" charset="-122"/>
            </a:endParaRPr>
          </a:p>
        </p:txBody>
      </p:sp>
      <p:sp>
        <p:nvSpPr>
          <p:cNvPr id="78850" name="内容占位符 2"/>
          <p:cNvSpPr>
            <a:spLocks noGrp="1"/>
          </p:cNvSpPr>
          <p:nvPr>
            <p:ph idx="4294967295"/>
          </p:nvPr>
        </p:nvSpPr>
        <p:spPr>
          <a:xfrm>
            <a:off x="0" y="785813"/>
            <a:ext cx="8207375" cy="5183187"/>
          </a:xfrm>
        </p:spPr>
        <p:txBody>
          <a:bodyPr wrap="square" lIns="91440" tIns="45720" rIns="91440" bIns="45720" anchor="t"/>
          <a:lstStyle/>
          <a:p>
            <a:pPr marL="457200" lvl="0" indent="-457200">
              <a:lnSpc>
                <a:spcPct val="150000"/>
              </a:lnSpc>
              <a:spcBef>
                <a:spcPct val="0"/>
              </a:spcBef>
              <a:buChar char="l"/>
            </a:pPr>
            <a:r>
              <a:rPr lang="en-US" altLang="zh-CN" sz="2400" b="0" dirty="0" err="1" smtClean="0">
                <a:latin typeface="微软雅黑" panose="020B0503020204020204" pitchFamily="34" charset="-122"/>
                <a:ea typeface="微软雅黑" panose="020B0503020204020204" pitchFamily="34" charset="-122"/>
                <a:sym typeface="黑体" panose="02010609060101010101" pitchFamily="49" charset="-122"/>
              </a:rPr>
              <a:t>浏</a:t>
            </a:r>
            <a:r>
              <a:rPr lang="en-US" altLang="en-US" sz="2400" b="0" dirty="0" err="1" smtClean="0">
                <a:latin typeface="微软雅黑" panose="020B0503020204020204" pitchFamily="34" charset="-122"/>
                <a:ea typeface="微软雅黑" panose="020B0503020204020204" pitchFamily="34" charset="-122"/>
                <a:sym typeface="黑体" panose="02010609060101010101" pitchFamily="49" charset="-122"/>
              </a:rPr>
              <a:t>选择护士个人版点击进入</a:t>
            </a: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a:t>
            </a:r>
          </a:p>
          <a:p>
            <a:pPr marL="457200" lvl="0" indent="-457200">
              <a:lnSpc>
                <a:spcPct val="90000"/>
              </a:lnSpc>
              <a:buFont typeface="黑体" panose="02010609060101010101" pitchFamily="49" charset="-122"/>
              <a:buNone/>
            </a:pPr>
            <a:r>
              <a:rPr lang="en-US" altLang="zh-CN" sz="2400" b="0" dirty="0">
                <a:latin typeface="微软雅黑" panose="020B0503020204020204" pitchFamily="34" charset="-122"/>
                <a:ea typeface="微软雅黑" panose="020B0503020204020204" pitchFamily="34" charset="-122"/>
                <a:sym typeface="黑体" panose="02010609060101010101" pitchFamily="49" charset="-122"/>
              </a:rPr>
              <a:t>    </a:t>
            </a:r>
            <a:endParaRPr lang="en-US" altLang="zh-CN" sz="2400" b="0" dirty="0">
              <a:solidFill>
                <a:srgbClr val="000000"/>
              </a:solidFill>
              <a:latin typeface="微软雅黑" panose="020B0503020204020204" pitchFamily="34" charset="-122"/>
              <a:ea typeface="微软雅黑" panose="020B0503020204020204" pitchFamily="34" charset="-122"/>
              <a:sym typeface="黑体" panose="02010609060101010101" pitchFamily="49" charset="-122"/>
            </a:endParaRPr>
          </a:p>
          <a:p>
            <a:pPr marL="457200" lvl="0" indent="-457200">
              <a:lnSpc>
                <a:spcPct val="90000"/>
              </a:lnSpc>
              <a:buNone/>
            </a:pPr>
            <a:r>
              <a:rPr lang="en-US" altLang="en-US" sz="2400" b="0" dirty="0" smtClean="0">
                <a:latin typeface="微软雅黑" panose="020B0503020204020204" pitchFamily="34" charset="-122"/>
                <a:ea typeface="微软雅黑" panose="020B0503020204020204" pitchFamily="34" charset="-122"/>
                <a:sym typeface="黑体" panose="02010609060101010101" pitchFamily="49" charset="-122"/>
              </a:rPr>
              <a:t>    </a:t>
            </a:r>
            <a:endParaRPr lang="en-US" altLang="zh-CN" sz="2400" b="0" dirty="0">
              <a:latin typeface="微软雅黑" panose="020B0503020204020204" pitchFamily="34" charset="-122"/>
              <a:ea typeface="微软雅黑" panose="020B0503020204020204" pitchFamily="34" charset="-122"/>
              <a:sym typeface="黑体" panose="02010609060101010101" pitchFamily="49" charset="-122"/>
            </a:endParaRPr>
          </a:p>
          <a:p>
            <a:pPr marL="457200" lvl="0" indent="-457200">
              <a:lnSpc>
                <a:spcPct val="90000"/>
              </a:lnSpc>
              <a:buFont typeface="黑体" panose="02010609060101010101" pitchFamily="49" charset="-122"/>
              <a:buNone/>
            </a:pPr>
            <a:endParaRPr lang="en-US" altLang="zh-CN" dirty="0">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Char char="l"/>
            </a:pPr>
            <a:endParaRPr lang="en-US" altLang="en-US" dirty="0"/>
          </a:p>
        </p:txBody>
      </p:sp>
      <p:pic>
        <p:nvPicPr>
          <p:cNvPr id="2" name="图片 1"/>
          <p:cNvPicPr>
            <a:picLocks noChangeAspect="1"/>
          </p:cNvPicPr>
          <p:nvPr/>
        </p:nvPicPr>
        <p:blipFill>
          <a:blip r:embed="rId2" cstate="print"/>
          <a:stretch>
            <a:fillRect/>
          </a:stretch>
        </p:blipFill>
        <p:spPr>
          <a:xfrm>
            <a:off x="467544" y="1621944"/>
            <a:ext cx="8234621" cy="4415319"/>
          </a:xfrm>
          <a:prstGeom prst="rect">
            <a:avLst/>
          </a:prstGeom>
        </p:spPr>
      </p:pic>
    </p:spTree>
  </p:cSld>
  <p:clrMapOvr>
    <a:masterClrMapping/>
  </p:clrMapOvr>
  <p:transition>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标题 1"/>
          <p:cNvSpPr>
            <a:spLocks noGrp="1"/>
          </p:cNvSpPr>
          <p:nvPr>
            <p:ph type="title"/>
          </p:nvPr>
        </p:nvSpPr>
        <p:spPr>
          <a:xfrm>
            <a:off x="1071563" y="71438"/>
            <a:ext cx="5738812" cy="714375"/>
          </a:xfrm>
        </p:spPr>
        <p:txBody>
          <a:bodyPr wrap="square" lIns="0" tIns="45720" rIns="0" bIns="45720" anchor="ctr"/>
          <a:lstStyle/>
          <a:p>
            <a:pPr lvl="0"/>
            <a:r>
              <a:rPr lang="en-US" altLang="zh-CN" sz="3600" dirty="0">
                <a:solidFill>
                  <a:srgbClr val="000000"/>
                </a:solidFill>
                <a:latin typeface="黑体" panose="02010609060101010101" pitchFamily="49" charset="-122"/>
                <a:sym typeface="Arial" panose="020B0604020202020204" pitchFamily="34" charset="0"/>
              </a:rPr>
              <a:t>1.2 </a:t>
            </a:r>
            <a:r>
              <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护士注册账户并</a:t>
            </a:r>
            <a:r>
              <a:rPr lang="zh-CN"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登录</a:t>
            </a:r>
            <a:endParaRPr lang="en-US" altLang="zh-CN" sz="4000" b="0" dirty="0">
              <a:solidFill>
                <a:srgbClr val="000000"/>
              </a:solidFill>
              <a:latin typeface="华文行楷" panose="02010800040101010101" pitchFamily="2" charset="-122"/>
              <a:ea typeface="华文行楷" panose="02010800040101010101" pitchFamily="2" charset="-122"/>
              <a:sym typeface="+mn-ea"/>
            </a:endParaRPr>
          </a:p>
        </p:txBody>
      </p:sp>
      <p:sp>
        <p:nvSpPr>
          <p:cNvPr id="79874" name="文本框 1"/>
          <p:cNvSpPr txBox="1"/>
          <p:nvPr/>
        </p:nvSpPr>
        <p:spPr>
          <a:xfrm>
            <a:off x="142875" y="785813"/>
            <a:ext cx="8823325" cy="1753235"/>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zh-CN" sz="2400" b="0" dirty="0">
                <a:latin typeface="微软雅黑" panose="020B0503020204020204" pitchFamily="34" charset="-122"/>
                <a:ea typeface="微软雅黑" panose="020B0503020204020204" pitchFamily="34" charset="-122"/>
                <a:sym typeface="黑体" panose="02010609060101010101" pitchFamily="49" charset="-122"/>
              </a:rPr>
              <a:t>护士在注册账户时所填写的姓名和身份证号，是系统验证</a:t>
            </a: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护士</a:t>
            </a:r>
            <a:r>
              <a:rPr lang="en-US" altLang="zh-CN" sz="2400" b="0" dirty="0">
                <a:latin typeface="微软雅黑" panose="020B0503020204020204" pitchFamily="34" charset="-122"/>
                <a:ea typeface="微软雅黑" panose="020B0503020204020204" pitchFamily="34" charset="-122"/>
                <a:sym typeface="黑体" panose="02010609060101010101" pitchFamily="49" charset="-122"/>
              </a:rPr>
              <a:t>信息的依据，请认真填写。（注：姓名不是登录用户名，请不要输入字母及数字）</a:t>
            </a:r>
          </a:p>
        </p:txBody>
      </p:sp>
      <p:pic>
        <p:nvPicPr>
          <p:cNvPr id="6" name="图片 5"/>
          <p:cNvPicPr>
            <a:picLocks noChangeAspect="1"/>
          </p:cNvPicPr>
          <p:nvPr/>
        </p:nvPicPr>
        <p:blipFill>
          <a:blip r:embed="rId3" cstate="print"/>
          <a:stretch>
            <a:fillRect/>
          </a:stretch>
        </p:blipFill>
        <p:spPr>
          <a:xfrm>
            <a:off x="824865" y="2461260"/>
            <a:ext cx="7332345" cy="4395470"/>
          </a:xfrm>
          <a:prstGeom prst="rect">
            <a:avLst/>
          </a:prstGeom>
        </p:spPr>
      </p:pic>
    </p:spTree>
    <p:custDataLst>
      <p:tags r:id="rId1"/>
    </p:custDataLst>
  </p:cSld>
  <p:clrMapOvr>
    <a:masterClrMapping/>
  </p:clrMapOvr>
  <p:transition>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文本框 1"/>
          <p:cNvSpPr txBox="1"/>
          <p:nvPr/>
        </p:nvSpPr>
        <p:spPr>
          <a:xfrm>
            <a:off x="214313" y="857250"/>
            <a:ext cx="8929687" cy="646331"/>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err="1">
                <a:latin typeface="微软雅黑" panose="020B0503020204020204" pitchFamily="34" charset="-122"/>
                <a:ea typeface="微软雅黑" panose="020B0503020204020204" pitchFamily="34" charset="-122"/>
                <a:sym typeface="黑体" panose="02010609060101010101" pitchFamily="49" charset="-122"/>
              </a:rPr>
              <a:t>注册时填写的手机号和邮箱，</a:t>
            </a:r>
            <a:r>
              <a:rPr lang="en-US" altLang="en-US" sz="2400" b="0" dirty="0" err="1" smtClean="0">
                <a:latin typeface="微软雅黑" panose="020B0503020204020204" pitchFamily="34" charset="-122"/>
                <a:ea typeface="微软雅黑" panose="020B0503020204020204" pitchFamily="34" charset="-122"/>
                <a:sym typeface="黑体" panose="02010609060101010101" pitchFamily="49" charset="-122"/>
              </a:rPr>
              <a:t>可用于密码找回</a:t>
            </a:r>
            <a:r>
              <a:rPr lang="zh-CN" altLang="en-US" sz="2400" b="0" dirty="0" smtClean="0">
                <a:latin typeface="微软雅黑" panose="020B0503020204020204" pitchFamily="34" charset="-122"/>
                <a:ea typeface="微软雅黑" panose="020B0503020204020204" pitchFamily="34" charset="-122"/>
                <a:sym typeface="黑体" panose="02010609060101010101" pitchFamily="49" charset="-122"/>
              </a:rPr>
              <a:t>，</a:t>
            </a: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请如实填写。</a:t>
            </a:r>
          </a:p>
        </p:txBody>
      </p:sp>
      <p:pic>
        <p:nvPicPr>
          <p:cNvPr id="4" name="图片 3"/>
          <p:cNvPicPr>
            <a:picLocks noChangeAspect="1"/>
          </p:cNvPicPr>
          <p:nvPr/>
        </p:nvPicPr>
        <p:blipFill>
          <a:blip r:embed="rId3" cstate="print"/>
          <a:stretch>
            <a:fillRect/>
          </a:stretch>
        </p:blipFill>
        <p:spPr>
          <a:xfrm>
            <a:off x="1727835" y="2046605"/>
            <a:ext cx="5428615" cy="4618990"/>
          </a:xfrm>
          <a:prstGeom prst="rect">
            <a:avLst/>
          </a:prstGeom>
        </p:spPr>
      </p:pic>
    </p:spTree>
    <p:custDataLst>
      <p:tags r:id="rId1"/>
    </p:custDataLst>
  </p:cSld>
  <p:clrMapOvr>
    <a:masterClrMapping/>
  </p:clrMapOvr>
  <p:transition>
    <p:cover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文本框 1"/>
          <p:cNvSpPr txBox="1"/>
          <p:nvPr/>
        </p:nvSpPr>
        <p:spPr>
          <a:xfrm>
            <a:off x="285750" y="857250"/>
            <a:ext cx="7929563" cy="119888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用户名和密码是您登录系统的重要凭证，请牢记。</a:t>
            </a:r>
          </a:p>
          <a:p>
            <a:pPr marL="457200" lvl="0" indent="-457200" eaLnBrk="0" hangingPunct="0">
              <a:lnSpc>
                <a:spcPct val="150000"/>
              </a:lnSpc>
              <a:buClr>
                <a:schemeClr val="accent1"/>
              </a:buClr>
            </a:pP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    （建议拍照</a:t>
            </a: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或截图</a:t>
            </a: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记录！）</a:t>
            </a:r>
          </a:p>
        </p:txBody>
      </p:sp>
      <p:pic>
        <p:nvPicPr>
          <p:cNvPr id="3" name="图片 2"/>
          <p:cNvPicPr>
            <a:picLocks noChangeAspect="1"/>
          </p:cNvPicPr>
          <p:nvPr/>
        </p:nvPicPr>
        <p:blipFill>
          <a:blip r:embed="rId3" cstate="print"/>
          <a:stretch>
            <a:fillRect/>
          </a:stretch>
        </p:blipFill>
        <p:spPr>
          <a:xfrm>
            <a:off x="1824355" y="2057400"/>
            <a:ext cx="5793105" cy="4699000"/>
          </a:xfrm>
          <a:prstGeom prst="rect">
            <a:avLst/>
          </a:prstGeom>
        </p:spPr>
      </p:pic>
    </p:spTree>
    <p:custDataLst>
      <p:tags r:id="rId1"/>
    </p:custDataLst>
  </p:cSld>
  <p:clrMapOvr>
    <a:masterClrMapping/>
  </p:clrMapOvr>
  <p:transition>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内容占位符 2"/>
          <p:cNvSpPr>
            <a:spLocks noGrp="1" noChangeArrowheads="1"/>
          </p:cNvSpPr>
          <p:nvPr>
            <p:ph/>
          </p:nvPr>
        </p:nvSpPr>
        <p:spPr>
          <a:xfrm>
            <a:off x="357188" y="714375"/>
            <a:ext cx="7910513" cy="5249863"/>
          </a:xfrm>
        </p:spPr>
        <p:txBody>
          <a:bodyPr vert="horz" wrap="square" lIns="91440" tIns="45720" rIns="91440" bIns="45720" numCol="1" anchor="t" anchorCtr="0" compatLnSpc="1"/>
          <a:lstStyle/>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用户登录并成功通过护士信息验证后，需验证您的手机号，如下图所示：   </a:t>
            </a:r>
            <a:endPar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黑体" panose="02010609060101010101" pitchFamily="49" charset="-122"/>
            </a:endParaRPr>
          </a:p>
        </p:txBody>
      </p:sp>
      <p:sp>
        <p:nvSpPr>
          <p:cNvPr id="82946" name="标题 1"/>
          <p:cNvSpPr>
            <a:spLocks noGrp="1"/>
          </p:cNvSpPr>
          <p:nvPr/>
        </p:nvSpPr>
        <p:spPr>
          <a:xfrm>
            <a:off x="222885" y="644525"/>
            <a:ext cx="4643120" cy="156210"/>
          </a:xfrm>
          <a:prstGeom prst="rect">
            <a:avLst/>
          </a:prstGeom>
          <a:noFill/>
          <a:ln w="9525">
            <a:noFill/>
          </a:ln>
        </p:spPr>
        <p:txBody>
          <a:bodyPr anchor="ctr"/>
          <a:lstStyle/>
          <a:p>
            <a:pPr lvl="0" indent="0" algn="ctr"/>
            <a:r>
              <a:rPr lang="en-US" altLang="zh-CN" sz="3600" dirty="0">
                <a:solidFill>
                  <a:srgbClr val="000000"/>
                </a:solidFill>
                <a:latin typeface="黑体" panose="02010609060101010101" pitchFamily="49" charset="-122"/>
                <a:ea typeface="华文细黑" panose="02010600040101010101" pitchFamily="2" charset="-122"/>
                <a:sym typeface="Arial" panose="020B0604020202020204" pitchFamily="34" charset="0"/>
              </a:rPr>
              <a:t>1.3 </a:t>
            </a:r>
            <a:r>
              <a:rPr lang="zh-CN"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激活账户</a:t>
            </a:r>
          </a:p>
          <a:p>
            <a:pPr lvl="0" indent="0" algn="ctr"/>
            <a:endParaRPr lang="zh-CN" altLang="en-US" sz="3600" dirty="0">
              <a:solidFill>
                <a:srgbClr val="000000"/>
              </a:solidFill>
              <a:latin typeface="黑体" panose="02010609060101010101" pitchFamily="49" charset="-122"/>
              <a:ea typeface="华文细黑" panose="02010600040101010101" pitchFamily="2" charset="-122"/>
              <a:sym typeface="华文细黑" panose="02010600040101010101" pitchFamily="2" charset="-122"/>
            </a:endParaRPr>
          </a:p>
        </p:txBody>
      </p:sp>
      <p:pic>
        <p:nvPicPr>
          <p:cNvPr id="2" name="图片 1"/>
          <p:cNvPicPr>
            <a:picLocks noChangeAspect="1"/>
          </p:cNvPicPr>
          <p:nvPr/>
        </p:nvPicPr>
        <p:blipFill>
          <a:blip r:embed="rId3" cstate="print"/>
          <a:stretch>
            <a:fillRect/>
          </a:stretch>
        </p:blipFill>
        <p:spPr>
          <a:xfrm>
            <a:off x="222885" y="2645410"/>
            <a:ext cx="8618855" cy="2628265"/>
          </a:xfrm>
          <a:prstGeom prst="rect">
            <a:avLst/>
          </a:prstGeom>
        </p:spPr>
      </p:pic>
    </p:spTree>
  </p:cSld>
  <p:clrMapOvr>
    <a:masterClrMapping/>
  </p:clrMapOvr>
  <p:transition>
    <p:cover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99"/>
          <p:cNvSpPr txBox="1"/>
          <p:nvPr/>
        </p:nvSpPr>
        <p:spPr>
          <a:xfrm>
            <a:off x="395288" y="765175"/>
            <a:ext cx="8507412" cy="1754326"/>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rPr>
              <a:t>手机号码</a:t>
            </a:r>
            <a:r>
              <a:rPr lang="en-US" altLang="en-US" sz="2400" b="0" dirty="0" err="1">
                <a:latin typeface="微软雅黑" panose="020B0503020204020204" pitchFamily="34" charset="-122"/>
                <a:ea typeface="微软雅黑" panose="020B0503020204020204" pitchFamily="34" charset="-122"/>
              </a:rPr>
              <a:t>验证成功后</a:t>
            </a:r>
            <a:r>
              <a:rPr lang="en-US" altLang="en-US" sz="2400" b="0" dirty="0" smtClean="0">
                <a:latin typeface="微软雅黑" panose="020B0503020204020204" pitchFamily="34" charset="-122"/>
                <a:ea typeface="微软雅黑" panose="020B0503020204020204" pitchFamily="34" charset="-122"/>
              </a:rPr>
              <a:t>，</a:t>
            </a:r>
            <a:r>
              <a:rPr lang="zh-CN" altLang="en-US" sz="2400" b="0" dirty="0" smtClean="0">
                <a:latin typeface="微软雅黑" panose="020B0503020204020204" pitchFamily="34" charset="-122"/>
                <a:ea typeface="微软雅黑" panose="020B0503020204020204" pitchFamily="34" charset="-122"/>
              </a:rPr>
              <a:t>验证码</a:t>
            </a:r>
            <a:r>
              <a:rPr lang="en-US" altLang="en-US" sz="2400" b="0" dirty="0" err="1" smtClean="0">
                <a:latin typeface="微软雅黑" panose="020B0503020204020204" pitchFamily="34" charset="-122"/>
                <a:ea typeface="微软雅黑" panose="020B0503020204020204" pitchFamily="34" charset="-122"/>
              </a:rPr>
              <a:t>会以短信</a:t>
            </a:r>
            <a:r>
              <a:rPr lang="zh-CN" altLang="en-US" sz="2400" b="0" dirty="0">
                <a:latin typeface="微软雅黑" panose="020B0503020204020204" pitchFamily="34" charset="-122"/>
                <a:ea typeface="微软雅黑" panose="020B0503020204020204" pitchFamily="34" charset="-122"/>
              </a:rPr>
              <a:t>方</a:t>
            </a:r>
            <a:r>
              <a:rPr lang="en-US" altLang="en-US" sz="2400" b="0" dirty="0">
                <a:latin typeface="微软雅黑" panose="020B0503020204020204" pitchFamily="34" charset="-122"/>
                <a:ea typeface="微软雅黑" panose="020B0503020204020204" pitchFamily="34" charset="-122"/>
              </a:rPr>
              <a:t>式发送至您的手机。若您的手机无法接收到验证码，请您点击右侧进行邮箱验证。</a:t>
            </a:r>
          </a:p>
        </p:txBody>
      </p:sp>
      <p:pic>
        <p:nvPicPr>
          <p:cNvPr id="3" name="图片 2"/>
          <p:cNvPicPr>
            <a:picLocks noChangeAspect="1"/>
          </p:cNvPicPr>
          <p:nvPr/>
        </p:nvPicPr>
        <p:blipFill>
          <a:blip r:embed="rId3" cstate="print"/>
          <a:stretch>
            <a:fillRect/>
          </a:stretch>
        </p:blipFill>
        <p:spPr>
          <a:xfrm>
            <a:off x="365125" y="2613660"/>
            <a:ext cx="8568690" cy="3931920"/>
          </a:xfrm>
          <a:prstGeom prst="rect">
            <a:avLst/>
          </a:prstGeom>
        </p:spPr>
      </p:pic>
    </p:spTree>
    <p:custDataLst>
      <p:tags r:id="rId1"/>
    </p:custDataLst>
  </p:cSld>
  <p:clrMapOvr>
    <a:masterClrMapping/>
  </p:clrMapOvr>
  <p:transition>
    <p:cover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99"/>
          <p:cNvSpPr txBox="1"/>
          <p:nvPr/>
        </p:nvSpPr>
        <p:spPr>
          <a:xfrm>
            <a:off x="394653" y="937260"/>
            <a:ext cx="8507412" cy="64516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rPr>
              <a:t>请正确填写护士执业证书编号。</a:t>
            </a:r>
          </a:p>
        </p:txBody>
      </p:sp>
      <p:pic>
        <p:nvPicPr>
          <p:cNvPr id="2" name="图片 1"/>
          <p:cNvPicPr>
            <a:picLocks noChangeAspect="1"/>
          </p:cNvPicPr>
          <p:nvPr/>
        </p:nvPicPr>
        <p:blipFill>
          <a:blip r:embed="rId3" cstate="print"/>
          <a:stretch>
            <a:fillRect/>
          </a:stretch>
        </p:blipFill>
        <p:spPr>
          <a:xfrm>
            <a:off x="288925" y="2256790"/>
            <a:ext cx="8718550" cy="3361055"/>
          </a:xfrm>
          <a:prstGeom prst="rect">
            <a:avLst/>
          </a:prstGeom>
        </p:spPr>
      </p:pic>
    </p:spTree>
    <p:custDataLst>
      <p:tags r:id="rId1"/>
    </p:custDataLst>
  </p:cSld>
  <p:clrMapOvr>
    <a:masterClrMapping/>
  </p:clrMapOvr>
  <p:transition>
    <p:cover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3"/>
          <p:cNvSpPr txBox="1"/>
          <p:nvPr/>
        </p:nvSpPr>
        <p:spPr>
          <a:xfrm>
            <a:off x="107504" y="763588"/>
            <a:ext cx="8890446" cy="2861310"/>
          </a:xfrm>
          <a:prstGeom prst="rect">
            <a:avLst/>
          </a:prstGeom>
          <a:noFill/>
          <a:ln w="9525">
            <a:noFill/>
          </a:ln>
        </p:spPr>
        <p:txBody>
          <a:bodyPr wrap="square"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安全验证完成后，请向您所在的医疗机构申领激活码，激活码会发送到您的手机或邮箱。正确填入激活码后，点击【</a:t>
            </a:r>
            <a:r>
              <a:rPr lang="zh-CN" altLang="en-US" sz="2400" b="0" dirty="0">
                <a:latin typeface="微软雅黑" panose="020B0503020204020204" pitchFamily="34" charset="-122"/>
                <a:ea typeface="微软雅黑" panose="020B0503020204020204" pitchFamily="34" charset="-122"/>
                <a:sym typeface="Arial" panose="020B0604020202020204" pitchFamily="34" charset="0"/>
              </a:rPr>
              <a:t>确定</a:t>
            </a: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a:t>
            </a:r>
            <a:r>
              <a:rPr lang="zh-CN" altLang="en-US" sz="2400" b="0" dirty="0">
                <a:latin typeface="微软雅黑" panose="020B0503020204020204" pitchFamily="34" charset="-122"/>
                <a:ea typeface="微软雅黑" panose="020B0503020204020204" pitchFamily="34" charset="-122"/>
                <a:sym typeface="Arial" panose="020B0604020202020204" pitchFamily="34" charset="0"/>
              </a:rPr>
              <a:t>激活账户</a:t>
            </a: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a:t>
            </a:r>
          </a:p>
          <a:p>
            <a:pPr lvl="0" eaLnBrk="0" hangingPunct="0">
              <a:lnSpc>
                <a:spcPct val="150000"/>
              </a:lnSpc>
              <a:buClr>
                <a:schemeClr val="accent1"/>
              </a:buClr>
              <a:buFont typeface="Wingdings" panose="05000000000000000000" pitchFamily="2" charset="2"/>
            </a:pPr>
            <a:endParaRPr lang="en-US" altLang="en-US" sz="2400" b="0" dirty="0">
              <a:latin typeface="微软雅黑" panose="020B0503020204020204" pitchFamily="34" charset="-122"/>
              <a:ea typeface="微软雅黑" panose="020B0503020204020204" pitchFamily="34" charset="-122"/>
              <a:sym typeface="Arial" panose="020B0604020202020204" pitchFamily="34" charset="0"/>
            </a:endParaRPr>
          </a:p>
          <a:p>
            <a:pPr marL="457200" lvl="0" indent="-457200" eaLnBrk="0" hangingPunct="0">
              <a:lnSpc>
                <a:spcPct val="150000"/>
              </a:lnSpc>
              <a:buClr>
                <a:schemeClr val="accent1"/>
              </a:buClr>
              <a:buFont typeface="Wingdings" panose="05000000000000000000" pitchFamily="2" charset="2"/>
              <a:buChar char="l"/>
            </a:pPr>
            <a:endParaRPr lang="en-US" altLang="en-US" sz="2400" b="0" dirty="0">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497359" y="2865651"/>
            <a:ext cx="8150106" cy="3245927"/>
          </a:xfrm>
          <a:prstGeom prst="rect">
            <a:avLst/>
          </a:prstGeom>
        </p:spPr>
      </p:pic>
    </p:spTree>
    <p:custDataLst>
      <p:tags r:id="rId1"/>
    </p:custDataLst>
  </p:cSld>
  <p:clrMapOvr>
    <a:masterClrMapping/>
  </p:clrMapOvr>
  <p:transition>
    <p:cover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2" cstate="print"/>
        </a:blipFill>
        <a:effectLst/>
      </p:bgPr>
    </p:bg>
    <p:spTree>
      <p:nvGrpSpPr>
        <p:cNvPr id="1" name=""/>
        <p:cNvGrpSpPr/>
        <p:nvPr/>
      </p:nvGrpSpPr>
      <p:grpSpPr>
        <a:xfrm>
          <a:off x="0" y="0"/>
          <a:ext cx="0" cy="0"/>
          <a:chOff x="0" y="0"/>
          <a:chExt cx="0" cy="0"/>
        </a:xfrm>
      </p:grpSpPr>
      <p:sp>
        <p:nvSpPr>
          <p:cNvPr id="69634" name="内容占位符 2"/>
          <p:cNvSpPr>
            <a:spLocks noGrp="1"/>
          </p:cNvSpPr>
          <p:nvPr>
            <p:ph idx="4294967295"/>
          </p:nvPr>
        </p:nvSpPr>
        <p:spPr>
          <a:xfrm>
            <a:off x="642938" y="785813"/>
            <a:ext cx="8064500" cy="5183187"/>
          </a:xfrm>
        </p:spPr>
        <p:txBody>
          <a:bodyPr wrap="square" lIns="91440" tIns="45720" rIns="91440" bIns="45720" anchor="t"/>
          <a:lstStyle/>
          <a:p>
            <a:pPr marL="514350" lvl="0" indent="-514350">
              <a:lnSpc>
                <a:spcPct val="250000"/>
              </a:lnSpc>
              <a:buNone/>
            </a:pPr>
            <a:r>
              <a:rPr lang="zh-CN" altLang="en-US" sz="3200" b="0" dirty="0">
                <a:latin typeface="微软雅黑" panose="020B0503020204020204" pitchFamily="34" charset="-122"/>
                <a:ea typeface="微软雅黑" panose="020B0503020204020204" pitchFamily="34" charset="-122"/>
              </a:rPr>
              <a:t>第一章     </a:t>
            </a:r>
            <a:r>
              <a:rPr lang="zh-CN" altLang="en-US" sz="3200" b="0" dirty="0" smtClean="0">
                <a:latin typeface="微软雅黑" panose="020B0503020204020204" pitchFamily="34" charset="-122"/>
                <a:ea typeface="微软雅黑" panose="020B0503020204020204" pitchFamily="34" charset="-122"/>
              </a:rPr>
              <a:t>电子化注册</a:t>
            </a:r>
            <a:r>
              <a:rPr lang="zh-CN" altLang="en-US" sz="3200" b="0" dirty="0">
                <a:latin typeface="微软雅黑" panose="020B0503020204020204" pitchFamily="34" charset="-122"/>
                <a:ea typeface="微软雅黑" panose="020B0503020204020204" pitchFamily="34" charset="-122"/>
              </a:rPr>
              <a:t>简介</a:t>
            </a:r>
            <a:endParaRPr lang="en-US" altLang="zh-CN" sz="3200" b="0" dirty="0">
              <a:latin typeface="微软雅黑" panose="020B0503020204020204" pitchFamily="34" charset="-122"/>
              <a:ea typeface="微软雅黑" panose="020B0503020204020204" pitchFamily="34" charset="-122"/>
            </a:endParaRPr>
          </a:p>
          <a:p>
            <a:pPr marL="514350" lvl="0" indent="-514350">
              <a:lnSpc>
                <a:spcPct val="250000"/>
              </a:lnSpc>
              <a:buNone/>
            </a:pPr>
            <a:r>
              <a:rPr lang="zh-CN" altLang="en-US" sz="3200" b="0" dirty="0">
                <a:latin typeface="微软雅黑" panose="020B0503020204020204" pitchFamily="34" charset="-122"/>
                <a:ea typeface="微软雅黑" panose="020B0503020204020204" pitchFamily="34" charset="-122"/>
              </a:rPr>
              <a:t>第二章     护士个人端功能介绍</a:t>
            </a:r>
            <a:endParaRPr lang="en-US" altLang="zh-CN" sz="3200" b="0" dirty="0">
              <a:latin typeface="微软雅黑" panose="020B0503020204020204" pitchFamily="34" charset="-122"/>
              <a:ea typeface="微软雅黑" panose="020B0503020204020204" pitchFamily="34" charset="-122"/>
            </a:endParaRPr>
          </a:p>
          <a:p>
            <a:pPr marL="514350" lvl="0" indent="-514350">
              <a:lnSpc>
                <a:spcPct val="250000"/>
              </a:lnSpc>
              <a:buNone/>
            </a:pPr>
            <a:r>
              <a:rPr lang="zh-CN" altLang="en-US" sz="3200" b="0" dirty="0">
                <a:latin typeface="微软雅黑" panose="020B0503020204020204" pitchFamily="34" charset="-122"/>
                <a:ea typeface="微软雅黑" panose="020B0503020204020204" pitchFamily="34" charset="-122"/>
              </a:rPr>
              <a:t>第三章     护士机构端功能介绍</a:t>
            </a:r>
            <a:endParaRPr lang="en-US" altLang="zh-CN" sz="3200" b="0" dirty="0">
              <a:latin typeface="微软雅黑" panose="020B0503020204020204" pitchFamily="34" charset="-122"/>
              <a:ea typeface="微软雅黑" panose="020B0503020204020204" pitchFamily="34" charset="-122"/>
            </a:endParaRPr>
          </a:p>
          <a:p>
            <a:pPr marL="514350" lvl="0" indent="-514350">
              <a:lnSpc>
                <a:spcPct val="250000"/>
              </a:lnSpc>
              <a:buNone/>
            </a:pPr>
            <a:r>
              <a:rPr lang="zh-CN" altLang="en-US" sz="3200" b="0" dirty="0">
                <a:latin typeface="微软雅黑" panose="020B0503020204020204" pitchFamily="34" charset="-122"/>
                <a:ea typeface="微软雅黑" panose="020B0503020204020204" pitchFamily="34" charset="-122"/>
              </a:rPr>
              <a:t>第四章     常见问题解答</a:t>
            </a:r>
            <a:endParaRPr lang="en-US" altLang="zh-CN" sz="3200" b="0" dirty="0">
              <a:latin typeface="微软雅黑" panose="020B0503020204020204" pitchFamily="34" charset="-122"/>
              <a:ea typeface="微软雅黑" panose="020B0503020204020204" pitchFamily="34" charset="-122"/>
            </a:endParaRPr>
          </a:p>
        </p:txBody>
      </p:sp>
    </p:spTree>
  </p:cSld>
  <p:clrMapOvr>
    <a:masterClrMapping/>
  </p:clrMapOvr>
  <p:transition>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p:cNvSpPr>
          <p:nvPr>
            <p:ph type="title"/>
          </p:nvPr>
        </p:nvSpPr>
        <p:spPr>
          <a:xfrm>
            <a:off x="571500" y="285750"/>
            <a:ext cx="8207375"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华文细黑" panose="02010600040101010101" pitchFamily="2" charset="-122"/>
              </a:rPr>
              <a:t>2.</a:t>
            </a:r>
            <a:r>
              <a:rPr lang="en-US" altLang="zh-CN" sz="4000" b="0" dirty="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护士注册成功后可以做什么？</a:t>
            </a:r>
            <a:r>
              <a:rPr lang="en-US" altLang="en-US" dirty="0">
                <a:solidFill>
                  <a:srgbClr val="000000"/>
                </a:solidFill>
                <a:latin typeface="黑体" panose="02010609060101010101" pitchFamily="49" charset="-122"/>
                <a:sym typeface="Arial" panose="020B0604020202020204" pitchFamily="34" charset="0"/>
              </a:rPr>
              <a:t/>
            </a:r>
            <a:br>
              <a:rPr lang="en-US" altLang="en-US" dirty="0">
                <a:solidFill>
                  <a:srgbClr val="000000"/>
                </a:solidFill>
                <a:latin typeface="黑体" panose="02010609060101010101" pitchFamily="49" charset="-122"/>
                <a:sym typeface="Arial" panose="020B0604020202020204" pitchFamily="34" charset="0"/>
              </a:rPr>
            </a:br>
            <a:endParaRPr lang="zh-CN" altLang="en-US" dirty="0">
              <a:ea typeface="黑体" panose="02010609060101010101" pitchFamily="49" charset="-122"/>
            </a:endParaRPr>
          </a:p>
        </p:txBody>
      </p:sp>
      <p:sp>
        <p:nvSpPr>
          <p:cNvPr id="87042" name="内容占位符 2"/>
          <p:cNvSpPr>
            <a:spLocks noGrp="1"/>
          </p:cNvSpPr>
          <p:nvPr>
            <p:ph idx="4294967295"/>
          </p:nvPr>
        </p:nvSpPr>
        <p:spPr>
          <a:xfrm>
            <a:off x="714375" y="1500188"/>
            <a:ext cx="7493000" cy="4808537"/>
          </a:xfrm>
        </p:spPr>
        <p:txBody>
          <a:bodyPr wrap="square" lIns="91440" tIns="45720" rIns="91440" bIns="45720" anchor="t"/>
          <a:lstStyle/>
          <a:p>
            <a:pPr lvl="0" indent="-342900">
              <a:lnSpc>
                <a:spcPct val="100000"/>
              </a:lnSpc>
              <a:spcBef>
                <a:spcPct val="0"/>
              </a:spcBef>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2.1可查看</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护士个</a:t>
            </a: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人的</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基本信息</a:t>
            </a:r>
          </a:p>
          <a:p>
            <a:pPr lvl="0" indent="-342900">
              <a:lnSpc>
                <a:spcPct val="100000"/>
              </a:lnSpc>
              <a:spcBef>
                <a:spcPct val="0"/>
              </a:spcBef>
              <a:buNone/>
            </a:pPr>
            <a:endParaRPr lang="zh-CN" altLang="en-US"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00000"/>
              </a:lnSpc>
              <a:spcBef>
                <a:spcPct val="0"/>
              </a:spcBef>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2.2可修改</a:t>
            </a:r>
            <a:r>
              <a:rPr lang="zh-CN" altLang="zh-CN" sz="3200" b="0" dirty="0">
                <a:latin typeface="微软雅黑" panose="020B0503020204020204" pitchFamily="34" charset="-122"/>
                <a:ea typeface="微软雅黑" panose="020B0503020204020204" pitchFamily="34" charset="-122"/>
                <a:sym typeface="Arial" panose="020B0604020202020204" pitchFamily="34" charset="0"/>
              </a:rPr>
              <a:t>安全设置</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00000"/>
              </a:lnSpc>
              <a:spcBef>
                <a:spcPct val="0"/>
              </a:spcBef>
            </a:pP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00000"/>
              </a:lnSpc>
              <a:spcBef>
                <a:spcPct val="0"/>
              </a:spcBef>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2.3</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可修改执业注册信息中的相关内容</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00000"/>
              </a:lnSpc>
              <a:spcBef>
                <a:spcPct val="0"/>
              </a:spcBef>
              <a:buNone/>
            </a:pP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00000"/>
              </a:lnSpc>
              <a:spcBef>
                <a:spcPct val="0"/>
              </a:spcBef>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2.4</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可提交业务申请</a:t>
            </a:r>
          </a:p>
          <a:p>
            <a:pPr lvl="0" indent="-342900"/>
            <a:endParaRPr lang="en-US" altLang="zh-CN" sz="2800" dirty="0"/>
          </a:p>
        </p:txBody>
      </p:sp>
    </p:spTree>
  </p:cSld>
  <p:clrMapOvr>
    <a:masterClrMapping/>
  </p:clrMapOvr>
  <p:transition>
    <p:cover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1"/>
          <p:cNvSpPr>
            <a:spLocks noGrp="1"/>
          </p:cNvSpPr>
          <p:nvPr>
            <p:ph type="title"/>
          </p:nvPr>
        </p:nvSpPr>
        <p:spPr>
          <a:xfrm>
            <a:off x="357188" y="142875"/>
            <a:ext cx="7850187" cy="574675"/>
          </a:xfrm>
        </p:spPr>
        <p:txBody>
          <a:bodyPr wrap="square" lIns="91440" tIns="45720" rIns="91440" bIns="45720" anchor="ctr"/>
          <a:lstStyle/>
          <a:p>
            <a:pPr lvl="0"/>
            <a:r>
              <a:rPr lang="en-US" altLang="en-US" sz="3600" dirty="0">
                <a:solidFill>
                  <a:srgbClr val="000000"/>
                </a:solidFill>
                <a:latin typeface="黑体" panose="02010609060101010101" pitchFamily="49" charset="-122"/>
                <a:sym typeface="Arial" panose="020B0604020202020204" pitchFamily="34" charset="0"/>
              </a:rPr>
              <a:t>2.1 </a:t>
            </a:r>
            <a:r>
              <a:rPr lang="en-US"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查看护士个人的基本信息</a:t>
            </a:r>
          </a:p>
        </p:txBody>
      </p:sp>
      <p:sp>
        <p:nvSpPr>
          <p:cNvPr id="2" name="内容占位符 2"/>
          <p:cNvSpPr>
            <a:spLocks noGrp="1"/>
          </p:cNvSpPr>
          <p:nvPr>
            <p:ph/>
          </p:nvPr>
        </p:nvSpPr>
        <p:spPr>
          <a:xfrm>
            <a:off x="642938" y="71438"/>
            <a:ext cx="7715250" cy="3000375"/>
          </a:xfrm>
        </p:spPr>
        <p:txBody>
          <a:bodyPr vert="horz" wrap="square" lIns="91440" tIns="45720" rIns="91440" bIns="45720" numCol="1" anchor="t" anchorCtr="0" compatLnSpc="1"/>
          <a:lstStyle/>
          <a:p>
            <a:pPr marL="0" marR="0" lvl="0" indent="-342900" algn="l" defTabSz="914400" rtl="0" eaLnBrk="0" fontAlgn="base" latinLnBrk="0" hangingPunct="0">
              <a:lnSpc>
                <a:spcPct val="150000"/>
              </a:lnSpc>
              <a:spcBef>
                <a:spcPct val="20000"/>
              </a:spcBef>
              <a:spcAft>
                <a:spcPct val="0"/>
              </a:spcAft>
              <a:buClr>
                <a:schemeClr val="accent1"/>
              </a:buClr>
              <a:buSzTx/>
              <a:buFont typeface="黑体" panose="02010609060101010101" pitchFamily="49" charset="-122"/>
              <a:buNone/>
              <a:defRPr/>
            </a:pPr>
            <a:endParaRPr kumimoji="0" lang="zh-CN" altLang="en-US" sz="2800" b="1" i="0" u="none" strike="noStrike" kern="0" cap="none" spc="0" normalizeH="0" baseline="0" noProof="1">
              <a:ln>
                <a:noFill/>
              </a:ln>
              <a:solidFill>
                <a:schemeClr val="tx1"/>
              </a:solidFill>
              <a:effectLst/>
              <a:uLnTx/>
              <a:uFillTx/>
              <a:latin typeface="+mn-lt"/>
              <a:ea typeface="+mn-ea"/>
              <a:cs typeface="+mn-cs"/>
              <a:sym typeface="Arial" panose="020B0604020202020204" pitchFamily="34" charset="0"/>
            </a:endParaRPr>
          </a:p>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查看护士本人的执业信息。</a:t>
            </a:r>
          </a:p>
          <a:p>
            <a:pPr marL="0" marR="0" lvl="0" indent="-342900" algn="l" defTabSz="914400" rtl="0" eaLnBrk="0" fontAlgn="base" latinLnBrk="0" hangingPunct="0">
              <a:lnSpc>
                <a:spcPct val="150000"/>
              </a:lnSpc>
              <a:spcBef>
                <a:spcPct val="20000"/>
              </a:spcBef>
              <a:spcAft>
                <a:spcPct val="0"/>
              </a:spcAft>
              <a:buClr>
                <a:schemeClr val="accent1"/>
              </a:buClr>
              <a:buSzTx/>
              <a:buFont typeface="黑体" panose="02010609060101010101" pitchFamily="49" charset="-122"/>
              <a:buNone/>
              <a:defRPr/>
            </a:pPr>
            <a:r>
              <a:rPr kumimoji="0" lang="en-US" altLang="zh-CN" sz="2000" b="1" i="0" u="none" strike="noStrike" kern="0" cap="none" spc="0" normalizeH="0" baseline="0" noProof="1" smtClean="0">
                <a:ln>
                  <a:noFill/>
                </a:ln>
                <a:solidFill>
                  <a:schemeClr val="tx1"/>
                </a:solidFill>
                <a:effectLst/>
                <a:uLnTx/>
                <a:uFillTx/>
                <a:latin typeface="+mn-lt"/>
                <a:ea typeface="+mn-ea"/>
                <a:cs typeface="+mn-cs"/>
              </a:rPr>
              <a:t> </a:t>
            </a:r>
            <a:endParaRPr kumimoji="0" lang="zh-CN" altLang="en-US" sz="2000" b="1" i="0" u="none" strike="noStrike" kern="0" cap="none" spc="0" normalizeH="0" baseline="0" noProof="1">
              <a:ln>
                <a:noFill/>
              </a:ln>
              <a:solidFill>
                <a:schemeClr val="tx1"/>
              </a:solidFill>
              <a:effectLst/>
              <a:uLnTx/>
              <a:uFillTx/>
              <a:latin typeface="+mn-lt"/>
              <a:ea typeface="+mn-ea"/>
              <a:cs typeface="+mn-cs"/>
            </a:endParaRPr>
          </a:p>
        </p:txBody>
      </p:sp>
      <p:pic>
        <p:nvPicPr>
          <p:cNvPr id="3" name="图片 2"/>
          <p:cNvPicPr>
            <a:picLocks noChangeAspect="1"/>
          </p:cNvPicPr>
          <p:nvPr/>
        </p:nvPicPr>
        <p:blipFill>
          <a:blip r:embed="rId2" cstate="print"/>
          <a:stretch>
            <a:fillRect/>
          </a:stretch>
        </p:blipFill>
        <p:spPr>
          <a:xfrm>
            <a:off x="1323975" y="1363980"/>
            <a:ext cx="6353810" cy="5461000"/>
          </a:xfrm>
          <a:prstGeom prst="rect">
            <a:avLst/>
          </a:prstGeom>
        </p:spPr>
      </p:pic>
    </p:spTree>
  </p:cSld>
  <p:clrMapOvr>
    <a:masterClrMapping/>
  </p:clrMapOvr>
  <p:transition>
    <p:cover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2"/>
          <p:cNvSpPr>
            <a:spLocks noGrp="1"/>
          </p:cNvSpPr>
          <p:nvPr>
            <p:ph/>
          </p:nvPr>
        </p:nvSpPr>
        <p:spPr>
          <a:xfrm>
            <a:off x="285750" y="214313"/>
            <a:ext cx="8104188" cy="5035550"/>
          </a:xfrm>
        </p:spPr>
        <p:txBody>
          <a:bodyPr vert="horz" wrap="square" lIns="91440" tIns="45720" rIns="91440" bIns="45720" numCol="1" anchor="t" anchorCtr="0" compatLnSpc="1"/>
          <a:lstStyle/>
          <a:p>
            <a:pPr marL="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None/>
              <a:defRPr/>
            </a:pPr>
            <a:endParaRPr kumimoji="0" lang="zh-CN" altLang="en-US" sz="2800" b="1" i="0" u="none" strike="noStrike" kern="0" cap="none" spc="0" normalizeH="0" baseline="0" noProof="1">
              <a:ln>
                <a:noFill/>
              </a:ln>
              <a:solidFill>
                <a:schemeClr val="tx1"/>
              </a:solidFill>
              <a:effectLst/>
              <a:uLnTx/>
              <a:uFillTx/>
              <a:latin typeface="+mn-lt"/>
              <a:ea typeface="+mn-ea"/>
              <a:cs typeface="+mn-cs"/>
              <a:sym typeface="Arial" panose="020B0604020202020204" pitchFamily="34" charset="0"/>
            </a:endParaRPr>
          </a:p>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安全设置可修改登录密码、手机号、安全邮箱。</a:t>
            </a:r>
          </a:p>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手机号码和安全邮箱是找回密码的依据，请如实填写。</a:t>
            </a:r>
          </a:p>
        </p:txBody>
      </p:sp>
      <p:sp>
        <p:nvSpPr>
          <p:cNvPr id="89090" name="标题 1"/>
          <p:cNvSpPr>
            <a:spLocks noGrp="1"/>
          </p:cNvSpPr>
          <p:nvPr>
            <p:ph type="title"/>
          </p:nvPr>
        </p:nvSpPr>
        <p:spPr>
          <a:xfrm>
            <a:off x="-214312" y="285750"/>
            <a:ext cx="6707187"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华文细黑" panose="02010600040101010101" pitchFamily="2" charset="-122"/>
              </a:rPr>
              <a:t>2.2 </a:t>
            </a:r>
            <a:r>
              <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修改</a:t>
            </a:r>
            <a:r>
              <a:rPr lang="en-US"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安全设置</a:t>
            </a:r>
            <a:r>
              <a:rPr lang="en-US" altLang="en-US" dirty="0">
                <a:solidFill>
                  <a:srgbClr val="000000"/>
                </a:solidFill>
                <a:latin typeface="黑体" panose="02010609060101010101" pitchFamily="49" charset="-122"/>
                <a:sym typeface="Arial" panose="020B0604020202020204" pitchFamily="34" charset="0"/>
              </a:rPr>
              <a:t/>
            </a:r>
            <a:br>
              <a:rPr lang="en-US" altLang="en-US" dirty="0">
                <a:solidFill>
                  <a:srgbClr val="000000"/>
                </a:solidFill>
                <a:latin typeface="黑体" panose="02010609060101010101" pitchFamily="49" charset="-122"/>
                <a:sym typeface="Arial" panose="020B0604020202020204" pitchFamily="34" charset="0"/>
              </a:rPr>
            </a:br>
            <a:endParaRPr lang="en-US" altLang="en-US" dirty="0"/>
          </a:p>
        </p:txBody>
      </p:sp>
      <p:pic>
        <p:nvPicPr>
          <p:cNvPr id="2" name="图片 1"/>
          <p:cNvPicPr>
            <a:picLocks noChangeAspect="1"/>
          </p:cNvPicPr>
          <p:nvPr/>
        </p:nvPicPr>
        <p:blipFill>
          <a:blip r:embed="rId2" cstate="print"/>
          <a:stretch>
            <a:fillRect/>
          </a:stretch>
        </p:blipFill>
        <p:spPr>
          <a:xfrm>
            <a:off x="153035" y="2406650"/>
            <a:ext cx="8698865" cy="3481070"/>
          </a:xfrm>
          <a:prstGeom prst="rect">
            <a:avLst/>
          </a:prstGeom>
        </p:spPr>
      </p:pic>
    </p:spTree>
  </p:cSld>
  <p:clrMapOvr>
    <a:masterClrMapping/>
  </p:clrMapOvr>
  <p:transition>
    <p:cover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p:nvPr>
        </p:nvSpPr>
        <p:spPr>
          <a:xfrm>
            <a:off x="285750" y="857250"/>
            <a:ext cx="8207375" cy="5183188"/>
          </a:xfrm>
        </p:spPr>
        <p:txBody>
          <a:bodyPr vert="horz" wrap="square" lIns="91440" tIns="45720" rIns="91440" bIns="45720" numCol="1" anchor="t" anchorCtr="0" compatLnSpc="1"/>
          <a:lstStyle/>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r>
              <a:rPr kumimoji="0" lang="en-US"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2.3.1  个人信息修改</a:t>
            </a: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（学历、毕业院校、技术职称等）</a:t>
            </a:r>
          </a:p>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r>
              <a:rPr kumimoji="0" lang="en-US"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2.3.2  个人相片更新</a:t>
            </a:r>
            <a:endPar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marL="0" marR="0" lvl="0" indent="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None/>
              <a:defRPr/>
            </a:pPr>
            <a:endParaRPr kumimoji="0" lang="zh-CN" altLang="en-US" sz="2000" b="1" i="0" u="none" strike="noStrike" kern="0" cap="none" spc="0" normalizeH="0" baseline="0" noProof="1">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Char char="n"/>
              <a:defRPr/>
            </a:pPr>
            <a:endParaRPr kumimoji="0" lang="zh-CN" altLang="en-US" sz="2000" b="1" i="0" u="none" strike="noStrike" kern="0" cap="none" spc="0" normalizeH="0" baseline="0" noProof="1">
              <a:ln>
                <a:noFill/>
              </a:ln>
              <a:solidFill>
                <a:schemeClr val="tx1"/>
              </a:solidFill>
              <a:effectLst/>
              <a:uLnTx/>
              <a:uFillTx/>
              <a:latin typeface="+mn-lt"/>
              <a:ea typeface="+mn-ea"/>
              <a:cs typeface="+mn-cs"/>
            </a:endParaRPr>
          </a:p>
        </p:txBody>
      </p:sp>
      <p:sp>
        <p:nvSpPr>
          <p:cNvPr id="90114" name="标题 1"/>
          <p:cNvSpPr>
            <a:spLocks noGrp="1"/>
          </p:cNvSpPr>
          <p:nvPr>
            <p:ph type="title"/>
          </p:nvPr>
        </p:nvSpPr>
        <p:spPr>
          <a:xfrm>
            <a:off x="285750" y="142875"/>
            <a:ext cx="9396413" cy="574675"/>
          </a:xfrm>
        </p:spPr>
        <p:txBody>
          <a:bodyPr wrap="square" lIns="91440" tIns="45720" rIns="91440" bIns="45720" anchor="ctr"/>
          <a:lstStyle/>
          <a:p>
            <a:pPr lvl="0"/>
            <a:r>
              <a:rPr lang="en-US" altLang="zh-CN" sz="4000" b="0" dirty="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 </a:t>
            </a:r>
            <a:r>
              <a:rPr lang="en-US" altLang="zh-CN" sz="4000" b="0" dirty="0">
                <a:solidFill>
                  <a:srgbClr val="000000"/>
                </a:solidFill>
                <a:latin typeface="黑体" panose="02010609060101010101" pitchFamily="49" charset="-122"/>
                <a:sym typeface="华文细黑" panose="02010600040101010101" pitchFamily="2" charset="-122"/>
              </a:rPr>
              <a:t>2.3</a:t>
            </a:r>
            <a:r>
              <a:rPr lang="en-US" altLang="zh-CN" sz="4000" b="0" dirty="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 </a:t>
            </a:r>
            <a:r>
              <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修改执业注册信息中的相关内容</a:t>
            </a:r>
            <a:endParaRPr lang="en-US" altLang="zh-CN" sz="4000" b="0" dirty="0">
              <a:solidFill>
                <a:srgbClr val="000000"/>
              </a:solidFill>
              <a:latin typeface="华文行楷" panose="02010800040101010101" pitchFamily="2" charset="-122"/>
              <a:ea typeface="华文行楷" panose="02010800040101010101" pitchFamily="2" charset="-122"/>
            </a:endParaRPr>
          </a:p>
        </p:txBody>
      </p:sp>
      <p:pic>
        <p:nvPicPr>
          <p:cNvPr id="4" name="图片 3"/>
          <p:cNvPicPr>
            <a:picLocks noChangeAspect="1"/>
          </p:cNvPicPr>
          <p:nvPr/>
        </p:nvPicPr>
        <p:blipFill>
          <a:blip r:embed="rId2" cstate="print"/>
          <a:stretch>
            <a:fillRect/>
          </a:stretch>
        </p:blipFill>
        <p:spPr>
          <a:xfrm>
            <a:off x="212090" y="2432050"/>
            <a:ext cx="8720455" cy="3237865"/>
          </a:xfrm>
          <a:prstGeom prst="rect">
            <a:avLst/>
          </a:prstGeom>
        </p:spPr>
      </p:pic>
    </p:spTree>
  </p:cSld>
  <p:clrMapOvr>
    <a:masterClrMapping/>
  </p:clrMapOvr>
  <p:transition>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a:xfrm>
            <a:off x="0" y="142875"/>
            <a:ext cx="6097588"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Arial" panose="020B0604020202020204" pitchFamily="34" charset="0"/>
              </a:rPr>
              <a:t>  2.3.1 </a:t>
            </a:r>
            <a:r>
              <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个人信息修改</a:t>
            </a:r>
          </a:p>
        </p:txBody>
      </p:sp>
      <p:sp>
        <p:nvSpPr>
          <p:cNvPr id="91139" name="文本框 4"/>
          <p:cNvSpPr txBox="1"/>
          <p:nvPr/>
        </p:nvSpPr>
        <p:spPr>
          <a:xfrm>
            <a:off x="214313" y="714375"/>
            <a:ext cx="8467725" cy="2306955"/>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此功能模块可修改个人信息，修改信息需执业所在医疗机构审核通过后才能生效。</a:t>
            </a:r>
          </a:p>
          <a:p>
            <a:pPr marL="457200" lvl="0" indent="-457200" eaLnBrk="0" hangingPunct="0">
              <a:lnSpc>
                <a:spcPct val="150000"/>
              </a:lnSpc>
              <a:buClr>
                <a:schemeClr val="accent1"/>
              </a:buClr>
            </a:pP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    （注：此处修改的内容只会替换执业注册信息中的相应内容，原始</a:t>
            </a:r>
            <a:r>
              <a:rPr lang="zh-CN" altLang="en-US" sz="2400" b="0" dirty="0">
                <a:latin typeface="微软雅黑" panose="020B0503020204020204" pitchFamily="34" charset="-122"/>
                <a:ea typeface="微软雅黑" panose="020B0503020204020204" pitchFamily="34" charset="-122"/>
                <a:sym typeface="Arial" panose="020B0604020202020204" pitchFamily="34" charset="0"/>
              </a:rPr>
              <a:t>考试</a:t>
            </a: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信息不会被更新）</a:t>
            </a:r>
          </a:p>
        </p:txBody>
      </p:sp>
      <p:pic>
        <p:nvPicPr>
          <p:cNvPr id="2" name="图片 1"/>
          <p:cNvPicPr>
            <a:picLocks noChangeAspect="1"/>
          </p:cNvPicPr>
          <p:nvPr/>
        </p:nvPicPr>
        <p:blipFill>
          <a:blip r:embed="rId2" cstate="print"/>
          <a:stretch>
            <a:fillRect/>
          </a:stretch>
        </p:blipFill>
        <p:spPr>
          <a:xfrm>
            <a:off x="307975" y="3080385"/>
            <a:ext cx="8281035" cy="3121660"/>
          </a:xfrm>
          <a:prstGeom prst="rect">
            <a:avLst/>
          </a:prstGeom>
        </p:spPr>
      </p:pic>
    </p:spTree>
  </p:cSld>
  <p:clrMapOvr>
    <a:masterClrMapping/>
  </p:clrMapOvr>
  <p:transition>
    <p:cover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标题 1"/>
          <p:cNvSpPr>
            <a:spLocks noGrp="1"/>
          </p:cNvSpPr>
          <p:nvPr>
            <p:ph type="title"/>
          </p:nvPr>
        </p:nvSpPr>
        <p:spPr>
          <a:xfrm>
            <a:off x="0" y="142875"/>
            <a:ext cx="6858000"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Arial" panose="020B0604020202020204" pitchFamily="34" charset="0"/>
              </a:rPr>
              <a:t>2.3.2 </a:t>
            </a:r>
            <a:r>
              <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个人相片更新</a:t>
            </a:r>
          </a:p>
        </p:txBody>
      </p:sp>
      <p:sp>
        <p:nvSpPr>
          <p:cNvPr id="92163" name="文本框 5"/>
          <p:cNvSpPr txBox="1"/>
          <p:nvPr/>
        </p:nvSpPr>
        <p:spPr>
          <a:xfrm>
            <a:off x="142875" y="857250"/>
            <a:ext cx="8467725" cy="119888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此功能模块可上传护士的个人相片。相片可重复上传，但只会保留最后一次上传的相片。</a:t>
            </a:r>
          </a:p>
        </p:txBody>
      </p:sp>
      <p:pic>
        <p:nvPicPr>
          <p:cNvPr id="2" name="图片 1"/>
          <p:cNvPicPr>
            <a:picLocks noChangeAspect="1"/>
          </p:cNvPicPr>
          <p:nvPr/>
        </p:nvPicPr>
        <p:blipFill>
          <a:blip r:embed="rId2" cstate="print"/>
          <a:stretch>
            <a:fillRect/>
          </a:stretch>
        </p:blipFill>
        <p:spPr>
          <a:xfrm>
            <a:off x="415290" y="2172970"/>
            <a:ext cx="8314055" cy="4138295"/>
          </a:xfrm>
          <a:prstGeom prst="rect">
            <a:avLst/>
          </a:prstGeom>
        </p:spPr>
      </p:pic>
    </p:spTree>
  </p:cSld>
  <p:clrMapOvr>
    <a:masterClrMapping/>
  </p:clrMapOvr>
  <p:transition>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2"/>
          <p:cNvSpPr>
            <a:spLocks noGrp="1" noChangeArrowheads="1"/>
          </p:cNvSpPr>
          <p:nvPr>
            <p:ph/>
          </p:nvPr>
        </p:nvSpPr>
        <p:spPr>
          <a:xfrm>
            <a:off x="357188" y="1357313"/>
            <a:ext cx="8501063" cy="5106988"/>
          </a:xfrm>
        </p:spPr>
        <p:txBody>
          <a:bodyPr vert="horz" wrap="square" lIns="91440" tIns="45720" rIns="91440" bIns="45720" numCol="1" anchor="t" anchorCtr="0" compatLnSpc="1"/>
          <a:lstStyle/>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护士个人办理业务，必须按要求在护士个人端提交申请并经医疗机构确认后，才能去卫计委办理（需带纸质资料文件）。</a:t>
            </a:r>
          </a:p>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endPar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具体操作流程，您可查看系统内的业务详细说明，也可下载系统使用手册了解更为详细的操作步骤。</a:t>
            </a:r>
          </a:p>
        </p:txBody>
      </p:sp>
      <p:sp>
        <p:nvSpPr>
          <p:cNvPr id="96258" name="标题 1"/>
          <p:cNvSpPr>
            <a:spLocks noGrp="1"/>
          </p:cNvSpPr>
          <p:nvPr/>
        </p:nvSpPr>
        <p:spPr>
          <a:xfrm>
            <a:off x="-928687" y="357188"/>
            <a:ext cx="8207375" cy="574675"/>
          </a:xfrm>
          <a:prstGeom prst="rect">
            <a:avLst/>
          </a:prstGeom>
          <a:noFill/>
          <a:ln w="9525">
            <a:noFill/>
          </a:ln>
        </p:spPr>
        <p:txBody>
          <a:bodyPr anchor="ctr"/>
          <a:lstStyle/>
          <a:p>
            <a:pPr lvl="0" indent="0" algn="ctr"/>
            <a:r>
              <a:rPr lang="en-US" altLang="zh-CN" sz="3600" dirty="0">
                <a:solidFill>
                  <a:srgbClr val="000000"/>
                </a:solidFill>
                <a:latin typeface="黑体" panose="02010609060101010101" pitchFamily="49" charset="-122"/>
                <a:ea typeface="华文细黑" panose="02010600040101010101" pitchFamily="2" charset="-122"/>
                <a:sym typeface="华文细黑" panose="02010600040101010101" pitchFamily="2" charset="-122"/>
              </a:rPr>
              <a:t>2.4 </a:t>
            </a:r>
            <a:r>
              <a:rPr lang="en-US" altLang="en-US" sz="4000" b="0" dirty="0" err="1">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个人业务申请</a:t>
            </a:r>
            <a:endParaRPr lang="en-US" altLang="en-US" sz="4000" b="0" dirty="0">
              <a:solidFill>
                <a:srgbClr val="000000"/>
              </a:solidFill>
              <a:latin typeface="华文行楷" panose="02010800040101010101" pitchFamily="2" charset="-122"/>
              <a:ea typeface="华文行楷" panose="02010800040101010101" pitchFamily="2" charset="-122"/>
              <a:sym typeface="华文细黑" panose="02010600040101010101" pitchFamily="2" charset="-122"/>
            </a:endParaRPr>
          </a:p>
          <a:p>
            <a:pPr lvl="0" indent="0" algn="ctr"/>
            <a:endParaRPr lang="zh-CN" altLang="en-US" sz="26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p:cover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340768"/>
            <a:ext cx="7632848" cy="3107690"/>
          </a:xfrm>
          <a:prstGeom prst="rect">
            <a:avLst/>
          </a:prstGeom>
        </p:spPr>
        <p:txBody>
          <a:bodyPr wrap="square">
            <a:spAutoFit/>
          </a:bodyPr>
          <a:lstStyle/>
          <a:p>
            <a:r>
              <a:rPr lang="zh-CN" altLang="en-US"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个人业务类型：</a:t>
            </a:r>
            <a:endPar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r>
              <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1</a:t>
            </a:r>
            <a:r>
              <a:rPr lang="zh-CN" altLang="en-US"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、首次注册</a:t>
            </a:r>
            <a:endPar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r>
              <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2</a:t>
            </a:r>
            <a:r>
              <a:rPr lang="zh-CN" altLang="en-US"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、延续注册</a:t>
            </a:r>
            <a:endPar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r>
              <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3</a:t>
            </a:r>
            <a:r>
              <a:rPr lang="zh-CN" altLang="en-US"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、变更注册</a:t>
            </a:r>
            <a:endPar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r>
              <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4</a:t>
            </a:r>
            <a:r>
              <a:rPr lang="zh-CN" altLang="en-US"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、注销注册</a:t>
            </a:r>
            <a:endPar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r>
              <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5</a:t>
            </a:r>
            <a:r>
              <a:rPr lang="zh-CN" altLang="en-US"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、重新注册</a:t>
            </a:r>
          </a:p>
          <a:p>
            <a:r>
              <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6</a:t>
            </a:r>
            <a:r>
              <a:rPr lang="zh-CN" altLang="en-US" sz="2800" b="0" noProof="1" smtClean="0">
                <a:latin typeface="微软雅黑" panose="020B0503020204020204" pitchFamily="34" charset="-122"/>
                <a:ea typeface="微软雅黑" panose="020B0503020204020204" pitchFamily="34" charset="-122"/>
                <a:cs typeface="+mn-cs"/>
                <a:sym typeface="Arial" panose="020B0604020202020204" pitchFamily="34" charset="0"/>
              </a:rPr>
              <a:t>、军队武警护士变更到地方申请</a:t>
            </a:r>
            <a:endParaRPr lang="en-US" altLang="zh-CN" sz="28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 name="矩形 2"/>
          <p:cNvSpPr/>
          <p:nvPr/>
        </p:nvSpPr>
        <p:spPr>
          <a:xfrm>
            <a:off x="1259632" y="188640"/>
            <a:ext cx="3456384" cy="707886"/>
          </a:xfrm>
          <a:prstGeom prst="rect">
            <a:avLst/>
          </a:prstGeom>
        </p:spPr>
        <p:txBody>
          <a:bodyPr wrap="square">
            <a:spAutoFit/>
          </a:bodyPr>
          <a:lstStyle/>
          <a:p>
            <a:r>
              <a:rPr lang="en-US"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业务</a:t>
            </a:r>
            <a:r>
              <a:rPr lang="zh-CN"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说明</a:t>
            </a:r>
            <a:endParaRPr lang="zh-CN" altLang="en-US" sz="4000" b="0" dirty="0">
              <a:solidFill>
                <a:srgbClr val="000000"/>
              </a:solidFill>
              <a:latin typeface="华文行楷" panose="02010800040101010101" pitchFamily="2" charset="-122"/>
              <a:ea typeface="华文行楷" panose="02010800040101010101" pitchFamily="2" charset="-122"/>
              <a:sym typeface="华文细黑" panose="02010600040101010101" pitchFamily="2" charset="-122"/>
            </a:endParaRPr>
          </a:p>
        </p:txBody>
      </p:sp>
    </p:spTree>
  </p:cSld>
  <p:clrMapOvr>
    <a:masterClrMapping/>
  </p:clrMapOvr>
  <p:transition>
    <p:cover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987" y="917858"/>
            <a:ext cx="8136904" cy="1568450"/>
          </a:xfrm>
          <a:prstGeom prst="rect">
            <a:avLst/>
          </a:prstGeom>
        </p:spPr>
        <p:txBody>
          <a:bodyPr wrap="square">
            <a:spAutoFit/>
          </a:bodyPr>
          <a:lstStyle/>
          <a:p>
            <a:r>
              <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1</a:t>
            </a:r>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、首次注册</a:t>
            </a:r>
          </a:p>
          <a:p>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       通过国务院卫生主管部门组织的护士执业资格考试的人员，可以申请护士首次注册。并需具备护士条列规定的其他条件。</a:t>
            </a:r>
          </a:p>
        </p:txBody>
      </p:sp>
      <p:sp>
        <p:nvSpPr>
          <p:cNvPr id="3" name="矩形 2"/>
          <p:cNvSpPr/>
          <p:nvPr/>
        </p:nvSpPr>
        <p:spPr>
          <a:xfrm>
            <a:off x="1475656" y="0"/>
            <a:ext cx="2236510" cy="707886"/>
          </a:xfrm>
          <a:prstGeom prst="rect">
            <a:avLst/>
          </a:prstGeom>
        </p:spPr>
        <p:txBody>
          <a:bodyPr wrap="square">
            <a:spAutoFit/>
          </a:bodyPr>
          <a:lstStyle/>
          <a:p>
            <a:r>
              <a:rPr lang="en-US"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业务</a:t>
            </a:r>
            <a:r>
              <a:rPr lang="zh-CN"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说明</a:t>
            </a:r>
          </a:p>
        </p:txBody>
      </p:sp>
      <p:pic>
        <p:nvPicPr>
          <p:cNvPr id="4" name="图片 3"/>
          <p:cNvPicPr>
            <a:picLocks noChangeAspect="1"/>
          </p:cNvPicPr>
          <p:nvPr/>
        </p:nvPicPr>
        <p:blipFill>
          <a:blip r:embed="rId2" cstate="print"/>
          <a:stretch>
            <a:fillRect/>
          </a:stretch>
        </p:blipFill>
        <p:spPr>
          <a:xfrm>
            <a:off x="798195" y="2486025"/>
            <a:ext cx="7788910" cy="4150360"/>
          </a:xfrm>
          <a:prstGeom prst="rect">
            <a:avLst/>
          </a:prstGeom>
        </p:spPr>
      </p:pic>
    </p:spTree>
  </p:cSld>
  <p:clrMapOvr>
    <a:masterClrMapping/>
  </p:clrMapOvr>
  <p:transition>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8450" y="883285"/>
            <a:ext cx="8335010" cy="1938020"/>
          </a:xfrm>
          <a:prstGeom prst="rect">
            <a:avLst/>
          </a:prstGeom>
        </p:spPr>
        <p:txBody>
          <a:bodyPr wrap="square">
            <a:spAutoFit/>
          </a:bodyPr>
          <a:lstStyle/>
          <a:p>
            <a:endPar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r>
              <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2</a:t>
            </a:r>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、延续注册</a:t>
            </a:r>
            <a:endPar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       护士执业注册有效期届满需要继续执业的，应当在护士执业注册有效期届满前30日向执业地卫生计生委申请延续注册。</a:t>
            </a:r>
          </a:p>
        </p:txBody>
      </p:sp>
      <p:sp>
        <p:nvSpPr>
          <p:cNvPr id="3" name="矩形 2"/>
          <p:cNvSpPr/>
          <p:nvPr/>
        </p:nvSpPr>
        <p:spPr>
          <a:xfrm>
            <a:off x="1475656" y="0"/>
            <a:ext cx="2236510" cy="707886"/>
          </a:xfrm>
          <a:prstGeom prst="rect">
            <a:avLst/>
          </a:prstGeom>
        </p:spPr>
        <p:txBody>
          <a:bodyPr wrap="square">
            <a:spAutoFit/>
          </a:bodyPr>
          <a:lstStyle/>
          <a:p>
            <a:r>
              <a:rPr lang="en-US"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业务</a:t>
            </a:r>
            <a:r>
              <a:rPr lang="zh-CN"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说明</a:t>
            </a:r>
          </a:p>
        </p:txBody>
      </p:sp>
      <p:pic>
        <p:nvPicPr>
          <p:cNvPr id="4" name="图片 3"/>
          <p:cNvPicPr>
            <a:picLocks noChangeAspect="1"/>
          </p:cNvPicPr>
          <p:nvPr/>
        </p:nvPicPr>
        <p:blipFill>
          <a:blip r:embed="rId2" cstate="print"/>
          <a:stretch>
            <a:fillRect/>
          </a:stretch>
        </p:blipFill>
        <p:spPr>
          <a:xfrm>
            <a:off x="773430" y="2821305"/>
            <a:ext cx="7597140" cy="3779520"/>
          </a:xfrm>
          <a:prstGeom prst="rect">
            <a:avLst/>
          </a:prstGeom>
        </p:spPr>
      </p:pic>
    </p:spTree>
  </p:cSld>
  <p:clrMapOvr>
    <a:masterClrMapping/>
  </p:clrMapOvr>
  <p:transition>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内容占位符 2"/>
          <p:cNvSpPr>
            <a:spLocks noGrp="1"/>
          </p:cNvSpPr>
          <p:nvPr>
            <p:ph sz="half" idx="4294967295"/>
          </p:nvPr>
        </p:nvSpPr>
        <p:spPr>
          <a:xfrm>
            <a:off x="1000125" y="2286000"/>
            <a:ext cx="7715250" cy="1643063"/>
          </a:xfrm>
        </p:spPr>
        <p:txBody>
          <a:bodyPr wrap="square" lIns="91440" tIns="45720" rIns="91440" bIns="45720" anchor="t"/>
          <a:lstStyle>
            <a:lvl1pPr lvl="0">
              <a:defRPr sz="2800" kern="1200"/>
            </a:lvl1pPr>
            <a:lvl2pPr lvl="1">
              <a:defRPr sz="2400" kern="1200"/>
            </a:lvl2pPr>
            <a:lvl3pPr lvl="2">
              <a:defRPr sz="2000" kern="1200"/>
            </a:lvl3pPr>
            <a:lvl4pPr lvl="3">
              <a:defRPr sz="1800" kern="1200"/>
            </a:lvl4pPr>
            <a:lvl5pPr lvl="4">
              <a:defRPr sz="1800" kern="1200"/>
            </a:lvl5pPr>
          </a:lstStyle>
          <a:p>
            <a:pPr marL="514350" lvl="0" indent="-514350">
              <a:lnSpc>
                <a:spcPct val="90000"/>
              </a:lnSpc>
              <a:spcBef>
                <a:spcPct val="0"/>
              </a:spcBef>
              <a:buFont typeface="Arial" panose="020B0604020202020204" pitchFamily="34" charset="0"/>
              <a:buNone/>
            </a:pPr>
            <a:r>
              <a:rPr lang="zh-CN" altLang="en-US" sz="4800" b="0" dirty="0">
                <a:latin typeface="华文行楷" panose="02010800040101010101" pitchFamily="2" charset="-122"/>
                <a:ea typeface="华文行楷" panose="02010800040101010101" pitchFamily="2" charset="-122"/>
                <a:sym typeface="Arial" panose="020B0604020202020204" pitchFamily="34" charset="0"/>
              </a:rPr>
              <a:t>第一章 </a:t>
            </a:r>
            <a:r>
              <a:rPr lang="zh-CN" altLang="en-US" sz="4800" b="0" dirty="0" smtClean="0">
                <a:latin typeface="华文行楷" panose="02010800040101010101" pitchFamily="2" charset="-122"/>
                <a:ea typeface="华文行楷" panose="02010800040101010101" pitchFamily="2" charset="-122"/>
                <a:sym typeface="Arial" panose="020B0604020202020204" pitchFamily="34" charset="0"/>
              </a:rPr>
              <a:t>电子化注册</a:t>
            </a:r>
            <a:r>
              <a:rPr lang="zh-CN" altLang="en-US" sz="4800" b="0" dirty="0">
                <a:latin typeface="华文行楷" panose="02010800040101010101" pitchFamily="2" charset="-122"/>
                <a:ea typeface="华文行楷" panose="02010800040101010101" pitchFamily="2" charset="-122"/>
                <a:sym typeface="Arial" panose="020B0604020202020204" pitchFamily="34" charset="0"/>
              </a:rPr>
              <a:t>简介</a:t>
            </a:r>
            <a:endParaRPr lang="en-US" altLang="zh-CN" sz="4800" b="0" dirty="0">
              <a:latin typeface="华文行楷" panose="02010800040101010101" pitchFamily="2" charset="-122"/>
              <a:ea typeface="华文行楷" panose="02010800040101010101" pitchFamily="2" charset="-122"/>
              <a:sym typeface="Arial" panose="020B0604020202020204" pitchFamily="34" charset="0"/>
            </a:endParaRPr>
          </a:p>
        </p:txBody>
      </p:sp>
    </p:spTree>
  </p:cSld>
  <p:clrMapOvr>
    <a:masterClrMapping/>
  </p:clrMapOvr>
  <p:transition>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05" y="1124585"/>
            <a:ext cx="8001000" cy="1568450"/>
          </a:xfrm>
          <a:prstGeom prst="rect">
            <a:avLst/>
          </a:prstGeom>
        </p:spPr>
        <p:txBody>
          <a:bodyPr wrap="square">
            <a:spAutoFit/>
          </a:bodyPr>
          <a:lstStyle/>
          <a:p>
            <a:r>
              <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3</a:t>
            </a:r>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、注销注册</a:t>
            </a:r>
          </a:p>
          <a:p>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       护士有行政许可法规定的应当予以注销执业注册情形的，原注册部门应当依照行政许可法的规定注销其执业注册。</a:t>
            </a:r>
          </a:p>
        </p:txBody>
      </p:sp>
      <p:sp>
        <p:nvSpPr>
          <p:cNvPr id="3" name="矩形 2"/>
          <p:cNvSpPr/>
          <p:nvPr/>
        </p:nvSpPr>
        <p:spPr>
          <a:xfrm>
            <a:off x="1331640" y="0"/>
            <a:ext cx="2236510" cy="707886"/>
          </a:xfrm>
          <a:prstGeom prst="rect">
            <a:avLst/>
          </a:prstGeom>
        </p:spPr>
        <p:txBody>
          <a:bodyPr wrap="none">
            <a:spAutoFit/>
          </a:bodyPr>
          <a:lstStyle/>
          <a:p>
            <a:r>
              <a:rPr lang="en-US"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业务</a:t>
            </a:r>
            <a:r>
              <a:rPr lang="zh-CN"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说明</a:t>
            </a:r>
          </a:p>
        </p:txBody>
      </p:sp>
      <p:pic>
        <p:nvPicPr>
          <p:cNvPr id="4" name="图片 3"/>
          <p:cNvPicPr>
            <a:picLocks noChangeAspect="1"/>
          </p:cNvPicPr>
          <p:nvPr/>
        </p:nvPicPr>
        <p:blipFill>
          <a:blip r:embed="rId2" cstate="print"/>
          <a:stretch>
            <a:fillRect/>
          </a:stretch>
        </p:blipFill>
        <p:spPr>
          <a:xfrm>
            <a:off x="688340" y="2693035"/>
            <a:ext cx="7847330" cy="4004310"/>
          </a:xfrm>
          <a:prstGeom prst="rect">
            <a:avLst/>
          </a:prstGeom>
        </p:spPr>
      </p:pic>
    </p:spTree>
  </p:cSld>
  <p:clrMapOvr>
    <a:masterClrMapping/>
  </p:clrMapOvr>
  <p:transition>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05" y="1124585"/>
            <a:ext cx="8001000" cy="1568450"/>
          </a:xfrm>
          <a:prstGeom prst="rect">
            <a:avLst/>
          </a:prstGeom>
        </p:spPr>
        <p:txBody>
          <a:bodyPr wrap="square">
            <a:spAutoFit/>
          </a:bodyPr>
          <a:lstStyle/>
          <a:p>
            <a:r>
              <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4</a:t>
            </a:r>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、变更注册</a:t>
            </a:r>
          </a:p>
          <a:p>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护士在其执业注册有效期内变更执业地点的，应当向拟执业地卫生计生委申请变更注册。</a:t>
            </a:r>
          </a:p>
          <a:p>
            <a:endPar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 name="矩形 2"/>
          <p:cNvSpPr/>
          <p:nvPr/>
        </p:nvSpPr>
        <p:spPr>
          <a:xfrm>
            <a:off x="1331640" y="0"/>
            <a:ext cx="2236510" cy="707886"/>
          </a:xfrm>
          <a:prstGeom prst="rect">
            <a:avLst/>
          </a:prstGeom>
        </p:spPr>
        <p:txBody>
          <a:bodyPr wrap="none">
            <a:spAutoFit/>
          </a:bodyPr>
          <a:lstStyle/>
          <a:p>
            <a:r>
              <a:rPr lang="en-US"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业务</a:t>
            </a:r>
            <a:r>
              <a:rPr lang="zh-CN"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说明</a:t>
            </a:r>
          </a:p>
        </p:txBody>
      </p:sp>
      <p:pic>
        <p:nvPicPr>
          <p:cNvPr id="4" name="图片 3"/>
          <p:cNvPicPr>
            <a:picLocks noChangeAspect="1"/>
          </p:cNvPicPr>
          <p:nvPr/>
        </p:nvPicPr>
        <p:blipFill>
          <a:blip r:embed="rId2" cstate="print"/>
          <a:stretch>
            <a:fillRect/>
          </a:stretch>
        </p:blipFill>
        <p:spPr>
          <a:xfrm>
            <a:off x="611505" y="2487930"/>
            <a:ext cx="8134350" cy="3927475"/>
          </a:xfrm>
          <a:prstGeom prst="rect">
            <a:avLst/>
          </a:prstGeom>
        </p:spPr>
      </p:pic>
    </p:spTree>
  </p:cSld>
  <p:clrMapOvr>
    <a:masterClrMapping/>
  </p:clrMapOvr>
  <p:transition>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05" y="1124585"/>
            <a:ext cx="8001000" cy="1198880"/>
          </a:xfrm>
          <a:prstGeom prst="rect">
            <a:avLst/>
          </a:prstGeom>
        </p:spPr>
        <p:txBody>
          <a:bodyPr wrap="square">
            <a:spAutoFit/>
          </a:bodyPr>
          <a:lstStyle/>
          <a:p>
            <a:r>
              <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5</a:t>
            </a:r>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、重新注册</a:t>
            </a:r>
          </a:p>
          <a:p>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       被注销执业注册的护士，如果在参加相关培训后，需要重新注册的，可向执业地卫生计生委申请重新注册。</a:t>
            </a:r>
          </a:p>
        </p:txBody>
      </p:sp>
      <p:sp>
        <p:nvSpPr>
          <p:cNvPr id="3" name="矩形 2"/>
          <p:cNvSpPr/>
          <p:nvPr/>
        </p:nvSpPr>
        <p:spPr>
          <a:xfrm>
            <a:off x="1331640" y="0"/>
            <a:ext cx="2236510" cy="707886"/>
          </a:xfrm>
          <a:prstGeom prst="rect">
            <a:avLst/>
          </a:prstGeom>
        </p:spPr>
        <p:txBody>
          <a:bodyPr wrap="none">
            <a:spAutoFit/>
          </a:bodyPr>
          <a:lstStyle/>
          <a:p>
            <a:r>
              <a:rPr lang="en-US"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业务</a:t>
            </a:r>
            <a:r>
              <a:rPr lang="zh-CN"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说明</a:t>
            </a:r>
          </a:p>
        </p:txBody>
      </p:sp>
      <p:pic>
        <p:nvPicPr>
          <p:cNvPr id="4" name="图片 3"/>
          <p:cNvPicPr>
            <a:picLocks noChangeAspect="1"/>
          </p:cNvPicPr>
          <p:nvPr/>
        </p:nvPicPr>
        <p:blipFill>
          <a:blip r:embed="rId2" cstate="print"/>
          <a:stretch>
            <a:fillRect/>
          </a:stretch>
        </p:blipFill>
        <p:spPr>
          <a:xfrm>
            <a:off x="450215" y="2380615"/>
            <a:ext cx="8243570" cy="4004945"/>
          </a:xfrm>
          <a:prstGeom prst="rect">
            <a:avLst/>
          </a:prstGeom>
        </p:spPr>
      </p:pic>
    </p:spTree>
  </p:cSld>
  <p:clrMapOvr>
    <a:masterClrMapping/>
  </p:clrMapOvr>
  <p:transition>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0"/>
            <a:ext cx="2236510" cy="707886"/>
          </a:xfrm>
          <a:prstGeom prst="rect">
            <a:avLst/>
          </a:prstGeom>
        </p:spPr>
        <p:txBody>
          <a:bodyPr wrap="none">
            <a:spAutoFit/>
          </a:bodyPr>
          <a:lstStyle/>
          <a:p>
            <a:r>
              <a:rPr lang="en-US"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业务</a:t>
            </a:r>
            <a:r>
              <a:rPr lang="zh-CN" altLang="en-US" sz="4000" b="0" dirty="0" smtClean="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说明</a:t>
            </a:r>
          </a:p>
        </p:txBody>
      </p:sp>
      <p:sp>
        <p:nvSpPr>
          <p:cNvPr id="4" name="矩形 3"/>
          <p:cNvSpPr/>
          <p:nvPr/>
        </p:nvSpPr>
        <p:spPr>
          <a:xfrm>
            <a:off x="151567" y="1125503"/>
            <a:ext cx="8136904" cy="829945"/>
          </a:xfrm>
          <a:prstGeom prst="rect">
            <a:avLst/>
          </a:prstGeom>
        </p:spPr>
        <p:txBody>
          <a:bodyPr wrap="square">
            <a:spAutoFit/>
          </a:bodyPr>
          <a:lstStyle/>
          <a:p>
            <a:r>
              <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    6</a:t>
            </a:r>
            <a:r>
              <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rPr>
              <a:t>、军队武警护士变更到地方申请</a:t>
            </a:r>
            <a:endParaRPr lang="en-US" altLang="zh-CN" sz="24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a:p>
            <a:endParaRPr lang="zh-CN" altLang="en-US" sz="2400" b="0" noProof="1" smtClean="0">
              <a:latin typeface="微软雅黑" panose="020B0503020204020204" pitchFamily="34" charset="-122"/>
              <a:ea typeface="微软雅黑" panose="020B0503020204020204" pitchFamily="34" charset="-122"/>
              <a:cs typeface="+mn-cs"/>
              <a:sym typeface="Arial" panose="020B0604020202020204" pitchFamily="34" charset="0"/>
            </a:endParaRPr>
          </a:p>
        </p:txBody>
      </p:sp>
      <p:pic>
        <p:nvPicPr>
          <p:cNvPr id="5" name="图片 4"/>
          <p:cNvPicPr>
            <a:picLocks noChangeAspect="1"/>
          </p:cNvPicPr>
          <p:nvPr/>
        </p:nvPicPr>
        <p:blipFill>
          <a:blip r:embed="rId2" cstate="print"/>
          <a:stretch>
            <a:fillRect/>
          </a:stretch>
        </p:blipFill>
        <p:spPr>
          <a:xfrm>
            <a:off x="811530" y="1680845"/>
            <a:ext cx="7862570" cy="3091815"/>
          </a:xfrm>
          <a:prstGeom prst="rect">
            <a:avLst/>
          </a:prstGeom>
        </p:spPr>
      </p:pic>
      <p:pic>
        <p:nvPicPr>
          <p:cNvPr id="6" name="图片 5"/>
          <p:cNvPicPr>
            <a:picLocks noChangeAspect="1"/>
          </p:cNvPicPr>
          <p:nvPr/>
        </p:nvPicPr>
        <p:blipFill>
          <a:blip r:embed="rId3" cstate="print"/>
          <a:stretch>
            <a:fillRect/>
          </a:stretch>
        </p:blipFill>
        <p:spPr>
          <a:xfrm>
            <a:off x="1301750" y="4988560"/>
            <a:ext cx="6708775" cy="1707515"/>
          </a:xfrm>
          <a:prstGeom prst="rect">
            <a:avLst/>
          </a:prstGeom>
        </p:spPr>
      </p:pic>
    </p:spTree>
  </p:cSld>
  <p:clrMapOvr>
    <a:masterClrMapping/>
  </p:clrMapOvr>
  <p:transition>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QQ截图20170701160429"/>
          <p:cNvPicPr>
            <a:picLocks noChangeAspect="1"/>
          </p:cNvPicPr>
          <p:nvPr/>
        </p:nvPicPr>
        <p:blipFill>
          <a:blip r:embed="rId2" cstate="print"/>
          <a:stretch>
            <a:fillRect/>
          </a:stretch>
        </p:blipFill>
        <p:spPr>
          <a:xfrm>
            <a:off x="5211445" y="1132205"/>
            <a:ext cx="3246120" cy="5390515"/>
          </a:xfrm>
          <a:prstGeom prst="rect">
            <a:avLst/>
          </a:prstGeom>
        </p:spPr>
      </p:pic>
      <p:sp>
        <p:nvSpPr>
          <p:cNvPr id="8" name="文本框 7"/>
          <p:cNvSpPr txBox="1"/>
          <p:nvPr/>
        </p:nvSpPr>
        <p:spPr>
          <a:xfrm>
            <a:off x="213995" y="1424305"/>
            <a:ext cx="5055235" cy="4668520"/>
          </a:xfrm>
          <a:prstGeom prst="rect">
            <a:avLst/>
          </a:prstGeom>
          <a:noFill/>
        </p:spPr>
        <p:txBody>
          <a:bodyPr wrap="square" rtlCol="0" anchor="t">
            <a:spAutoFit/>
          </a:bodyPr>
          <a:lstStyle/>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en-US" altLang="zh-CN" sz="2400" b="0" kern="0">
                <a:ln>
                  <a:noFill/>
                </a:ln>
                <a:effectLst/>
                <a:uLnTx/>
                <a:uFillTx/>
                <a:latin typeface="微软雅黑" panose="020B0503020204020204" pitchFamily="34" charset="-122"/>
                <a:ea typeface="微软雅黑" panose="020B0503020204020204" pitchFamily="34" charset="-122"/>
                <a:cs typeface="+mn-cs"/>
                <a:sym typeface="+mn-ea"/>
              </a:rPr>
              <a:t>   </a:t>
            </a: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第一步：注册个人账户</a:t>
            </a:r>
            <a:endParaRPr kumimoji="0" lang="zh-CN" altLang="en-US" b="0"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第二步：验证护士信息及手机号码</a:t>
            </a:r>
            <a:endParaRPr kumimoji="0" lang="zh-CN" altLang="en-US" b="0"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第三步：填写护士执业证书编码</a:t>
            </a:r>
            <a:endParaRPr kumimoji="0" lang="zh-CN" altLang="en-US" sz="2400" b="0"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第四步：领取激活码</a:t>
            </a:r>
            <a:endParaRPr kumimoji="0" lang="zh-CN" altLang="en-US" sz="2400" b="0"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第五步：激活账户</a:t>
            </a:r>
            <a:endParaRPr kumimoji="0" lang="zh-CN" altLang="en-US" sz="2400" b="0"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第六步：个人信息浏览</a:t>
            </a:r>
            <a:endParaRPr kumimoji="0" lang="zh-CN" altLang="en-US" sz="2400" b="0"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第七步：个人信息维护</a:t>
            </a:r>
            <a:endParaRPr kumimoji="0" lang="zh-CN" altLang="en-US" sz="2400" b="0"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第八步：个人业务申请</a:t>
            </a:r>
          </a:p>
          <a:p>
            <a:pPr marR="0" lvl="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defRPr/>
            </a:pPr>
            <a:r>
              <a:rPr lang="zh-CN" altLang="en-US" sz="2400" b="0" kern="0">
                <a:ln>
                  <a:noFill/>
                </a:ln>
                <a:effectLst/>
                <a:uLnTx/>
                <a:uFillTx/>
                <a:latin typeface="微软雅黑" panose="020B0503020204020204" pitchFamily="34" charset="-122"/>
                <a:ea typeface="微软雅黑" panose="020B0503020204020204" pitchFamily="34" charset="-122"/>
                <a:cs typeface="+mn-cs"/>
                <a:sym typeface="+mn-ea"/>
              </a:rPr>
              <a:t>   第九步：查看办理进度</a:t>
            </a:r>
            <a:endParaRPr lang="zh-CN" altLang="en-US" sz="2400" b="0" kern="0">
              <a:ln>
                <a:noFill/>
              </a:ln>
              <a:effectLst/>
              <a:uLnTx/>
              <a:uFillTx/>
              <a:latin typeface="微软雅黑" panose="020B0503020204020204" pitchFamily="34" charset="-122"/>
              <a:ea typeface="微软雅黑" panose="020B0503020204020204" pitchFamily="34" charset="-122"/>
              <a:cs typeface="+mn-cs"/>
            </a:endParaRPr>
          </a:p>
        </p:txBody>
      </p:sp>
      <p:sp>
        <p:nvSpPr>
          <p:cNvPr id="183" name=" 183"/>
          <p:cNvSpPr/>
          <p:nvPr/>
        </p:nvSpPr>
        <p:spPr>
          <a:xfrm>
            <a:off x="213995" y="4159885"/>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 183"/>
          <p:cNvSpPr/>
          <p:nvPr/>
        </p:nvSpPr>
        <p:spPr>
          <a:xfrm>
            <a:off x="213995" y="3643630"/>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 183"/>
          <p:cNvSpPr/>
          <p:nvPr/>
        </p:nvSpPr>
        <p:spPr>
          <a:xfrm>
            <a:off x="213995" y="3131185"/>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183"/>
          <p:cNvSpPr/>
          <p:nvPr/>
        </p:nvSpPr>
        <p:spPr>
          <a:xfrm>
            <a:off x="213995" y="2625090"/>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 183"/>
          <p:cNvSpPr/>
          <p:nvPr/>
        </p:nvSpPr>
        <p:spPr>
          <a:xfrm>
            <a:off x="213995" y="2132965"/>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 183"/>
          <p:cNvSpPr/>
          <p:nvPr/>
        </p:nvSpPr>
        <p:spPr>
          <a:xfrm>
            <a:off x="213995" y="1605280"/>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 183"/>
          <p:cNvSpPr/>
          <p:nvPr/>
        </p:nvSpPr>
        <p:spPr>
          <a:xfrm>
            <a:off x="213995" y="5704205"/>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 183"/>
          <p:cNvSpPr/>
          <p:nvPr/>
        </p:nvSpPr>
        <p:spPr>
          <a:xfrm>
            <a:off x="213995" y="5140960"/>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 183"/>
          <p:cNvSpPr/>
          <p:nvPr/>
        </p:nvSpPr>
        <p:spPr>
          <a:xfrm>
            <a:off x="213995" y="4677410"/>
            <a:ext cx="215900" cy="215900"/>
          </a:xfrm>
          <a:prstGeom prst="roundRect">
            <a:avLst>
              <a:gd name="adj" fmla="val 34303"/>
            </a:avLst>
          </a:prstGeom>
          <a:solidFill>
            <a:srgbClr val="FEA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1379" name="标题 1"/>
          <p:cNvSpPr>
            <a:spLocks noGrp="1"/>
          </p:cNvSpPr>
          <p:nvPr/>
        </p:nvSpPr>
        <p:spPr>
          <a:xfrm>
            <a:off x="377190" y="26670"/>
            <a:ext cx="5738813" cy="785813"/>
          </a:xfrm>
          <a:prstGeom prst="rect">
            <a:avLst/>
          </a:prstGeom>
          <a:noFill/>
          <a:ln w="9525">
            <a:noFill/>
          </a:ln>
        </p:spPr>
        <p:txBody>
          <a:bodyPr lIns="0" rIns="0" anchor="ctr"/>
          <a:lstStyle/>
          <a:p>
            <a:pPr lvl="0" indent="0" algn="ctr"/>
            <a:r>
              <a:rPr lang="en-US" altLang="zh-CN" sz="3600" b="0" dirty="0">
                <a:solidFill>
                  <a:srgbClr val="000000"/>
                </a:solidFill>
                <a:latin typeface="黑体" panose="02010609060101010101" pitchFamily="49" charset="-122"/>
                <a:ea typeface="华文细黑" panose="02010600040101010101" pitchFamily="2" charset="-122"/>
              </a:rPr>
              <a:t>3.</a:t>
            </a:r>
            <a:r>
              <a:rPr lang="zh-CN" altLang="en-US" sz="3600" b="0" dirty="0">
                <a:solidFill>
                  <a:srgbClr val="000000"/>
                </a:solidFill>
                <a:latin typeface="黑体" panose="02010609060101010101" pitchFamily="49" charset="-122"/>
                <a:ea typeface="华文细黑" panose="02010600040101010101" pitchFamily="2" charset="-122"/>
              </a:rPr>
              <a:t>护士个人端：小结</a:t>
            </a:r>
            <a:endParaRPr lang="en-US"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endParaRPr>
          </a:p>
        </p:txBody>
      </p:sp>
    </p:spTree>
  </p:cSld>
  <p:clrMapOvr>
    <a:masterClrMapping/>
  </p:clrMapOvr>
  <p:transition>
    <p:cover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内容占位符 2"/>
          <p:cNvSpPr txBox="1"/>
          <p:nvPr/>
        </p:nvSpPr>
        <p:spPr>
          <a:xfrm>
            <a:off x="357188" y="2857500"/>
            <a:ext cx="8572500" cy="1500188"/>
          </a:xfrm>
          <a:prstGeom prst="rect">
            <a:avLst/>
          </a:prstGeom>
          <a:noFill/>
          <a:ln w="9525">
            <a:noFill/>
          </a:ln>
        </p:spPr>
        <p:txBody>
          <a:bodyPr anchor="t"/>
          <a:lstStyle/>
          <a:p>
            <a:pPr marL="514350" lvl="0" indent="-514350" eaLnBrk="0" hangingPunct="0">
              <a:lnSpc>
                <a:spcPct val="90000"/>
              </a:lnSpc>
              <a:buClr>
                <a:schemeClr val="accent1"/>
              </a:buClr>
            </a:pPr>
            <a:r>
              <a:rPr lang="zh-CN" altLang="en-US" sz="4800" b="0" dirty="0">
                <a:latin typeface="华文行楷" panose="02010800040101010101" pitchFamily="2" charset="-122"/>
                <a:ea typeface="华文行楷" panose="02010800040101010101" pitchFamily="2" charset="-122"/>
                <a:sym typeface="Arial" panose="020B0604020202020204" pitchFamily="34" charset="0"/>
              </a:rPr>
              <a:t>第三章      医疗机构端功能介绍</a:t>
            </a:r>
            <a:endParaRPr lang="en-US" altLang="zh-CN" sz="4800" b="0" dirty="0">
              <a:latin typeface="华文行楷" panose="02010800040101010101" pitchFamily="2" charset="-122"/>
              <a:ea typeface="华文行楷" panose="02010800040101010101" pitchFamily="2" charset="-122"/>
              <a:sym typeface="Arial" panose="020B0604020202020204" pitchFamily="34" charset="0"/>
            </a:endParaRPr>
          </a:p>
        </p:txBody>
      </p:sp>
    </p:spTree>
  </p:cSld>
  <p:clrMapOvr>
    <a:masterClrMapping/>
  </p:clrMapOvr>
  <p:transition>
    <p:cover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内容占位符 2"/>
          <p:cNvSpPr>
            <a:spLocks noGrp="1"/>
          </p:cNvSpPr>
          <p:nvPr>
            <p:ph idx="4294967295"/>
          </p:nvPr>
        </p:nvSpPr>
        <p:spPr>
          <a:xfrm>
            <a:off x="357188" y="857250"/>
            <a:ext cx="8207375" cy="6000750"/>
          </a:xfrm>
        </p:spPr>
        <p:txBody>
          <a:bodyPr wrap="square" lIns="91440" tIns="45720" rIns="91440" bIns="45720" anchor="t"/>
          <a:lstStyle/>
          <a:p>
            <a:pPr lvl="0" indent="-342900">
              <a:lnSpc>
                <a:spcPct val="150000"/>
              </a:lnSpc>
              <a:spcBef>
                <a:spcPct val="0"/>
              </a:spcBef>
              <a:buNone/>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1</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、领取医疗机构用户名和密码</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50000"/>
              </a:lnSpc>
              <a:spcBef>
                <a:spcPct val="0"/>
              </a:spcBef>
              <a:buNone/>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2</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、医疗机构端软件下载安装及登录</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50000"/>
              </a:lnSpc>
              <a:spcBef>
                <a:spcPct val="0"/>
              </a:spcBef>
              <a:buNone/>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3</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、设置本院护士审批机关</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a:lnSpc>
                <a:spcPct val="150000"/>
              </a:lnSpc>
              <a:spcBef>
                <a:spcPct val="0"/>
              </a:spcBef>
              <a:buNone/>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4</a:t>
            </a:r>
            <a:r>
              <a:rPr lang="zh-CN" altLang="en-US" sz="3200" b="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维护院内科室信息</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a:lnSpc>
                <a:spcPct val="150000"/>
              </a:lnSpc>
              <a:spcBef>
                <a:spcPct val="0"/>
              </a:spcBef>
              <a:buNone/>
            </a:pPr>
            <a:r>
              <a:rPr lang="en-US" altLang="zh-CN" sz="3200" b="0" dirty="0">
                <a:latin typeface="微软雅黑" panose="020B0503020204020204" pitchFamily="34" charset="-122"/>
                <a:ea typeface="微软雅黑" panose="020B0503020204020204" pitchFamily="34" charset="-122"/>
                <a:sym typeface="Arial" panose="020B0604020202020204" pitchFamily="34" charset="0"/>
              </a:rPr>
              <a:t>5</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a:t>
            </a:r>
            <a:r>
              <a:rPr lang="zh-CN" altLang="en-US" sz="3200" b="0" dirty="0" smtClean="0">
                <a:latin typeface="微软雅黑" panose="020B0503020204020204" pitchFamily="34" charset="-122"/>
                <a:ea typeface="微软雅黑" panose="020B0503020204020204" pitchFamily="34" charset="-122"/>
                <a:sym typeface="Arial" panose="020B0604020202020204" pitchFamily="34" charset="0"/>
              </a:rPr>
              <a:t>为</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本院护士生成账户激活码</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50000"/>
              </a:lnSpc>
              <a:spcBef>
                <a:spcPct val="0"/>
              </a:spcBef>
              <a:buNone/>
            </a:pPr>
            <a:r>
              <a:rPr lang="en-US" altLang="zh-CN" sz="3200" b="0" dirty="0" smtClean="0">
                <a:latin typeface="微软雅黑" panose="020B0503020204020204" pitchFamily="34" charset="-122"/>
                <a:ea typeface="微软雅黑" panose="020B0503020204020204" pitchFamily="34" charset="-122"/>
                <a:sym typeface="Arial" panose="020B0604020202020204" pitchFamily="34" charset="0"/>
              </a:rPr>
              <a:t>6</a:t>
            </a:r>
            <a:r>
              <a:rPr lang="zh-CN" altLang="en-US" sz="3200" b="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核对本院护士信息</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50000"/>
              </a:lnSpc>
              <a:spcBef>
                <a:spcPct val="0"/>
              </a:spcBef>
              <a:buNone/>
            </a:pPr>
            <a:r>
              <a:rPr lang="en-US" altLang="zh-CN" sz="3200" b="0" dirty="0" smtClean="0">
                <a:latin typeface="微软雅黑" panose="020B0503020204020204" pitchFamily="34" charset="-122"/>
                <a:ea typeface="微软雅黑" panose="020B0503020204020204" pitchFamily="34" charset="-122"/>
                <a:sym typeface="Arial" panose="020B0604020202020204" pitchFamily="34" charset="0"/>
              </a:rPr>
              <a:t>7</a:t>
            </a:r>
            <a:r>
              <a:rPr lang="zh-CN" altLang="en-US" sz="3200" b="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审核本院护士申请修改的信息</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50000"/>
              </a:lnSpc>
              <a:spcBef>
                <a:spcPct val="0"/>
              </a:spcBef>
              <a:buNone/>
            </a:pPr>
            <a:r>
              <a:rPr lang="en-US" altLang="zh-CN" sz="3200" b="0" dirty="0" smtClean="0">
                <a:latin typeface="微软雅黑" panose="020B0503020204020204" pitchFamily="34" charset="-122"/>
                <a:ea typeface="微软雅黑" panose="020B0503020204020204" pitchFamily="34" charset="-122"/>
                <a:sym typeface="Arial" panose="020B0604020202020204" pitchFamily="34" charset="0"/>
              </a:rPr>
              <a:t>8</a:t>
            </a:r>
            <a:r>
              <a:rPr lang="zh-CN" altLang="en-US" sz="3200" b="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3200" b="0" dirty="0">
                <a:latin typeface="微软雅黑" panose="020B0503020204020204" pitchFamily="34" charset="-122"/>
                <a:ea typeface="微软雅黑" panose="020B0503020204020204" pitchFamily="34" charset="-122"/>
                <a:sym typeface="Arial" panose="020B0604020202020204" pitchFamily="34" charset="0"/>
              </a:rPr>
              <a:t>办理本院护士申请的业务</a:t>
            </a:r>
            <a:endParaRPr lang="en-US" altLang="zh-CN" sz="3200" b="0" dirty="0">
              <a:latin typeface="微软雅黑" panose="020B0503020204020204" pitchFamily="34" charset="-122"/>
              <a:ea typeface="微软雅黑" panose="020B0503020204020204" pitchFamily="34" charset="-122"/>
              <a:sym typeface="Arial" panose="020B0604020202020204" pitchFamily="34" charset="0"/>
            </a:endParaRPr>
          </a:p>
          <a:p>
            <a:pPr lvl="0" indent="-342900">
              <a:lnSpc>
                <a:spcPct val="100000"/>
              </a:lnSpc>
            </a:pPr>
            <a:endParaRPr lang="zh-CN" altLang="en-US" sz="3600" dirty="0">
              <a:latin typeface="宋体" panose="02010600030101010101" pitchFamily="2" charset="-122"/>
              <a:ea typeface="宋体" panose="02010600030101010101" pitchFamily="2" charset="-122"/>
            </a:endParaRPr>
          </a:p>
        </p:txBody>
      </p:sp>
      <p:sp>
        <p:nvSpPr>
          <p:cNvPr id="103426" name="标题 1"/>
          <p:cNvSpPr>
            <a:spLocks noGrp="1"/>
          </p:cNvSpPr>
          <p:nvPr>
            <p:ph type="title"/>
          </p:nvPr>
        </p:nvSpPr>
        <p:spPr>
          <a:xfrm>
            <a:off x="285750" y="142875"/>
            <a:ext cx="6143625" cy="574675"/>
          </a:xfrm>
        </p:spPr>
        <p:txBody>
          <a:bodyPr wrap="square" lIns="91440" tIns="45720" rIns="91440" bIns="45720" anchor="ctr"/>
          <a:lstStyle/>
          <a:p>
            <a:pPr lvl="0"/>
            <a:r>
              <a:rPr lang="en-US" altLang="en-US" sz="4000" b="0" dirty="0">
                <a:solidFill>
                  <a:srgbClr val="000000"/>
                </a:solidFill>
                <a:latin typeface="华文行楷" panose="02010800040101010101" pitchFamily="2" charset="-122"/>
                <a:ea typeface="华文行楷" panose="02010800040101010101" pitchFamily="2" charset="-122"/>
                <a:sym typeface="华文细黑" panose="02010600040101010101" pitchFamily="2" charset="-122"/>
              </a:rPr>
              <a:t> 医疗机构主要做什么</a:t>
            </a:r>
          </a:p>
        </p:txBody>
      </p:sp>
    </p:spTree>
  </p:cSld>
  <p:clrMapOvr>
    <a:masterClrMapping/>
  </p:clrMapOvr>
  <p:transition>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内容占位符 2"/>
          <p:cNvSpPr>
            <a:spLocks noGrp="1"/>
          </p:cNvSpPr>
          <p:nvPr>
            <p:ph idx="4294967295"/>
          </p:nvPr>
        </p:nvSpPr>
        <p:spPr>
          <a:xfrm>
            <a:off x="214313" y="857250"/>
            <a:ext cx="8929687" cy="5786438"/>
          </a:xfrm>
        </p:spPr>
        <p:txBody>
          <a:bodyPr wrap="square" lIns="91440" tIns="45720" rIns="91440" bIns="45720" anchor="t"/>
          <a:lstStyle/>
          <a:p>
            <a:pPr lvl="0" indent="-342900">
              <a:lnSpc>
                <a:spcPct val="150000"/>
              </a:lnSpc>
            </a:pPr>
            <a:r>
              <a:rPr lang="en-US" altLang="en-US" sz="2400" b="0" dirty="0">
                <a:solidFill>
                  <a:srgbClr val="000000"/>
                </a:solidFill>
                <a:latin typeface="微软雅黑" panose="020B0503020204020204" pitchFamily="34" charset="-122"/>
                <a:ea typeface="微软雅黑" panose="020B0503020204020204" pitchFamily="34" charset="-122"/>
              </a:rPr>
              <a:t>由核发该机构医疗机构执业许可证的卫生计生行政部门生成该医疗机构的用户名和密码，医疗机构相关负责人携带</a:t>
            </a:r>
          </a:p>
          <a:p>
            <a:pPr lvl="0" indent="-342900">
              <a:lnSpc>
                <a:spcPct val="150000"/>
              </a:lnSpc>
              <a:buFont typeface="黑体" panose="02010609060101010101" pitchFamily="49" charset="-122"/>
              <a:buNone/>
            </a:pPr>
            <a:r>
              <a:rPr lang="en-US" altLang="zh-CN" sz="2400" b="0" dirty="0">
                <a:solidFill>
                  <a:srgbClr val="000000"/>
                </a:solidFill>
                <a:latin typeface="微软雅黑" panose="020B0503020204020204" pitchFamily="34" charset="-122"/>
                <a:ea typeface="微软雅黑" panose="020B0503020204020204" pitchFamily="34" charset="-122"/>
              </a:rPr>
              <a:t>   1)</a:t>
            </a:r>
            <a:r>
              <a:rPr lang="en-US" altLang="en-US" sz="2400" b="0" dirty="0">
                <a:solidFill>
                  <a:srgbClr val="000000"/>
                </a:solidFill>
                <a:latin typeface="微软雅黑" panose="020B0503020204020204" pitchFamily="34" charset="-122"/>
                <a:ea typeface="微软雅黑" panose="020B0503020204020204" pitchFamily="34" charset="-122"/>
              </a:rPr>
              <a:t>医疗机构执业许可证副本原件及复印件</a:t>
            </a:r>
          </a:p>
          <a:p>
            <a:pPr lvl="0" indent="-342900">
              <a:lnSpc>
                <a:spcPct val="150000"/>
              </a:lnSpc>
              <a:buFont typeface="黑体" panose="02010609060101010101" pitchFamily="49" charset="-122"/>
              <a:buNone/>
            </a:pPr>
            <a:r>
              <a:rPr lang="en-US" altLang="zh-CN" sz="2400" b="0" dirty="0">
                <a:solidFill>
                  <a:srgbClr val="000000"/>
                </a:solidFill>
                <a:latin typeface="微软雅黑" panose="020B0503020204020204" pitchFamily="34" charset="-122"/>
                <a:ea typeface="微软雅黑" panose="020B0503020204020204" pitchFamily="34" charset="-122"/>
              </a:rPr>
              <a:t>   2)</a:t>
            </a:r>
            <a:r>
              <a:rPr lang="en-US" altLang="en-US" sz="2400" b="0" dirty="0">
                <a:solidFill>
                  <a:srgbClr val="000000"/>
                </a:solidFill>
                <a:latin typeface="微软雅黑" panose="020B0503020204020204" pitchFamily="34" charset="-122"/>
                <a:ea typeface="微软雅黑" panose="020B0503020204020204" pitchFamily="34" charset="-122"/>
              </a:rPr>
              <a:t>医疗机构授权委托书</a:t>
            </a:r>
          </a:p>
          <a:p>
            <a:pPr lvl="0" indent="-342900">
              <a:lnSpc>
                <a:spcPct val="150000"/>
              </a:lnSpc>
              <a:buFont typeface="黑体" panose="02010609060101010101" pitchFamily="49" charset="-122"/>
              <a:buNone/>
            </a:pPr>
            <a:r>
              <a:rPr lang="en-US" altLang="zh-CN" sz="2400" b="0" dirty="0">
                <a:solidFill>
                  <a:srgbClr val="000000"/>
                </a:solidFill>
                <a:latin typeface="微软雅黑" panose="020B0503020204020204" pitchFamily="34" charset="-122"/>
                <a:ea typeface="微软雅黑" panose="020B0503020204020204" pitchFamily="34" charset="-122"/>
              </a:rPr>
              <a:t>   3)</a:t>
            </a:r>
            <a:r>
              <a:rPr lang="en-US" altLang="en-US" sz="2400" b="0" dirty="0">
                <a:solidFill>
                  <a:srgbClr val="000000"/>
                </a:solidFill>
                <a:latin typeface="微软雅黑" panose="020B0503020204020204" pitchFamily="34" charset="-122"/>
                <a:ea typeface="微软雅黑" panose="020B0503020204020204" pitchFamily="34" charset="-122"/>
              </a:rPr>
              <a:t>受委托人身份证原件及复印件</a:t>
            </a:r>
          </a:p>
          <a:p>
            <a:pPr lvl="0" indent="-342900">
              <a:lnSpc>
                <a:spcPct val="150000"/>
              </a:lnSpc>
            </a:pPr>
            <a:r>
              <a:rPr lang="en-US" altLang="en-US" sz="2400" b="0" dirty="0">
                <a:solidFill>
                  <a:srgbClr val="000000"/>
                </a:solidFill>
                <a:latin typeface="微软雅黑" panose="020B0503020204020204" pitchFamily="34" charset="-122"/>
                <a:ea typeface="微软雅黑" panose="020B0503020204020204" pitchFamily="34" charset="-122"/>
              </a:rPr>
              <a:t>到卫生计生行政部门领取用户名和密码，经卫生计生行政部门分发人员现场核实后，用户名和密码可直接发送到医疗机构相关业务负责人手机中，医疗机构相关业务负责人可凭此用户名和密码登录医疗机构端。</a:t>
            </a:r>
            <a:endParaRPr lang="en-US" altLang="en-US" sz="2400" b="0" dirty="0">
              <a:latin typeface="微软雅黑" panose="020B0503020204020204" pitchFamily="34" charset="-122"/>
              <a:ea typeface="微软雅黑" panose="020B0503020204020204" pitchFamily="34" charset="-122"/>
            </a:endParaRPr>
          </a:p>
        </p:txBody>
      </p:sp>
      <p:sp>
        <p:nvSpPr>
          <p:cNvPr id="104450" name="标题 1"/>
          <p:cNvSpPr>
            <a:spLocks noGrp="1"/>
          </p:cNvSpPr>
          <p:nvPr>
            <p:ph type="title"/>
          </p:nvPr>
        </p:nvSpPr>
        <p:spPr>
          <a:xfrm>
            <a:off x="672148" y="54610"/>
            <a:ext cx="6858000" cy="857250"/>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rPr>
              <a:t>1.</a:t>
            </a:r>
            <a:r>
              <a:rPr lang="en-US" altLang="zh-CN" sz="3600" dirty="0">
                <a:solidFill>
                  <a:srgbClr val="000000"/>
                </a:solidFill>
                <a:latin typeface="黑体" panose="02010609060101010101" pitchFamily="49" charset="-122"/>
                <a:sym typeface="Arial" panose="020B0604020202020204" pitchFamily="34" charset="0"/>
              </a:rPr>
              <a:t>领取医疗机构用户名和密码</a:t>
            </a:r>
          </a:p>
        </p:txBody>
      </p:sp>
    </p:spTree>
    <p:custDataLst>
      <p:tags r:id="rId1"/>
    </p:custDataLst>
  </p:cSld>
  <p:clrMapOvr>
    <a:masterClrMapping/>
  </p:clrMapOvr>
  <p:transition>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p:nvPr>
        </p:nvSpPr>
        <p:spPr>
          <a:xfrm>
            <a:off x="285750" y="928688"/>
            <a:ext cx="8207375" cy="5183188"/>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Char char="n"/>
              <a:defRPr/>
            </a:pPr>
            <a:r>
              <a:rPr kumimoji="0" lang="zh-CN" altLang="en-US" sz="24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黑体" panose="02010609060101010101" pitchFamily="49" charset="-122"/>
              </a:rPr>
              <a:t>医疗机构用户到所在卫生计生委获取机构的用户名和密码后，登录网址</a:t>
            </a:r>
          </a:p>
          <a:p>
            <a:pPr lvl="0">
              <a:lnSpc>
                <a:spcPct val="150000"/>
              </a:lnSpc>
              <a:buNone/>
              <a:defRPr/>
            </a:pPr>
            <a:r>
              <a:rPr kumimoji="0" lang="zh-CN" altLang="en-US" sz="24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黑体" panose="02010609060101010101" pitchFamily="49" charset="-122"/>
              </a:rPr>
              <a:t>    </a:t>
            </a:r>
            <a:r>
              <a:rPr lang="en-US" altLang="zh-CN" sz="2400" b="0" dirty="0" smtClean="0">
                <a:solidFill>
                  <a:srgbClr val="000000"/>
                </a:solidFill>
                <a:latin typeface="微软雅黑" panose="020B0503020204020204" pitchFamily="34" charset="-122"/>
                <a:ea typeface="微软雅黑" panose="020B0503020204020204" pitchFamily="34" charset="-122"/>
                <a:sym typeface="黑体" panose="02010609060101010101" pitchFamily="49" charset="-122"/>
                <a:hlinkClick r:id="rId2"/>
              </a:rPr>
              <a:t>http://www.nhfpc.gov.cn/</a:t>
            </a:r>
            <a:r>
              <a:rPr lang="zh-CN" altLang="en-US" sz="2400" b="0" dirty="0" smtClean="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（国家卫生计生委网站）</a:t>
            </a:r>
            <a:endParaRPr kumimoji="0" lang="en-US" altLang="zh-CN" sz="24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黑体" panose="02010609060101010101" pitchFamily="49" charset="-122"/>
            </a:endParaRPr>
          </a:p>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None/>
              <a:defRPr/>
            </a:pPr>
            <a:r>
              <a:rPr kumimoji="0" lang="zh-CN" altLang="en-US" sz="24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黑体" panose="02010609060101010101" pitchFamily="49" charset="-122"/>
              </a:rPr>
              <a:t>    可下载医疗机构端软件及使用说明。</a:t>
            </a:r>
          </a:p>
          <a:p>
            <a:pPr marL="457200" marR="0" lvl="0" indent="-457200" algn="l" defTabSz="914400" rtl="0" eaLnBrk="0" fontAlgn="base" latinLnBrk="0" hangingPunct="0">
              <a:lnSpc>
                <a:spcPct val="150000"/>
              </a:lnSpc>
              <a:spcBef>
                <a:spcPct val="20000"/>
              </a:spcBef>
              <a:spcAft>
                <a:spcPct val="0"/>
              </a:spcAft>
              <a:buClr>
                <a:schemeClr val="accent1"/>
              </a:buClr>
              <a:buSzTx/>
              <a:buFont typeface="黑体" panose="02010609060101010101" pitchFamily="49" charset="-122"/>
              <a:buNone/>
              <a:defRPr/>
            </a:pPr>
            <a:endParaRPr kumimoji="0" lang="zh-CN" altLang="en-US" sz="24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黑体" panose="02010609060101010101" pitchFamily="49" charset="-122"/>
            </a:endParaRPr>
          </a:p>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Char char="n"/>
              <a:defRPr/>
            </a:pPr>
            <a:r>
              <a:rPr kumimoji="0" lang="zh-CN" altLang="en-US" sz="24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黑体" panose="02010609060101010101" pitchFamily="49" charset="-122"/>
              </a:rPr>
              <a:t>下载完毕后，利用下载的安装包安装医疗机构端软件，登录医疗机构端软件可进行业务操作。</a:t>
            </a:r>
          </a:p>
          <a:p>
            <a:pPr marL="342900" marR="0" lvl="0" indent="-342900" algn="l" defTabSz="914400" rtl="0" eaLnBrk="0" fontAlgn="base" latinLnBrk="0" hangingPunct="0">
              <a:lnSpc>
                <a:spcPct val="120000"/>
              </a:lnSpc>
              <a:spcBef>
                <a:spcPct val="20000"/>
              </a:spcBef>
              <a:spcAft>
                <a:spcPct val="0"/>
              </a:spcAft>
              <a:buClr>
                <a:schemeClr val="accent1"/>
              </a:buClr>
              <a:buSzTx/>
              <a:buFont typeface="Wingdings" panose="05000000000000000000" pitchFamily="2" charset="2"/>
              <a:buChar char="n"/>
              <a:defRPr/>
            </a:pPr>
            <a:endParaRPr kumimoji="0" lang="zh-CN" altLang="en-US" sz="2000" b="1" i="0" u="none" strike="noStrike" kern="0" cap="none" spc="0" normalizeH="0" baseline="0" noProof="0" dirty="0">
              <a:ln>
                <a:noFill/>
              </a:ln>
              <a:solidFill>
                <a:schemeClr val="tx1"/>
              </a:solidFill>
              <a:effectLst/>
              <a:uLnTx/>
              <a:uFillTx/>
              <a:latin typeface="+mn-lt"/>
              <a:ea typeface="+mn-ea"/>
              <a:cs typeface="+mn-cs"/>
            </a:endParaRPr>
          </a:p>
        </p:txBody>
      </p:sp>
      <p:sp>
        <p:nvSpPr>
          <p:cNvPr id="105474" name="标题 1"/>
          <p:cNvSpPr>
            <a:spLocks noGrp="1"/>
          </p:cNvSpPr>
          <p:nvPr>
            <p:ph type="title"/>
          </p:nvPr>
        </p:nvSpPr>
        <p:spPr>
          <a:xfrm>
            <a:off x="428625" y="68263"/>
            <a:ext cx="8286750" cy="717550"/>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rPr>
              <a:t>2.</a:t>
            </a:r>
            <a:r>
              <a:rPr lang="en-US" altLang="zh-CN" sz="3600" dirty="0">
                <a:solidFill>
                  <a:srgbClr val="000000"/>
                </a:solidFill>
                <a:latin typeface="黑体" panose="02010609060101010101" pitchFamily="49" charset="-122"/>
                <a:sym typeface="Arial" panose="020B0604020202020204" pitchFamily="34" charset="0"/>
              </a:rPr>
              <a:t>医疗机构端软件下载安装及登录</a:t>
            </a:r>
          </a:p>
        </p:txBody>
      </p:sp>
      <p:pic>
        <p:nvPicPr>
          <p:cNvPr id="2" name="图片 1"/>
          <p:cNvPicPr>
            <a:picLocks noChangeAspect="1"/>
          </p:cNvPicPr>
          <p:nvPr/>
        </p:nvPicPr>
        <p:blipFill>
          <a:blip r:embed="rId3"/>
          <a:stretch>
            <a:fillRect/>
          </a:stretch>
        </p:blipFill>
        <p:spPr>
          <a:xfrm>
            <a:off x="179512" y="928688"/>
            <a:ext cx="8784975" cy="5812680"/>
          </a:xfrm>
          <a:prstGeom prst="rect">
            <a:avLst/>
          </a:prstGeom>
        </p:spPr>
      </p:pic>
    </p:spTree>
  </p:cSld>
  <p:clrMapOvr>
    <a:masterClrMapping/>
  </p:clrMapOvr>
  <p:transition>
    <p:cover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内容占位符 2"/>
          <p:cNvSpPr>
            <a:spLocks noGrp="1"/>
          </p:cNvSpPr>
          <p:nvPr>
            <p:ph idx="4294967295"/>
          </p:nvPr>
        </p:nvSpPr>
        <p:spPr>
          <a:xfrm>
            <a:off x="285750" y="714375"/>
            <a:ext cx="8207375" cy="5183188"/>
          </a:xfrm>
        </p:spPr>
        <p:txBody>
          <a:bodyPr wrap="square" lIns="91440" tIns="45720" rIns="91440" bIns="45720" anchor="t"/>
          <a:lstStyle/>
          <a:p>
            <a:pPr marL="457200" lvl="0" indent="-457200">
              <a:lnSpc>
                <a:spcPct val="150000"/>
              </a:lnSpc>
              <a:spcBef>
                <a:spcPct val="0"/>
              </a:spcBef>
              <a:buChar char="l"/>
            </a:pPr>
            <a:r>
              <a:rPr lang="en-US" altLang="zh-CN" sz="2400" b="0"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浏览器中输入网址，登录护士电子化注册系统</a:t>
            </a:r>
            <a:r>
              <a:rPr lang="en-US" altLang="en-US" sz="2400" b="0"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，选择 “</a:t>
            </a:r>
            <a:r>
              <a:rPr lang="zh-CN" altLang="en-US" sz="2400" b="0"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机构端入口</a:t>
            </a:r>
            <a:r>
              <a:rPr lang="en-US" altLang="en-US" sz="2400" b="0"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”点击进入，登陆下载机构版软件；</a:t>
            </a:r>
          </a:p>
          <a:p>
            <a:pPr marL="457200" lvl="0" indent="-457200">
              <a:lnSpc>
                <a:spcPct val="90000"/>
              </a:lnSpc>
              <a:buFont typeface="黑体" panose="02010609060101010101" pitchFamily="49" charset="-122"/>
              <a:buNone/>
            </a:pPr>
            <a:endParaRPr lang="en-US" altLang="zh-CN" dirty="0">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Char char="l"/>
            </a:pPr>
            <a:endParaRPr lang="en-US" altLang="en-US" dirty="0"/>
          </a:p>
        </p:txBody>
      </p:sp>
      <p:sp>
        <p:nvSpPr>
          <p:cNvPr id="106498" name="标题 1"/>
          <p:cNvSpPr>
            <a:spLocks noGrp="1"/>
          </p:cNvSpPr>
          <p:nvPr>
            <p:ph type="title"/>
          </p:nvPr>
        </p:nvSpPr>
        <p:spPr>
          <a:xfrm>
            <a:off x="285750" y="76835"/>
            <a:ext cx="6064250" cy="717550"/>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2.1 软件下载及安装</a:t>
            </a:r>
          </a:p>
        </p:txBody>
      </p:sp>
      <p:pic>
        <p:nvPicPr>
          <p:cNvPr id="2" name="图片 1"/>
          <p:cNvPicPr>
            <a:picLocks noChangeAspect="1"/>
          </p:cNvPicPr>
          <p:nvPr/>
        </p:nvPicPr>
        <p:blipFill>
          <a:blip r:embed="rId2" cstate="print"/>
          <a:stretch>
            <a:fillRect/>
          </a:stretch>
        </p:blipFill>
        <p:spPr>
          <a:xfrm>
            <a:off x="647700" y="2000250"/>
            <a:ext cx="7845425" cy="4199255"/>
          </a:xfrm>
          <a:prstGeom prst="rect">
            <a:avLst/>
          </a:prstGeom>
        </p:spPr>
      </p:pic>
    </p:spTree>
  </p:cSld>
  <p:clrMapOvr>
    <a:masterClrMapping/>
  </p:clrMapOvr>
  <p:transition>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内容占位符 2"/>
          <p:cNvSpPr>
            <a:spLocks noGrp="1"/>
          </p:cNvSpPr>
          <p:nvPr>
            <p:ph idx="4294967295"/>
          </p:nvPr>
        </p:nvSpPr>
        <p:spPr>
          <a:xfrm>
            <a:off x="857250" y="1125538"/>
            <a:ext cx="7350125" cy="5183187"/>
          </a:xfrm>
        </p:spPr>
        <p:txBody>
          <a:bodyPr wrap="square" lIns="91440" tIns="45720" rIns="91440" bIns="45720" anchor="t"/>
          <a:lstStyle/>
          <a:p>
            <a:pPr lvl="0" indent="-342900">
              <a:lnSpc>
                <a:spcPct val="150000"/>
              </a:lnSpc>
              <a:buNone/>
            </a:pPr>
            <a:r>
              <a:rPr lang="en-US" altLang="zh-CN" sz="3200" b="0" dirty="0">
                <a:latin typeface="微软雅黑" panose="020B0503020204020204" pitchFamily="34" charset="-122"/>
                <a:ea typeface="微软雅黑" panose="020B0503020204020204" pitchFamily="34" charset="-122"/>
              </a:rPr>
              <a:t>1</a:t>
            </a:r>
            <a:r>
              <a:rPr lang="zh-CN" altLang="en-US" sz="3200" b="0" dirty="0">
                <a:latin typeface="微软雅黑" panose="020B0503020204020204" pitchFamily="34" charset="-122"/>
                <a:ea typeface="微软雅黑" panose="020B0503020204020204" pitchFamily="34" charset="-122"/>
              </a:rPr>
              <a:t>、</a:t>
            </a:r>
            <a:r>
              <a:rPr lang="zh-CN" altLang="en-US" sz="3200" b="0" dirty="0" smtClean="0">
                <a:latin typeface="微软雅黑" panose="020B0503020204020204" pitchFamily="34" charset="-122"/>
                <a:ea typeface="微软雅黑" panose="020B0503020204020204" pitchFamily="34" charset="-122"/>
              </a:rPr>
              <a:t>电子化注册</a:t>
            </a:r>
            <a:r>
              <a:rPr lang="zh-CN" altLang="en-US" sz="3200" b="0" dirty="0">
                <a:latin typeface="微软雅黑" panose="020B0503020204020204" pitchFamily="34" charset="-122"/>
                <a:ea typeface="微软雅黑" panose="020B0503020204020204" pitchFamily="34" charset="-122"/>
              </a:rPr>
              <a:t>的意义</a:t>
            </a:r>
            <a:endParaRPr lang="en-US" altLang="zh-CN" sz="3200" b="0" dirty="0">
              <a:latin typeface="微软雅黑" panose="020B0503020204020204" pitchFamily="34" charset="-122"/>
              <a:ea typeface="微软雅黑" panose="020B0503020204020204" pitchFamily="34" charset="-122"/>
            </a:endParaRPr>
          </a:p>
          <a:p>
            <a:pPr lvl="0" indent="-342900">
              <a:lnSpc>
                <a:spcPct val="150000"/>
              </a:lnSpc>
              <a:buNone/>
            </a:pPr>
            <a:r>
              <a:rPr lang="en-US" altLang="zh-CN" sz="3200" b="0" dirty="0">
                <a:latin typeface="微软雅黑" panose="020B0503020204020204" pitchFamily="34" charset="-122"/>
                <a:ea typeface="微软雅黑" panose="020B0503020204020204" pitchFamily="34" charset="-122"/>
              </a:rPr>
              <a:t>2</a:t>
            </a:r>
            <a:r>
              <a:rPr lang="zh-CN" altLang="en-US" sz="3200" b="0" dirty="0">
                <a:latin typeface="微软雅黑" panose="020B0503020204020204" pitchFamily="34" charset="-122"/>
                <a:ea typeface="微软雅黑" panose="020B0503020204020204" pitchFamily="34" charset="-122"/>
              </a:rPr>
              <a:t>、</a:t>
            </a:r>
            <a:r>
              <a:rPr lang="zh-CN" altLang="en-US" sz="3200" b="0" dirty="0" smtClean="0">
                <a:latin typeface="微软雅黑" panose="020B0503020204020204" pitchFamily="34" charset="-122"/>
                <a:ea typeface="微软雅黑" panose="020B0503020204020204" pitchFamily="34" charset="-122"/>
              </a:rPr>
              <a:t>电子化注册</a:t>
            </a:r>
            <a:r>
              <a:rPr lang="zh-CN" altLang="en-US" sz="3200" b="0" dirty="0">
                <a:latin typeface="微软雅黑" panose="020B0503020204020204" pitchFamily="34" charset="-122"/>
                <a:ea typeface="微软雅黑" panose="020B0503020204020204" pitchFamily="34" charset="-122"/>
              </a:rPr>
              <a:t>的流程</a:t>
            </a:r>
            <a:endParaRPr lang="en-US" altLang="zh-CN" sz="3200" b="0" dirty="0">
              <a:latin typeface="微软雅黑" panose="020B0503020204020204" pitchFamily="34" charset="-122"/>
              <a:ea typeface="微软雅黑" panose="020B0503020204020204" pitchFamily="34" charset="-122"/>
            </a:endParaRPr>
          </a:p>
          <a:p>
            <a:pPr lvl="0" indent="-342900">
              <a:lnSpc>
                <a:spcPct val="150000"/>
              </a:lnSpc>
              <a:buNone/>
            </a:pPr>
            <a:r>
              <a:rPr lang="en-US" altLang="zh-CN" sz="3200" b="0" dirty="0">
                <a:latin typeface="微软雅黑" panose="020B0503020204020204" pitchFamily="34" charset="-122"/>
                <a:ea typeface="微软雅黑" panose="020B0503020204020204" pitchFamily="34" charset="-122"/>
              </a:rPr>
              <a:t>3</a:t>
            </a:r>
            <a:r>
              <a:rPr lang="zh-CN" altLang="en-US" sz="3200" b="0" dirty="0">
                <a:latin typeface="微软雅黑" panose="020B0503020204020204" pitchFamily="34" charset="-122"/>
                <a:ea typeface="微软雅黑" panose="020B0503020204020204" pitchFamily="34" charset="-122"/>
              </a:rPr>
              <a:t>、登陆的网址</a:t>
            </a:r>
          </a:p>
        </p:txBody>
      </p:sp>
    </p:spTree>
  </p:cSld>
  <p:clrMapOvr>
    <a:masterClrMapping/>
  </p:clrMapOvr>
  <p:transition>
    <p:cover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内容占位符 2"/>
          <p:cNvSpPr>
            <a:spLocks noGrp="1"/>
          </p:cNvSpPr>
          <p:nvPr>
            <p:ph idx="4294967295"/>
          </p:nvPr>
        </p:nvSpPr>
        <p:spPr>
          <a:xfrm>
            <a:off x="0" y="785813"/>
            <a:ext cx="8207375" cy="5183187"/>
          </a:xfrm>
        </p:spPr>
        <p:txBody>
          <a:bodyPr wrap="square" lIns="91440" tIns="45720" rIns="91440" bIns="45720" anchor="t"/>
          <a:lstStyle/>
          <a:p>
            <a:pPr marL="457200" lvl="0" indent="-457200">
              <a:lnSpc>
                <a:spcPct val="90000"/>
              </a:lnSpc>
              <a:buFont typeface="黑体" panose="02010609060101010101" pitchFamily="49" charset="-122"/>
              <a:buNone/>
            </a:pPr>
            <a:endParaRPr lang="en-US" altLang="zh-CN" dirty="0">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Char char="l"/>
            </a:pPr>
            <a:endParaRPr lang="en-US" altLang="en-US" dirty="0"/>
          </a:p>
        </p:txBody>
      </p:sp>
      <p:pic>
        <p:nvPicPr>
          <p:cNvPr id="3" name="图片 2"/>
          <p:cNvPicPr>
            <a:picLocks noChangeAspect="1"/>
          </p:cNvPicPr>
          <p:nvPr/>
        </p:nvPicPr>
        <p:blipFill>
          <a:blip r:embed="rId2" cstate="print"/>
          <a:stretch>
            <a:fillRect/>
          </a:stretch>
        </p:blipFill>
        <p:spPr>
          <a:xfrm>
            <a:off x="819785" y="1743710"/>
            <a:ext cx="7273290" cy="3970020"/>
          </a:xfrm>
          <a:prstGeom prst="rect">
            <a:avLst/>
          </a:prstGeom>
        </p:spPr>
      </p:pic>
    </p:spTree>
  </p:cSld>
  <p:clrMapOvr>
    <a:masterClrMapping/>
  </p:clrMapOvr>
  <p:transition>
    <p:cover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内容占位符 2"/>
          <p:cNvSpPr>
            <a:spLocks noGrp="1"/>
          </p:cNvSpPr>
          <p:nvPr>
            <p:ph idx="4294967295"/>
          </p:nvPr>
        </p:nvSpPr>
        <p:spPr>
          <a:xfrm>
            <a:off x="0" y="785813"/>
            <a:ext cx="8207375" cy="5183187"/>
          </a:xfrm>
        </p:spPr>
        <p:txBody>
          <a:bodyPr wrap="square" lIns="91440" tIns="45720" rIns="91440" bIns="45720" anchor="t"/>
          <a:lstStyle/>
          <a:p>
            <a:pPr marL="457200" lvl="0" indent="-457200">
              <a:lnSpc>
                <a:spcPct val="90000"/>
              </a:lnSpc>
              <a:buFont typeface="黑体" panose="02010609060101010101" pitchFamily="49" charset="-122"/>
              <a:buNone/>
            </a:pPr>
            <a:endParaRPr lang="en-US" altLang="zh-CN" dirty="0">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Char char="l"/>
            </a:pPr>
            <a:endParaRPr lang="en-US" altLang="en-US" dirty="0"/>
          </a:p>
        </p:txBody>
      </p:sp>
      <p:pic>
        <p:nvPicPr>
          <p:cNvPr id="3" name="图片 2"/>
          <p:cNvPicPr>
            <a:picLocks noChangeAspect="1"/>
          </p:cNvPicPr>
          <p:nvPr/>
        </p:nvPicPr>
        <p:blipFill>
          <a:blip r:embed="rId2" cstate="print"/>
          <a:stretch>
            <a:fillRect/>
          </a:stretch>
        </p:blipFill>
        <p:spPr>
          <a:xfrm>
            <a:off x="1433195" y="927735"/>
            <a:ext cx="6277610" cy="2363470"/>
          </a:xfrm>
          <a:prstGeom prst="rect">
            <a:avLst/>
          </a:prstGeom>
        </p:spPr>
      </p:pic>
      <p:pic>
        <p:nvPicPr>
          <p:cNvPr id="4" name="图片 3"/>
          <p:cNvPicPr>
            <a:picLocks noChangeAspect="1"/>
          </p:cNvPicPr>
          <p:nvPr/>
        </p:nvPicPr>
        <p:blipFill>
          <a:blip r:embed="rId3" cstate="print"/>
          <a:stretch>
            <a:fillRect/>
          </a:stretch>
        </p:blipFill>
        <p:spPr>
          <a:xfrm>
            <a:off x="246380" y="3409950"/>
            <a:ext cx="8529955" cy="3001645"/>
          </a:xfrm>
          <a:prstGeom prst="rect">
            <a:avLst/>
          </a:prstGeom>
        </p:spPr>
      </p:pic>
    </p:spTree>
  </p:cSld>
  <p:clrMapOvr>
    <a:masterClrMapping/>
  </p:clrMapOvr>
  <p:transition>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内容占位符 2"/>
          <p:cNvSpPr>
            <a:spLocks noGrp="1"/>
          </p:cNvSpPr>
          <p:nvPr>
            <p:ph idx="4294967295"/>
          </p:nvPr>
        </p:nvSpPr>
        <p:spPr>
          <a:xfrm>
            <a:off x="0" y="785813"/>
            <a:ext cx="8207375" cy="5214937"/>
          </a:xfrm>
        </p:spPr>
        <p:txBody>
          <a:bodyPr wrap="square" lIns="91440" tIns="45720" rIns="91440" bIns="45720" anchor="t"/>
          <a:lstStyle/>
          <a:p>
            <a:pPr marL="457200" lvl="0" indent="-457200">
              <a:lnSpc>
                <a:spcPct val="90000"/>
              </a:lnSpc>
              <a:buFont typeface="黑体" panose="02010609060101010101" pitchFamily="49" charset="-122"/>
              <a:buNone/>
            </a:pPr>
            <a:endParaRPr lang="en-US" altLang="zh-CN" dirty="0">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Char char="l"/>
            </a:pPr>
            <a:endParaRPr lang="en-US" altLang="en-US" dirty="0"/>
          </a:p>
        </p:txBody>
      </p:sp>
      <p:sp>
        <p:nvSpPr>
          <p:cNvPr id="110594" name="标题 1"/>
          <p:cNvSpPr>
            <a:spLocks noGrp="1"/>
          </p:cNvSpPr>
          <p:nvPr>
            <p:ph type="title"/>
          </p:nvPr>
        </p:nvSpPr>
        <p:spPr>
          <a:xfrm>
            <a:off x="285750" y="142875"/>
            <a:ext cx="6643688" cy="574675"/>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2.2 登录医疗机构系统</a:t>
            </a:r>
          </a:p>
        </p:txBody>
      </p:sp>
      <p:pic>
        <p:nvPicPr>
          <p:cNvPr id="2" name="图片 35"/>
          <p:cNvPicPr>
            <a:picLocks noChangeAspect="1"/>
          </p:cNvPicPr>
          <p:nvPr/>
        </p:nvPicPr>
        <p:blipFill>
          <a:blip r:embed="rId2" cstate="print"/>
          <a:stretch>
            <a:fillRect/>
          </a:stretch>
        </p:blipFill>
        <p:spPr>
          <a:xfrm>
            <a:off x="455930" y="1245235"/>
            <a:ext cx="8060690" cy="5143500"/>
          </a:xfrm>
          <a:prstGeom prst="rect">
            <a:avLst/>
          </a:prstGeom>
          <a:noFill/>
          <a:ln w="9525">
            <a:noFill/>
          </a:ln>
        </p:spPr>
      </p:pic>
    </p:spTree>
  </p:cSld>
  <p:clrMapOvr>
    <a:masterClrMapping/>
  </p:clrMapOvr>
  <p:transition>
    <p:cover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内容占位符 2"/>
          <p:cNvSpPr>
            <a:spLocks noGrp="1"/>
          </p:cNvSpPr>
          <p:nvPr>
            <p:ph idx="4294967295"/>
          </p:nvPr>
        </p:nvSpPr>
        <p:spPr>
          <a:xfrm>
            <a:off x="0" y="785813"/>
            <a:ext cx="8207375" cy="5214937"/>
          </a:xfrm>
        </p:spPr>
        <p:txBody>
          <a:bodyPr wrap="square" lIns="91440" tIns="45720" rIns="91440" bIns="45720" anchor="t"/>
          <a:lstStyle/>
          <a:p>
            <a:pPr marL="457200" lvl="0" indent="-457200">
              <a:lnSpc>
                <a:spcPct val="90000"/>
              </a:lnSpc>
              <a:buFont typeface="黑体" panose="02010609060101010101" pitchFamily="49" charset="-122"/>
              <a:buNone/>
            </a:pPr>
            <a:endParaRPr lang="en-US" altLang="zh-CN" dirty="0">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endParaRPr lang="zh-CN" altLang="en-US"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Char char="l"/>
            </a:pPr>
            <a:endParaRPr lang="en-US" altLang="en-US" dirty="0"/>
          </a:p>
        </p:txBody>
      </p:sp>
      <p:sp>
        <p:nvSpPr>
          <p:cNvPr id="111618" name="标题 1"/>
          <p:cNvSpPr>
            <a:spLocks noGrp="1"/>
          </p:cNvSpPr>
          <p:nvPr>
            <p:ph type="title"/>
          </p:nvPr>
        </p:nvSpPr>
        <p:spPr>
          <a:xfrm>
            <a:off x="857250" y="0"/>
            <a:ext cx="3571875" cy="857250"/>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2.3 系统主页</a:t>
            </a:r>
          </a:p>
        </p:txBody>
      </p:sp>
      <p:pic>
        <p:nvPicPr>
          <p:cNvPr id="3" name="图片 2"/>
          <p:cNvPicPr>
            <a:picLocks noChangeAspect="1"/>
          </p:cNvPicPr>
          <p:nvPr/>
        </p:nvPicPr>
        <p:blipFill>
          <a:blip r:embed="rId2" cstate="print"/>
          <a:stretch>
            <a:fillRect/>
          </a:stretch>
        </p:blipFill>
        <p:spPr>
          <a:xfrm>
            <a:off x="133350" y="1122680"/>
            <a:ext cx="8876665" cy="5336540"/>
          </a:xfrm>
          <a:prstGeom prst="rect">
            <a:avLst/>
          </a:prstGeom>
        </p:spPr>
      </p:pic>
    </p:spTree>
  </p:cSld>
  <p:clrMapOvr>
    <a:masterClrMapping/>
  </p:clrMapOvr>
  <p:transition>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内容占位符 2"/>
          <p:cNvSpPr>
            <a:spLocks noGrp="1"/>
          </p:cNvSpPr>
          <p:nvPr>
            <p:ph/>
          </p:nvPr>
        </p:nvSpPr>
        <p:spPr>
          <a:xfrm>
            <a:off x="285750" y="785813"/>
            <a:ext cx="8207375" cy="5214938"/>
          </a:xfrm>
        </p:spPr>
        <p:txBody>
          <a:bodyPr vert="horz" wrap="square" lIns="91440" tIns="45720" rIns="91440" bIns="45720" numCol="1" anchor="t" anchorCtr="0" compatLnSpc="1"/>
          <a:lstStyle/>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设置审批机关：根据护士不同的业务类型，设置相应的审批机关。</a:t>
            </a:r>
          </a:p>
        </p:txBody>
      </p:sp>
      <p:sp>
        <p:nvSpPr>
          <p:cNvPr id="112642" name="标题 1"/>
          <p:cNvSpPr>
            <a:spLocks noGrp="1"/>
          </p:cNvSpPr>
          <p:nvPr>
            <p:ph type="title"/>
          </p:nvPr>
        </p:nvSpPr>
        <p:spPr>
          <a:xfrm>
            <a:off x="428625" y="142875"/>
            <a:ext cx="6858000" cy="574675"/>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3.设置本院护士审批机关</a:t>
            </a:r>
          </a:p>
        </p:txBody>
      </p:sp>
      <p:pic>
        <p:nvPicPr>
          <p:cNvPr id="2" name="图片 81"/>
          <p:cNvPicPr>
            <a:picLocks noChangeAspect="1"/>
          </p:cNvPicPr>
          <p:nvPr/>
        </p:nvPicPr>
        <p:blipFill>
          <a:blip r:embed="rId2" cstate="print"/>
          <a:stretch>
            <a:fillRect/>
          </a:stretch>
        </p:blipFill>
        <p:spPr>
          <a:xfrm>
            <a:off x="1113790" y="1973580"/>
            <a:ext cx="6916420" cy="4872355"/>
          </a:xfrm>
          <a:prstGeom prst="rect">
            <a:avLst/>
          </a:prstGeom>
          <a:noFill/>
          <a:ln w="9525">
            <a:noFill/>
          </a:ln>
        </p:spPr>
      </p:pic>
    </p:spTree>
  </p:cSld>
  <p:clrMapOvr>
    <a:masterClrMapping/>
  </p:clrMapOvr>
  <p:transition>
    <p:cover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内容占位符 2"/>
          <p:cNvSpPr>
            <a:spLocks noGrp="1"/>
          </p:cNvSpPr>
          <p:nvPr>
            <p:ph/>
          </p:nvPr>
        </p:nvSpPr>
        <p:spPr>
          <a:xfrm>
            <a:off x="285750" y="785813"/>
            <a:ext cx="8207375" cy="5214938"/>
          </a:xfrm>
        </p:spPr>
        <p:txBody>
          <a:bodyPr vert="horz" wrap="square" lIns="91440" tIns="45720" rIns="91440" bIns="45720" numCol="1" anchor="t" anchorCtr="0" compatLnSpc="1"/>
          <a:lstStyle/>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将本机构的科室名称维护到科室字典中，以便</a:t>
            </a:r>
            <a:r>
              <a:rPr lang="zh-CN" altLang="en-US" sz="2400" b="0" dirty="0">
                <a:latin typeface="微软雅黑" panose="020B0503020204020204" pitchFamily="34" charset="-122"/>
                <a:ea typeface="微软雅黑" panose="020B0503020204020204" pitchFamily="34" charset="-122"/>
                <a:sym typeface="Arial" panose="020B0604020202020204" pitchFamily="34" charset="0"/>
              </a:rPr>
              <a:t>医疗机构为护士设置院内科室</a:t>
            </a:r>
            <a:r>
              <a:rPr lang="en-US" altLang="en-US" sz="2400" b="0" dirty="0">
                <a:latin typeface="微软雅黑" panose="020B0503020204020204" pitchFamily="34" charset="-122"/>
                <a:ea typeface="微软雅黑" panose="020B0503020204020204" pitchFamily="34" charset="-122"/>
                <a:sym typeface="Arial" panose="020B0604020202020204" pitchFamily="34" charset="0"/>
              </a:rPr>
              <a:t>。</a:t>
            </a:r>
            <a:endPar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12642" name="标题 1"/>
          <p:cNvSpPr>
            <a:spLocks noGrp="1"/>
          </p:cNvSpPr>
          <p:nvPr>
            <p:ph type="title"/>
          </p:nvPr>
        </p:nvSpPr>
        <p:spPr>
          <a:xfrm>
            <a:off x="180340" y="388620"/>
            <a:ext cx="6018530" cy="574675"/>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4.</a:t>
            </a:r>
            <a:r>
              <a:rPr lang="zh-CN" altLang="en-US" sz="3600" dirty="0">
                <a:solidFill>
                  <a:srgbClr val="000000"/>
                </a:solidFill>
                <a:latin typeface="黑体" panose="02010609060101010101" pitchFamily="49" charset="-122"/>
                <a:sym typeface="Arial" panose="020B0604020202020204" pitchFamily="34" charset="0"/>
              </a:rPr>
              <a:t>维护院内科室信息</a:t>
            </a:r>
            <a:r>
              <a:rPr lang="en-US" altLang="zh-CN" sz="36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
            </a:r>
            <a:br>
              <a:rPr lang="en-US" altLang="zh-CN" sz="36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br>
            <a:endParaRPr lang="en-US" altLang="zh-CN" sz="3600" dirty="0">
              <a:solidFill>
                <a:srgbClr val="000000"/>
              </a:solidFill>
              <a:latin typeface="黑体" panose="02010609060101010101" pitchFamily="49" charset="-122"/>
              <a:sym typeface="Arial" panose="020B0604020202020204" pitchFamily="34" charset="0"/>
            </a:endParaRPr>
          </a:p>
        </p:txBody>
      </p:sp>
      <p:pic>
        <p:nvPicPr>
          <p:cNvPr id="3" name="图片 2"/>
          <p:cNvPicPr>
            <a:picLocks noChangeAspect="1"/>
          </p:cNvPicPr>
          <p:nvPr/>
        </p:nvPicPr>
        <p:blipFill>
          <a:blip r:embed="rId2"/>
          <a:stretch>
            <a:fillRect/>
          </a:stretch>
        </p:blipFill>
        <p:spPr>
          <a:xfrm>
            <a:off x="648335" y="1999615"/>
            <a:ext cx="8049895" cy="4627245"/>
          </a:xfrm>
          <a:prstGeom prst="rect">
            <a:avLst/>
          </a:prstGeom>
        </p:spPr>
      </p:pic>
    </p:spTree>
  </p:cSld>
  <p:clrMapOvr>
    <a:masterClrMapping/>
  </p:clrMapOvr>
  <p:transition>
    <p:cover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内容占位符 2"/>
          <p:cNvSpPr>
            <a:spLocks noGrp="1"/>
          </p:cNvSpPr>
          <p:nvPr>
            <p:ph/>
          </p:nvPr>
        </p:nvSpPr>
        <p:spPr>
          <a:xfrm>
            <a:off x="285750" y="785813"/>
            <a:ext cx="8207375" cy="5214938"/>
          </a:xfrm>
        </p:spPr>
        <p:txBody>
          <a:bodyPr vert="horz" wrap="square" lIns="91440" tIns="45720" rIns="91440" bIns="45720" numCol="1" anchor="t" anchorCtr="0" compatLnSpc="1"/>
          <a:lstStyle/>
          <a:p>
            <a:pPr marL="457200" marR="0" lvl="0" indent="-45720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Char char="l"/>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此功能可以为院内的护士设置所在的科室。（前提是医疗机构已经维护好了本院科室字典）</a:t>
            </a:r>
          </a:p>
          <a:p>
            <a:pPr marL="0" marR="0" lvl="0" indent="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None/>
              <a:defRPr/>
            </a:pPr>
            <a:endPar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12642" name="标题 1"/>
          <p:cNvSpPr>
            <a:spLocks noGrp="1"/>
          </p:cNvSpPr>
          <p:nvPr>
            <p:ph type="title"/>
          </p:nvPr>
        </p:nvSpPr>
        <p:spPr>
          <a:xfrm>
            <a:off x="440055" y="142875"/>
            <a:ext cx="5858510" cy="574675"/>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4.1.设置</a:t>
            </a:r>
            <a:r>
              <a:rPr lang="zh-CN" altLang="en-US" sz="3600" dirty="0">
                <a:solidFill>
                  <a:srgbClr val="000000"/>
                </a:solidFill>
                <a:latin typeface="黑体" panose="02010609060101010101" pitchFamily="49" charset="-122"/>
                <a:sym typeface="Arial" panose="020B0604020202020204" pitchFamily="34" charset="0"/>
              </a:rPr>
              <a:t>护士院内科室</a:t>
            </a:r>
          </a:p>
        </p:txBody>
      </p:sp>
      <p:pic>
        <p:nvPicPr>
          <p:cNvPr id="2" name="图片 1"/>
          <p:cNvPicPr>
            <a:picLocks noChangeAspect="1"/>
          </p:cNvPicPr>
          <p:nvPr/>
        </p:nvPicPr>
        <p:blipFill>
          <a:blip r:embed="rId2"/>
          <a:stretch>
            <a:fillRect/>
          </a:stretch>
        </p:blipFill>
        <p:spPr>
          <a:xfrm>
            <a:off x="191135" y="2194560"/>
            <a:ext cx="8762365" cy="3806825"/>
          </a:xfrm>
          <a:prstGeom prst="rect">
            <a:avLst/>
          </a:prstGeom>
        </p:spPr>
      </p:pic>
    </p:spTree>
  </p:cSld>
  <p:clrMapOvr>
    <a:masterClrMapping/>
  </p:clrMapOvr>
  <p:transition>
    <p:cover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内容占位符 2"/>
          <p:cNvSpPr>
            <a:spLocks noGrp="1"/>
          </p:cNvSpPr>
          <p:nvPr>
            <p:ph/>
          </p:nvPr>
        </p:nvSpPr>
        <p:spPr>
          <a:xfrm>
            <a:off x="285750" y="785813"/>
            <a:ext cx="8207375" cy="5214938"/>
          </a:xfrm>
        </p:spPr>
        <p:txBody>
          <a:bodyPr vert="horz" wrap="square" lIns="91440" tIns="45720" rIns="91440" bIns="45720" numCol="1" anchor="t" anchorCtr="0" compatLnSpc="1"/>
          <a:lstStyle/>
          <a:p>
            <a:pPr marL="0" marR="0" lvl="0" indent="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None/>
              <a:defRPr/>
            </a:pPr>
            <a:r>
              <a:rPr kumimoji="0" lang="en-US" altLang="zh-CN"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    </a:t>
            </a: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若院内护士较多，可以批量设置护士院内科室信息，操作    </a:t>
            </a:r>
          </a:p>
          <a:p>
            <a:pPr marL="0" marR="0" lvl="0" indent="0" algn="l" defTabSz="914400" rtl="0" eaLnBrk="0" fontAlgn="base" latinLnBrk="0" hangingPunct="0">
              <a:lnSpc>
                <a:spcPct val="150000"/>
              </a:lnSpc>
              <a:spcBef>
                <a:spcPts val="0"/>
              </a:spcBef>
              <a:spcAft>
                <a:spcPct val="0"/>
              </a:spcAft>
              <a:buClr>
                <a:schemeClr val="accent1"/>
              </a:buClr>
              <a:buSzTx/>
              <a:buFont typeface="Wingdings" panose="05000000000000000000" pitchFamily="2" charset="2"/>
              <a:buNone/>
              <a:defRPr/>
            </a:pPr>
            <a:r>
              <a:rPr kumimoji="0" lang="zh-CN" altLang="en-US" sz="2400" b="0"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    方法如下图：</a:t>
            </a:r>
          </a:p>
        </p:txBody>
      </p:sp>
      <p:sp>
        <p:nvSpPr>
          <p:cNvPr id="112642" name="标题 1"/>
          <p:cNvSpPr>
            <a:spLocks noGrp="1"/>
          </p:cNvSpPr>
          <p:nvPr>
            <p:ph type="title"/>
          </p:nvPr>
        </p:nvSpPr>
        <p:spPr>
          <a:xfrm>
            <a:off x="944245" y="211455"/>
            <a:ext cx="5858510" cy="574675"/>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4.2.</a:t>
            </a:r>
            <a:r>
              <a:rPr lang="zh-CN" altLang="zh-CN" sz="3600" dirty="0">
                <a:solidFill>
                  <a:srgbClr val="000000"/>
                </a:solidFill>
                <a:latin typeface="黑体" panose="02010609060101010101" pitchFamily="49" charset="-122"/>
                <a:sym typeface="Arial" panose="020B0604020202020204" pitchFamily="34" charset="0"/>
              </a:rPr>
              <a:t>批量</a:t>
            </a:r>
            <a:r>
              <a:rPr lang="en-US" altLang="zh-CN" sz="3600" dirty="0">
                <a:solidFill>
                  <a:srgbClr val="000000"/>
                </a:solidFill>
                <a:latin typeface="黑体" panose="02010609060101010101" pitchFamily="49" charset="-122"/>
                <a:sym typeface="Arial" panose="020B0604020202020204" pitchFamily="34" charset="0"/>
              </a:rPr>
              <a:t>设置</a:t>
            </a:r>
            <a:r>
              <a:rPr lang="zh-CN" altLang="en-US" sz="3600" dirty="0">
                <a:solidFill>
                  <a:srgbClr val="000000"/>
                </a:solidFill>
                <a:latin typeface="黑体" panose="02010609060101010101" pitchFamily="49" charset="-122"/>
                <a:sym typeface="Arial" panose="020B0604020202020204" pitchFamily="34" charset="0"/>
              </a:rPr>
              <a:t>护士院内科室</a:t>
            </a:r>
          </a:p>
        </p:txBody>
      </p:sp>
      <p:pic>
        <p:nvPicPr>
          <p:cNvPr id="3" name="图片 2"/>
          <p:cNvPicPr>
            <a:picLocks noChangeAspect="1"/>
          </p:cNvPicPr>
          <p:nvPr/>
        </p:nvPicPr>
        <p:blipFill>
          <a:blip r:embed="rId2"/>
          <a:stretch>
            <a:fillRect/>
          </a:stretch>
        </p:blipFill>
        <p:spPr>
          <a:xfrm>
            <a:off x="285750" y="1950720"/>
            <a:ext cx="8571865" cy="4652645"/>
          </a:xfrm>
          <a:prstGeom prst="rect">
            <a:avLst/>
          </a:prstGeom>
        </p:spPr>
      </p:pic>
    </p:spTree>
  </p:cSld>
  <p:clrMapOvr>
    <a:masterClrMapping/>
  </p:clrMapOvr>
  <p:transition>
    <p:cover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标题 1"/>
          <p:cNvSpPr>
            <a:spLocks noGrp="1"/>
          </p:cNvSpPr>
          <p:nvPr>
            <p:ph type="title"/>
          </p:nvPr>
        </p:nvSpPr>
        <p:spPr>
          <a:xfrm>
            <a:off x="113030" y="142875"/>
            <a:ext cx="8207375"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Arial" panose="020B0604020202020204" pitchFamily="34" charset="0"/>
              </a:rPr>
              <a:t>5.为本院护士生成账户激活码</a:t>
            </a:r>
            <a:r>
              <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 </a:t>
            </a:r>
          </a:p>
        </p:txBody>
      </p:sp>
      <p:sp>
        <p:nvSpPr>
          <p:cNvPr id="115714" name="矩形 3"/>
          <p:cNvSpPr/>
          <p:nvPr/>
        </p:nvSpPr>
        <p:spPr>
          <a:xfrm>
            <a:off x="214630" y="857250"/>
            <a:ext cx="9133205" cy="1753235"/>
          </a:xfrm>
          <a:prstGeom prst="rect">
            <a:avLst/>
          </a:prstGeom>
          <a:noFill/>
          <a:ln w="9525">
            <a:noFill/>
          </a:ln>
        </p:spPr>
        <p:txBody>
          <a:bodyPr wrap="square" anchor="t">
            <a:spAutoFit/>
          </a:bodyPr>
          <a:lstStyle/>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护士注册成功并通过护士信息验证后，才能生成激活码。</a:t>
            </a:r>
          </a:p>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护士未收到激活码，请机构及时口头告知护士，不再重复发放。</a:t>
            </a:r>
          </a:p>
        </p:txBody>
      </p:sp>
      <p:pic>
        <p:nvPicPr>
          <p:cNvPr id="2" name="图片 40"/>
          <p:cNvPicPr>
            <a:picLocks noChangeAspect="1"/>
          </p:cNvPicPr>
          <p:nvPr/>
        </p:nvPicPr>
        <p:blipFill>
          <a:blip r:embed="rId2" cstate="print"/>
          <a:stretch>
            <a:fillRect/>
          </a:stretch>
        </p:blipFill>
        <p:spPr>
          <a:xfrm>
            <a:off x="1167517" y="2070155"/>
            <a:ext cx="7226935" cy="4532079"/>
          </a:xfrm>
          <a:prstGeom prst="rect">
            <a:avLst/>
          </a:prstGeom>
          <a:noFill/>
          <a:ln w="9525">
            <a:noFill/>
          </a:ln>
        </p:spPr>
      </p:pic>
    </p:spTree>
  </p:cSld>
  <p:clrMapOvr>
    <a:masterClrMapping/>
  </p:clrMapOvr>
  <p:transition>
    <p:cover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标题 1"/>
          <p:cNvSpPr>
            <a:spLocks noGrp="1"/>
          </p:cNvSpPr>
          <p:nvPr>
            <p:ph type="title"/>
          </p:nvPr>
        </p:nvSpPr>
        <p:spPr>
          <a:xfrm>
            <a:off x="-417830" y="125095"/>
            <a:ext cx="7086600" cy="574675"/>
          </a:xfrm>
        </p:spPr>
        <p:txBody>
          <a:bodyPr wrap="square" lIns="91440" tIns="45720" rIns="91440" bIns="45720" anchor="ctr"/>
          <a:lstStyle/>
          <a:p>
            <a:pPr lvl="0" algn="ctr"/>
            <a:r>
              <a:rPr lang="en-US" altLang="zh-CN" sz="3600" dirty="0">
                <a:solidFill>
                  <a:srgbClr val="000000"/>
                </a:solidFill>
                <a:latin typeface="黑体" panose="02010609060101010101" pitchFamily="49" charset="-122"/>
                <a:sym typeface="Arial" panose="020B0604020202020204" pitchFamily="34" charset="0"/>
              </a:rPr>
              <a:t>5.1.撤销护士账户</a:t>
            </a:r>
          </a:p>
        </p:txBody>
      </p:sp>
      <p:sp>
        <p:nvSpPr>
          <p:cNvPr id="116739" name="矩形 3"/>
          <p:cNvSpPr/>
          <p:nvPr/>
        </p:nvSpPr>
        <p:spPr>
          <a:xfrm>
            <a:off x="285750" y="785813"/>
            <a:ext cx="8260080" cy="1198880"/>
          </a:xfrm>
          <a:prstGeom prst="rect">
            <a:avLst/>
          </a:prstGeom>
          <a:noFill/>
          <a:ln w="9525">
            <a:noFill/>
          </a:ln>
        </p:spPr>
        <p:txBody>
          <a:bodyPr wrap="none"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发现本院护士有异常或被错误注册，可选择撤销该账户，</a:t>
            </a:r>
            <a:endParaRPr lang="en-US" altLang="zh-CN" sz="2400" b="0" dirty="0">
              <a:latin typeface="微软雅黑" panose="020B0503020204020204" pitchFamily="34" charset="-122"/>
              <a:ea typeface="微软雅黑" panose="020B0503020204020204" pitchFamily="34" charset="-122"/>
              <a:sym typeface="黑体" panose="02010609060101010101" pitchFamily="49" charset="-122"/>
            </a:endParaRPr>
          </a:p>
          <a:p>
            <a:pPr marL="457200" lvl="0" indent="-457200" eaLnBrk="0" hangingPunct="0">
              <a:lnSpc>
                <a:spcPct val="150000"/>
              </a:lnSpc>
              <a:buClr>
                <a:schemeClr val="accent1"/>
              </a:buClr>
            </a:pP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并</a:t>
            </a: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重新申请</a:t>
            </a: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注册。</a:t>
            </a:r>
            <a:r>
              <a:rPr lang="zh-CN" altLang="en-US" sz="2400" b="0" dirty="0">
                <a:solidFill>
                  <a:srgbClr val="FF0000"/>
                </a:solidFill>
                <a:latin typeface="微软雅黑" panose="020B0503020204020204" pitchFamily="34" charset="-122"/>
                <a:ea typeface="微软雅黑" panose="020B0503020204020204" pitchFamily="34" charset="-122"/>
                <a:sym typeface="黑体" panose="02010609060101010101" pitchFamily="49" charset="-122"/>
              </a:rPr>
              <a:t>（已成功办理过业务的账户不能撤销）</a:t>
            </a:r>
          </a:p>
        </p:txBody>
      </p:sp>
      <p:pic>
        <p:nvPicPr>
          <p:cNvPr id="2" name="图片 688" descr="1"/>
          <p:cNvPicPr>
            <a:picLocks noChangeAspect="1"/>
          </p:cNvPicPr>
          <p:nvPr/>
        </p:nvPicPr>
        <p:blipFill>
          <a:blip r:embed="rId2" cstate="print"/>
          <a:stretch>
            <a:fillRect/>
          </a:stretch>
        </p:blipFill>
        <p:spPr>
          <a:xfrm>
            <a:off x="530860" y="1985010"/>
            <a:ext cx="8368030" cy="4829175"/>
          </a:xfrm>
          <a:prstGeom prst="rect">
            <a:avLst/>
          </a:prstGeom>
          <a:noFill/>
          <a:ln w="9525">
            <a:noFill/>
          </a:ln>
        </p:spPr>
      </p:pic>
    </p:spTree>
  </p:cSld>
  <p:clrMapOvr>
    <a:masterClrMapping/>
  </p:clrMapOvr>
  <p:transition>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p:cNvSpPr>
          <p:nvPr>
            <p:ph type="title"/>
          </p:nvPr>
        </p:nvSpPr>
        <p:spPr>
          <a:xfrm>
            <a:off x="0" y="142875"/>
            <a:ext cx="8207375" cy="574675"/>
          </a:xfrm>
        </p:spPr>
        <p:txBody>
          <a:bodyPr wrap="square" lIns="91440" tIns="45720" rIns="91440" bIns="45720" anchor="ctr"/>
          <a:lstStyle/>
          <a:p>
            <a:pPr lvl="0" algn="l"/>
            <a:r>
              <a:rPr lang="zh-CN" altLang="en-US" sz="3200" b="0" dirty="0">
                <a:solidFill>
                  <a:srgbClr val="000000"/>
                </a:solidFill>
                <a:latin typeface="华文行楷" panose="02010800040101010101" pitchFamily="2" charset="-122"/>
                <a:ea typeface="华文行楷" panose="02010800040101010101" pitchFamily="2" charset="-122"/>
              </a:rPr>
              <a:t>           </a:t>
            </a:r>
            <a:r>
              <a:rPr lang="zh-CN" altLang="en-US" sz="3200" b="0" dirty="0">
                <a:solidFill>
                  <a:srgbClr val="000000"/>
                </a:solidFill>
                <a:latin typeface="黑体" panose="02010609060101010101" pitchFamily="49" charset="-122"/>
                <a:ea typeface="黑体" panose="02010609060101010101" pitchFamily="49" charset="-122"/>
              </a:rPr>
              <a:t> </a:t>
            </a:r>
            <a:r>
              <a:rPr lang="en-US" altLang="zh-CN" sz="4000" b="0" dirty="0">
                <a:solidFill>
                  <a:srgbClr val="000000"/>
                </a:solidFill>
                <a:latin typeface="黑体" panose="02010609060101010101" pitchFamily="49" charset="-122"/>
              </a:rPr>
              <a:t>1.</a:t>
            </a:r>
            <a:r>
              <a:rPr lang="zh-CN" altLang="en-US" sz="4000" b="0" dirty="0" smtClean="0">
                <a:solidFill>
                  <a:srgbClr val="000000"/>
                </a:solidFill>
                <a:latin typeface="华文行楷" panose="02010800040101010101" pitchFamily="2" charset="-122"/>
                <a:ea typeface="华文行楷" panose="02010800040101010101" pitchFamily="2" charset="-122"/>
              </a:rPr>
              <a:t>电子化注册</a:t>
            </a:r>
            <a:r>
              <a:rPr lang="zh-CN" altLang="en-US" sz="4000" b="0" dirty="0">
                <a:solidFill>
                  <a:srgbClr val="000000"/>
                </a:solidFill>
                <a:latin typeface="华文行楷" panose="02010800040101010101" pitchFamily="2" charset="-122"/>
                <a:ea typeface="华文行楷" panose="02010800040101010101" pitchFamily="2" charset="-122"/>
              </a:rPr>
              <a:t>的意义</a:t>
            </a:r>
          </a:p>
        </p:txBody>
      </p:sp>
      <p:sp>
        <p:nvSpPr>
          <p:cNvPr id="3" name="内容占位符 2"/>
          <p:cNvSpPr>
            <a:spLocks noGrp="1"/>
          </p:cNvSpPr>
          <p:nvPr>
            <p:ph/>
          </p:nvPr>
        </p:nvSpPr>
        <p:spPr>
          <a:xfrm>
            <a:off x="571500" y="1071563"/>
            <a:ext cx="7858125" cy="5143500"/>
          </a:xfrm>
        </p:spPr>
        <p:txBody>
          <a:bodyPr vert="horz" wrap="square" lIns="91440" tIns="45720" rIns="91440" bIns="45720" numCol="1" anchor="t" anchorCtr="0" compatLnSpc="1"/>
          <a:lstStyle/>
          <a:p>
            <a:pPr marL="342900" marR="0" lvl="0" indent="-177800" algn="l" defTabSz="914400" rtl="0" eaLnBrk="0" fontAlgn="base" latinLnBrk="0" hangingPunct="0">
              <a:lnSpc>
                <a:spcPct val="100000"/>
              </a:lnSpc>
              <a:spcBef>
                <a:spcPts val="0"/>
              </a:spcBef>
              <a:spcAft>
                <a:spcPct val="0"/>
              </a:spcAft>
              <a:buClr>
                <a:schemeClr val="accent1"/>
              </a:buClr>
              <a:buSzTx/>
              <a:buFont typeface="Wingdings" panose="05000000000000000000" pitchFamily="2" charset="2"/>
              <a:buChar char="n"/>
              <a:defRPr/>
            </a:pPr>
            <a:r>
              <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rPr>
              <a:t>实现</a:t>
            </a:r>
            <a:r>
              <a:rPr kumimoji="0" lang="zh-CN" altLang="en-US" sz="2800" b="0" i="0" u="none" strike="noStrike" kern="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行业互联网+，方便护士网上办理</a:t>
            </a:r>
            <a:r>
              <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rPr>
              <a:t>业务</a:t>
            </a:r>
          </a:p>
          <a:p>
            <a:pPr marL="342900" marR="0" lvl="0" indent="-177800" algn="l" defTabSz="914400" rtl="0" eaLnBrk="0" fontAlgn="base" latinLnBrk="0" hangingPunct="0">
              <a:lnSpc>
                <a:spcPct val="100000"/>
              </a:lnSpc>
              <a:spcBef>
                <a:spcPts val="0"/>
              </a:spcBef>
              <a:spcAft>
                <a:spcPct val="0"/>
              </a:spcAft>
              <a:buClr>
                <a:schemeClr val="accent1"/>
              </a:buClr>
              <a:buSzTx/>
              <a:buFont typeface="Wingdings" panose="05000000000000000000" pitchFamily="2" charset="2"/>
              <a:buNone/>
              <a:defRPr/>
            </a:pPr>
            <a:endPar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177800" algn="l" defTabSz="914400" rtl="0" eaLnBrk="0" fontAlgn="base" latinLnBrk="0" hangingPunct="0">
              <a:lnSpc>
                <a:spcPct val="100000"/>
              </a:lnSpc>
              <a:spcBef>
                <a:spcPts val="0"/>
              </a:spcBef>
              <a:spcAft>
                <a:spcPct val="0"/>
              </a:spcAft>
              <a:buClr>
                <a:schemeClr val="accent1"/>
              </a:buClr>
              <a:buSzTx/>
              <a:buFont typeface="Wingdings" panose="05000000000000000000" pitchFamily="2" charset="2"/>
              <a:buChar char="n"/>
              <a:defRPr/>
            </a:pPr>
            <a:r>
              <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rPr>
              <a:t>加强护士信息</a:t>
            </a:r>
            <a:r>
              <a:rPr kumimoji="0" lang="zh-CN" altLang="en-US" sz="2800" b="0" i="0" u="none" strike="noStrike" kern="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公开和透明</a:t>
            </a:r>
          </a:p>
          <a:p>
            <a:pPr marL="342900" marR="0" lvl="0" indent="-177800" algn="l" defTabSz="914400" rtl="0" eaLnBrk="0" fontAlgn="base" latinLnBrk="0" hangingPunct="0">
              <a:lnSpc>
                <a:spcPct val="100000"/>
              </a:lnSpc>
              <a:spcBef>
                <a:spcPts val="0"/>
              </a:spcBef>
              <a:spcAft>
                <a:spcPct val="0"/>
              </a:spcAft>
              <a:buClr>
                <a:schemeClr val="accent1"/>
              </a:buClr>
              <a:buSzTx/>
              <a:buFont typeface="Wingdings" panose="05000000000000000000" pitchFamily="2" charset="2"/>
              <a:buNone/>
              <a:defRPr/>
            </a:pPr>
            <a:endParaRPr kumimoji="0" lang="zh-CN" altLang="en-US" sz="2800" b="0" i="0" u="none" strike="noStrike" kern="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177800" algn="l" defTabSz="914400" rtl="0" eaLnBrk="0" fontAlgn="base" latinLnBrk="0" hangingPunct="0">
              <a:lnSpc>
                <a:spcPct val="100000"/>
              </a:lnSpc>
              <a:spcBef>
                <a:spcPts val="0"/>
              </a:spcBef>
              <a:spcAft>
                <a:spcPct val="0"/>
              </a:spcAft>
              <a:buClr>
                <a:schemeClr val="accent1"/>
              </a:buClr>
              <a:buSzTx/>
              <a:buFont typeface="Wingdings" panose="05000000000000000000" pitchFamily="2" charset="2"/>
              <a:buChar char="n"/>
              <a:defRPr/>
            </a:pPr>
            <a:r>
              <a:rPr kumimoji="0" lang="zh-CN" altLang="en-US" sz="2800" b="0" i="0" u="none" strike="noStrike" kern="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提升护士自身的信息管理</a:t>
            </a:r>
            <a:r>
              <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rPr>
              <a:t>能力</a:t>
            </a:r>
            <a:endParaRPr kumimoji="0" lang="en-US" altLang="zh-CN"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177800" algn="l" defTabSz="914400" rtl="0" eaLnBrk="0" fontAlgn="base" latinLnBrk="0" hangingPunct="0">
              <a:lnSpc>
                <a:spcPct val="100000"/>
              </a:lnSpc>
              <a:spcBef>
                <a:spcPts val="0"/>
              </a:spcBef>
              <a:spcAft>
                <a:spcPct val="0"/>
              </a:spcAft>
              <a:buClr>
                <a:schemeClr val="accent1"/>
              </a:buClr>
              <a:buSzTx/>
              <a:buFont typeface="Wingdings" panose="05000000000000000000" pitchFamily="2" charset="2"/>
              <a:buChar char="n"/>
              <a:defRPr/>
            </a:pPr>
            <a:endParaRPr kumimoji="0" lang="zh-CN" altLang="en-US" sz="2800" b="0" i="0" u="none" strike="noStrike" kern="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177800" algn="l" defTabSz="914400" rtl="0" eaLnBrk="0" fontAlgn="base" latinLnBrk="0" hangingPunct="0">
              <a:lnSpc>
                <a:spcPts val="3000"/>
              </a:lnSpc>
              <a:spcBef>
                <a:spcPct val="20000"/>
              </a:spcBef>
              <a:spcAft>
                <a:spcPct val="0"/>
              </a:spcAft>
              <a:buClr>
                <a:schemeClr val="accent1"/>
              </a:buClr>
              <a:buSzTx/>
              <a:buFont typeface="Wingdings" panose="05000000000000000000" pitchFamily="2" charset="2"/>
              <a:buChar char="n"/>
              <a:defRPr/>
            </a:pPr>
            <a:r>
              <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记录和完善护士执业记录</a:t>
            </a:r>
            <a:endParaRPr kumimoji="0" lang="en-US" altLang="zh-CN"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a:p>
            <a:pPr marL="342900" marR="0" lvl="0" indent="-177800" algn="l" defTabSz="914400" rtl="0" eaLnBrk="0" fontAlgn="base" latinLnBrk="0" hangingPunct="0">
              <a:lnSpc>
                <a:spcPts val="3000"/>
              </a:lnSpc>
              <a:spcBef>
                <a:spcPct val="20000"/>
              </a:spcBef>
              <a:spcAft>
                <a:spcPct val="0"/>
              </a:spcAft>
              <a:buClr>
                <a:schemeClr val="accent1"/>
              </a:buClr>
              <a:buSzTx/>
              <a:buFont typeface="Wingdings" panose="05000000000000000000" pitchFamily="2" charset="2"/>
              <a:buNone/>
              <a:defRPr/>
            </a:pPr>
            <a:endParaRPr kumimoji="0" lang="en-US" altLang="zh-CN"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a:p>
            <a:pPr marL="342900" marR="0" lvl="0" indent="-177800" algn="l" defTabSz="914400" rtl="0" eaLnBrk="0" fontAlgn="base" latinLnBrk="0" hangingPunct="0">
              <a:lnSpc>
                <a:spcPts val="3000"/>
              </a:lnSpc>
              <a:spcBef>
                <a:spcPct val="20000"/>
              </a:spcBef>
              <a:spcAft>
                <a:spcPct val="0"/>
              </a:spcAft>
              <a:buClr>
                <a:schemeClr val="accent1"/>
              </a:buClr>
              <a:buSzTx/>
              <a:buFont typeface="Wingdings" panose="05000000000000000000" pitchFamily="2" charset="2"/>
              <a:buChar char="n"/>
              <a:defRPr/>
            </a:pPr>
            <a:r>
              <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梳理护士队伍情况</a:t>
            </a:r>
            <a:endParaRPr kumimoji="0" lang="zh-CN" altLang="en-US" sz="2800" b="0" i="0" u="none" strike="noStrike" kern="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177800" algn="l" defTabSz="914400" rtl="0" eaLnBrk="0" fontAlgn="base" latinLnBrk="0" hangingPunct="0">
              <a:lnSpc>
                <a:spcPts val="3000"/>
              </a:lnSpc>
              <a:spcBef>
                <a:spcPct val="20000"/>
              </a:spcBef>
              <a:spcAft>
                <a:spcPct val="0"/>
              </a:spcAft>
              <a:buClr>
                <a:schemeClr val="accent1"/>
              </a:buClr>
              <a:buSzTx/>
              <a:buFont typeface="Wingdings" panose="05000000000000000000" pitchFamily="2" charset="2"/>
              <a:buNone/>
              <a:defRPr/>
            </a:pPr>
            <a:endParaRPr kumimoji="0" lang="zh-CN" altLang="en-US" sz="3200" b="1" i="0" u="none" strike="noStrike" kern="0" cap="none" spc="0" normalizeH="0" baseline="0" noProof="1" smtClean="0">
              <a:ln>
                <a:noFill/>
              </a:ln>
              <a:solidFill>
                <a:srgbClr val="000000"/>
              </a:solidFill>
              <a:effectLst/>
              <a:uLnTx/>
              <a:uFillTx/>
              <a:latin typeface="+mn-ea"/>
              <a:ea typeface="+mn-ea"/>
              <a:cs typeface="+mj-cs"/>
            </a:endParaRPr>
          </a:p>
        </p:txBody>
      </p:sp>
    </p:spTree>
    <p:custDataLst>
      <p:tags r:id="rId1"/>
    </p:custDataLst>
  </p:cSld>
  <p:clrMapOvr>
    <a:masterClrMapping/>
  </p:clrMapOvr>
  <p:transition>
    <p:cover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标题 1"/>
          <p:cNvSpPr>
            <a:spLocks noGrp="1"/>
          </p:cNvSpPr>
          <p:nvPr>
            <p:ph type="title"/>
          </p:nvPr>
        </p:nvSpPr>
        <p:spPr>
          <a:xfrm>
            <a:off x="-642937" y="0"/>
            <a:ext cx="8207375" cy="785813"/>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Arial" panose="020B0604020202020204" pitchFamily="34" charset="0"/>
              </a:rPr>
              <a:t>6.核对本院护士信息</a:t>
            </a:r>
            <a:endPar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endParaRPr>
          </a:p>
        </p:txBody>
      </p:sp>
      <p:sp>
        <p:nvSpPr>
          <p:cNvPr id="117762" name="矩形 3"/>
          <p:cNvSpPr/>
          <p:nvPr/>
        </p:nvSpPr>
        <p:spPr>
          <a:xfrm>
            <a:off x="214313" y="1571625"/>
            <a:ext cx="8429625" cy="3046095"/>
          </a:xfrm>
          <a:prstGeom prst="rect">
            <a:avLst/>
          </a:prstGeom>
          <a:noFill/>
          <a:ln w="9525">
            <a:noFill/>
          </a:ln>
        </p:spPr>
        <p:txBody>
          <a:bodyPr anchor="t">
            <a:spAutoFit/>
          </a:bodyPr>
          <a:lstStyle/>
          <a:p>
            <a:pPr marL="342900" lvl="0" indent="-342900" eaLnBrk="0" hangingPunct="0">
              <a:lnSpc>
                <a:spcPct val="200000"/>
              </a:lnSpc>
              <a:buClr>
                <a:schemeClr val="accent1"/>
              </a:buClr>
              <a:buFont typeface="Wingdings" panose="05000000000000000000" pitchFamily="2" charset="2"/>
              <a:buChar char="n"/>
            </a:pPr>
            <a:r>
              <a:rPr lang="en-US" altLang="en-US" sz="2400" b="0" dirty="0">
                <a:latin typeface="微软雅黑" panose="020B0503020204020204" pitchFamily="34" charset="-122"/>
                <a:ea typeface="微软雅黑" panose="020B0503020204020204" pitchFamily="34" charset="-122"/>
                <a:sym typeface="+mn-ea"/>
              </a:rPr>
              <a:t>本人在本机构执业但护士信息不在本机构列表中的护士；</a:t>
            </a:r>
            <a:endParaRPr lang="en-US" altLang="zh-CN" sz="2400" b="0" dirty="0">
              <a:latin typeface="微软雅黑" panose="020B0503020204020204" pitchFamily="34" charset="-122"/>
              <a:ea typeface="微软雅黑" panose="020B0503020204020204" pitchFamily="34" charset="-122"/>
              <a:sym typeface="+mn-ea"/>
            </a:endParaRPr>
          </a:p>
          <a:p>
            <a:pPr marL="342900" lvl="0" indent="-342900" eaLnBrk="0" hangingPunct="0">
              <a:lnSpc>
                <a:spcPct val="200000"/>
              </a:lnSpc>
              <a:buClr>
                <a:schemeClr val="accent1"/>
              </a:buClr>
              <a:buFont typeface="Wingdings" panose="05000000000000000000" pitchFamily="2" charset="2"/>
              <a:buChar char="n"/>
            </a:pPr>
            <a:r>
              <a:rPr lang="en-US" altLang="en-US" sz="2400" b="0" dirty="0">
                <a:latin typeface="微软雅黑" panose="020B0503020204020204" pitchFamily="34" charset="-122"/>
                <a:ea typeface="微软雅黑" panose="020B0503020204020204" pitchFamily="34" charset="-122"/>
                <a:sym typeface="+mn-ea"/>
              </a:rPr>
              <a:t>本人已不在本机构但护士信息还在本机构的护士；</a:t>
            </a:r>
            <a:endParaRPr lang="en-US" altLang="zh-CN" sz="2400" b="0" dirty="0">
              <a:latin typeface="微软雅黑" panose="020B0503020204020204" pitchFamily="34" charset="-122"/>
              <a:ea typeface="微软雅黑" panose="020B0503020204020204" pitchFamily="34" charset="-122"/>
              <a:sym typeface="+mn-ea"/>
            </a:endParaRPr>
          </a:p>
          <a:p>
            <a:pPr marL="342900" lvl="0" indent="-342900" eaLnBrk="0" hangingPunct="0">
              <a:lnSpc>
                <a:spcPct val="200000"/>
              </a:lnSpc>
              <a:buClr>
                <a:schemeClr val="accent1"/>
              </a:buClr>
              <a:buFont typeface="Wingdings" panose="05000000000000000000" pitchFamily="2" charset="2"/>
              <a:buChar char="n"/>
            </a:pPr>
            <a:r>
              <a:rPr lang="en-US" altLang="en-US" sz="2400" b="0" dirty="0">
                <a:latin typeface="微软雅黑" panose="020B0503020204020204" pitchFamily="34" charset="-122"/>
                <a:ea typeface="微软雅黑" panose="020B0503020204020204" pitchFamily="34" charset="-122"/>
                <a:sym typeface="+mn-ea"/>
              </a:rPr>
              <a:t>若发现有以上的问题，请到系统内“护士验证”功能中查看，并办理相关业务。</a:t>
            </a:r>
            <a:endParaRPr lang="en-US" altLang="zh-CN" sz="2400" b="0" dirty="0">
              <a:latin typeface="微软雅黑" panose="020B0503020204020204" pitchFamily="34" charset="-122"/>
              <a:ea typeface="微软雅黑" panose="020B0503020204020204" pitchFamily="34" charset="-122"/>
              <a:sym typeface="+mn-ea"/>
            </a:endParaRPr>
          </a:p>
        </p:txBody>
      </p:sp>
    </p:spTree>
  </p:cSld>
  <p:clrMapOvr>
    <a:masterClrMapping/>
  </p:clrMapOvr>
  <p:transition>
    <p:cover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标题 1"/>
          <p:cNvSpPr>
            <a:spLocks noGrp="1"/>
          </p:cNvSpPr>
          <p:nvPr>
            <p:ph type="title"/>
          </p:nvPr>
        </p:nvSpPr>
        <p:spPr>
          <a:xfrm>
            <a:off x="752475" y="123825"/>
            <a:ext cx="4483735"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Arial" panose="020B0604020202020204" pitchFamily="34" charset="0"/>
              </a:rPr>
              <a:t>6.1 本院护士信息</a:t>
            </a:r>
            <a:r>
              <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 </a:t>
            </a:r>
          </a:p>
        </p:txBody>
      </p:sp>
      <p:pic>
        <p:nvPicPr>
          <p:cNvPr id="3" name="图片 93"/>
          <p:cNvPicPr>
            <a:picLocks noChangeAspect="1"/>
          </p:cNvPicPr>
          <p:nvPr/>
        </p:nvPicPr>
        <p:blipFill>
          <a:blip r:embed="rId2" cstate="print"/>
          <a:stretch>
            <a:fillRect/>
          </a:stretch>
        </p:blipFill>
        <p:spPr>
          <a:xfrm>
            <a:off x="368300" y="836295"/>
            <a:ext cx="8407400" cy="6099810"/>
          </a:xfrm>
          <a:prstGeom prst="rect">
            <a:avLst/>
          </a:prstGeom>
          <a:noFill/>
          <a:ln w="9525">
            <a:noFill/>
          </a:ln>
        </p:spPr>
      </p:pic>
    </p:spTree>
  </p:cSld>
  <p:clrMapOvr>
    <a:masterClrMapping/>
  </p:clrMapOvr>
  <p:transition>
    <p:cover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标题 1"/>
          <p:cNvSpPr>
            <a:spLocks noGrp="1"/>
          </p:cNvSpPr>
          <p:nvPr>
            <p:ph type="title"/>
          </p:nvPr>
        </p:nvSpPr>
        <p:spPr>
          <a:xfrm>
            <a:off x="582295" y="-8255"/>
            <a:ext cx="5786438" cy="857250"/>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黑体" panose="02010609060101010101" pitchFamily="49" charset="-122"/>
              </a:rPr>
              <a:t>6.2 护士执业信息验证</a:t>
            </a:r>
            <a:endParaRPr lang="en-US"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endParaRPr>
          </a:p>
        </p:txBody>
      </p:sp>
      <p:pic>
        <p:nvPicPr>
          <p:cNvPr id="2" name="图片 85"/>
          <p:cNvPicPr>
            <a:picLocks noChangeAspect="1"/>
          </p:cNvPicPr>
          <p:nvPr/>
        </p:nvPicPr>
        <p:blipFill>
          <a:blip r:embed="rId3" cstate="print"/>
          <a:stretch>
            <a:fillRect/>
          </a:stretch>
        </p:blipFill>
        <p:spPr>
          <a:xfrm>
            <a:off x="582295" y="1555750"/>
            <a:ext cx="8016875" cy="5264150"/>
          </a:xfrm>
          <a:prstGeom prst="rect">
            <a:avLst/>
          </a:prstGeom>
          <a:noFill/>
          <a:ln w="9525">
            <a:noFill/>
          </a:ln>
        </p:spPr>
      </p:pic>
      <p:sp>
        <p:nvSpPr>
          <p:cNvPr id="123907" name="矩形 3"/>
          <p:cNvSpPr/>
          <p:nvPr/>
        </p:nvSpPr>
        <p:spPr>
          <a:xfrm>
            <a:off x="260350" y="770890"/>
            <a:ext cx="8268335" cy="645160"/>
          </a:xfrm>
          <a:prstGeom prst="rect">
            <a:avLst/>
          </a:prstGeom>
          <a:noFill/>
          <a:ln w="9525">
            <a:noFill/>
          </a:ln>
        </p:spPr>
        <p:txBody>
          <a:bodyPr wrap="square" anchor="t">
            <a:spAutoFit/>
          </a:bodyPr>
          <a:lstStyle/>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本功能可在全国护士数据库中查询验证上网的护士信息</a:t>
            </a: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a:t>
            </a:r>
            <a:endParaRPr lang="en-US" altLang="zh-CN" sz="2400" b="0" dirty="0">
              <a:latin typeface="微软雅黑" panose="020B0503020204020204" pitchFamily="34" charset="-122"/>
              <a:ea typeface="微软雅黑" panose="020B0503020204020204" pitchFamily="34" charset="-122"/>
              <a:sym typeface="黑体" panose="02010609060101010101" pitchFamily="49" charset="-122"/>
            </a:endParaRPr>
          </a:p>
        </p:txBody>
      </p:sp>
    </p:spTree>
    <p:custDataLst>
      <p:tags r:id="rId1"/>
    </p:custDataLst>
  </p:cSld>
  <p:clrMapOvr>
    <a:masterClrMapping/>
  </p:clrMapOvr>
  <p:transition>
    <p:cover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标题 1"/>
          <p:cNvSpPr>
            <a:spLocks noGrp="1"/>
          </p:cNvSpPr>
          <p:nvPr>
            <p:ph type="title"/>
          </p:nvPr>
        </p:nvSpPr>
        <p:spPr>
          <a:xfrm>
            <a:off x="182245" y="-8255"/>
            <a:ext cx="8001000" cy="785813"/>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黑体" panose="02010609060101010101" pitchFamily="49" charset="-122"/>
              </a:rPr>
              <a:t>6.3本院待延续注册护士信息</a:t>
            </a:r>
            <a:endParaRPr lang="zh-CN" altLang="en-US" sz="4000" b="0" dirty="0">
              <a:solidFill>
                <a:srgbClr val="000000"/>
              </a:solidFill>
              <a:latin typeface="华文行楷" panose="02010800040101010101" pitchFamily="2" charset="-122"/>
              <a:ea typeface="华文行楷" panose="02010800040101010101" pitchFamily="2" charset="-122"/>
              <a:sym typeface="黑体" panose="02010609060101010101" pitchFamily="49" charset="-122"/>
            </a:endParaRPr>
          </a:p>
        </p:txBody>
      </p:sp>
      <p:pic>
        <p:nvPicPr>
          <p:cNvPr id="3" name="图片 2"/>
          <p:cNvPicPr>
            <a:picLocks noChangeAspect="1"/>
          </p:cNvPicPr>
          <p:nvPr/>
        </p:nvPicPr>
        <p:blipFill>
          <a:blip r:embed="rId3" cstate="print"/>
          <a:stretch>
            <a:fillRect/>
          </a:stretch>
        </p:blipFill>
        <p:spPr>
          <a:xfrm>
            <a:off x="648970" y="2054225"/>
            <a:ext cx="7846060" cy="4638040"/>
          </a:xfrm>
          <a:prstGeom prst="rect">
            <a:avLst/>
          </a:prstGeom>
        </p:spPr>
      </p:pic>
      <p:sp>
        <p:nvSpPr>
          <p:cNvPr id="4" name="文本框 3"/>
          <p:cNvSpPr txBox="1"/>
          <p:nvPr/>
        </p:nvSpPr>
        <p:spPr>
          <a:xfrm>
            <a:off x="182245" y="1045845"/>
            <a:ext cx="9098280" cy="922020"/>
          </a:xfrm>
          <a:prstGeom prst="rect">
            <a:avLst/>
          </a:prstGeom>
          <a:noFill/>
        </p:spPr>
        <p:txBody>
          <a:bodyPr wrap="square" rtlCol="0">
            <a:spAutoFit/>
          </a:bodyPr>
          <a:lstStyle/>
          <a:p>
            <a:pPr algn="l">
              <a:lnSpc>
                <a:spcPct val="150000"/>
              </a:lnSpc>
            </a:pPr>
            <a:r>
              <a:rPr lang="zh-CN" altLang="en-US"/>
              <a:t>注：姓名和截止日期字体颜色是蓝色的信息：一年内将要到期未做延续注册的护士信息；</a:t>
            </a:r>
          </a:p>
          <a:p>
            <a:pPr algn="l">
              <a:lnSpc>
                <a:spcPct val="150000"/>
              </a:lnSpc>
            </a:pPr>
            <a:r>
              <a:rPr lang="zh-CN" altLang="en-US"/>
              <a:t>       姓名和截止日期字体颜色是红色的信息：已经过期未做延续注册的护士信息。</a:t>
            </a:r>
          </a:p>
        </p:txBody>
      </p:sp>
    </p:spTree>
    <p:custDataLst>
      <p:tags r:id="rId1"/>
    </p:custDataLst>
  </p:cSld>
  <p:clrMapOvr>
    <a:masterClrMapping/>
  </p:clrMapOvr>
  <p:transition>
    <p:cover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标题 1"/>
          <p:cNvSpPr>
            <a:spLocks noGrp="1"/>
          </p:cNvSpPr>
          <p:nvPr>
            <p:ph type="title"/>
          </p:nvPr>
        </p:nvSpPr>
        <p:spPr>
          <a:xfrm>
            <a:off x="726758" y="34290"/>
            <a:ext cx="7500937" cy="785813"/>
          </a:xfrm>
        </p:spPr>
        <p:txBody>
          <a:bodyPr wrap="square" lIns="0" tIns="45720" rIns="0" bIns="45720" anchor="ctr"/>
          <a:lstStyle/>
          <a:p>
            <a:pPr lvl="0"/>
            <a:r>
              <a:rPr lang="en-US" altLang="zh-CN" sz="3600" dirty="0">
                <a:solidFill>
                  <a:srgbClr val="000000"/>
                </a:solidFill>
                <a:latin typeface="黑体" panose="02010609060101010101" pitchFamily="49" charset="-122"/>
                <a:sym typeface="黑体" panose="02010609060101010101" pitchFamily="49" charset="-122"/>
              </a:rPr>
              <a:t>6.4本院过期未延续注册护士信息</a:t>
            </a:r>
            <a:endParaRPr lang="zh-CN" altLang="en-US" sz="3600" b="0" dirty="0">
              <a:solidFill>
                <a:srgbClr val="000000"/>
              </a:solidFill>
              <a:latin typeface="黑体" panose="02010609060101010101" pitchFamily="49" charset="-122"/>
              <a:ea typeface="华文行楷" panose="02010800040101010101" pitchFamily="2" charset="-122"/>
              <a:sym typeface="黑体" panose="02010609060101010101" pitchFamily="49" charset="-122"/>
            </a:endParaRPr>
          </a:p>
        </p:txBody>
      </p:sp>
      <p:pic>
        <p:nvPicPr>
          <p:cNvPr id="2" name="图片 23"/>
          <p:cNvPicPr>
            <a:picLocks noChangeAspect="1"/>
          </p:cNvPicPr>
          <p:nvPr/>
        </p:nvPicPr>
        <p:blipFill>
          <a:blip r:embed="rId3" cstate="print"/>
          <a:stretch>
            <a:fillRect/>
          </a:stretch>
        </p:blipFill>
        <p:spPr>
          <a:xfrm>
            <a:off x="1010285" y="1958975"/>
            <a:ext cx="6933565" cy="4943475"/>
          </a:xfrm>
          <a:prstGeom prst="rect">
            <a:avLst/>
          </a:prstGeom>
          <a:noFill/>
          <a:ln w="9525">
            <a:noFill/>
          </a:ln>
        </p:spPr>
      </p:pic>
      <p:sp>
        <p:nvSpPr>
          <p:cNvPr id="3" name="文本框 2"/>
          <p:cNvSpPr txBox="1"/>
          <p:nvPr/>
        </p:nvSpPr>
        <p:spPr>
          <a:xfrm>
            <a:off x="216535" y="820420"/>
            <a:ext cx="7848600" cy="1198880"/>
          </a:xfrm>
          <a:prstGeom prst="rect">
            <a:avLst/>
          </a:prstGeom>
          <a:noFill/>
        </p:spPr>
        <p:txBody>
          <a:bodyPr wrap="square" rtlCol="0">
            <a:spAutoFit/>
          </a:bodyPr>
          <a:lstStyle/>
          <a:p>
            <a:pPr algn="l">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cs typeface="+mn-ea"/>
              </a:rPr>
              <a:t>此功能用于显示本院的护士执业有效期已经过期且未做延续注册的护士信息。</a:t>
            </a:r>
            <a:r>
              <a:rPr lang="zh-CN" altLang="en-US" sz="2400" b="0" dirty="0">
                <a:solidFill>
                  <a:srgbClr val="FF0000"/>
                </a:solidFill>
                <a:latin typeface="微软雅黑" panose="020B0503020204020204" pitchFamily="34" charset="-122"/>
                <a:ea typeface="微软雅黑" panose="020B0503020204020204" pitchFamily="34" charset="-122"/>
                <a:cs typeface="+mn-ea"/>
              </a:rPr>
              <a:t>（系统不会自动注销护士信息）</a:t>
            </a:r>
          </a:p>
        </p:txBody>
      </p:sp>
    </p:spTree>
    <p:custDataLst>
      <p:tags r:id="rId1"/>
    </p:custDataLst>
  </p:cSld>
  <p:clrMapOvr>
    <a:masterClrMapping/>
  </p:clrMapOvr>
  <p:transition>
    <p:cover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标题 1"/>
          <p:cNvSpPr>
            <a:spLocks noGrp="1"/>
          </p:cNvSpPr>
          <p:nvPr>
            <p:ph type="title"/>
          </p:nvPr>
        </p:nvSpPr>
        <p:spPr>
          <a:xfrm>
            <a:off x="428625" y="142875"/>
            <a:ext cx="8207375"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Arial" panose="020B0604020202020204" pitchFamily="34" charset="0"/>
              </a:rPr>
              <a:t>7.审核本院护士申请修改的信息</a:t>
            </a:r>
            <a:endPar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endParaRPr>
          </a:p>
        </p:txBody>
      </p:sp>
      <p:sp>
        <p:nvSpPr>
          <p:cNvPr id="123907" name="矩形 3"/>
          <p:cNvSpPr/>
          <p:nvPr/>
        </p:nvSpPr>
        <p:spPr>
          <a:xfrm>
            <a:off x="285750" y="857250"/>
            <a:ext cx="8001000" cy="119888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及时确认本机构护士个人信息的更新申请。如：</a:t>
            </a:r>
            <a:r>
              <a:rPr lang="zh-CN" altLang="en-US" sz="2400" b="0" smtClean="0">
                <a:ln>
                  <a:noFill/>
                </a:ln>
                <a:effectLst/>
                <a:uLnTx/>
                <a:uFillTx/>
                <a:latin typeface="微软雅黑" panose="020B0503020204020204" pitchFamily="34" charset="-122"/>
                <a:ea typeface="微软雅黑" panose="020B0503020204020204" pitchFamily="34" charset="-122"/>
                <a:cs typeface="+mn-cs"/>
                <a:sym typeface="Arial" panose="020B0604020202020204" pitchFamily="34" charset="0"/>
              </a:rPr>
              <a:t>技术职称</a:t>
            </a: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、学历、毕业学校及相片。</a:t>
            </a:r>
            <a:endParaRPr lang="en-US" altLang="zh-CN" sz="2400" b="0" dirty="0">
              <a:latin typeface="微软雅黑" panose="020B0503020204020204" pitchFamily="34" charset="-122"/>
              <a:ea typeface="微软雅黑" panose="020B0503020204020204" pitchFamily="34" charset="-122"/>
              <a:sym typeface="黑体" panose="02010609060101010101" pitchFamily="49" charset="-122"/>
            </a:endParaRPr>
          </a:p>
        </p:txBody>
      </p:sp>
      <p:pic>
        <p:nvPicPr>
          <p:cNvPr id="3" name="图片 2"/>
          <p:cNvPicPr>
            <a:picLocks noChangeAspect="1"/>
          </p:cNvPicPr>
          <p:nvPr/>
        </p:nvPicPr>
        <p:blipFill>
          <a:blip r:embed="rId2" cstate="print"/>
          <a:stretch>
            <a:fillRect/>
          </a:stretch>
        </p:blipFill>
        <p:spPr>
          <a:xfrm>
            <a:off x="551180" y="2107565"/>
            <a:ext cx="7962265" cy="4305300"/>
          </a:xfrm>
          <a:prstGeom prst="rect">
            <a:avLst/>
          </a:prstGeom>
        </p:spPr>
      </p:pic>
    </p:spTree>
  </p:cSld>
  <p:clrMapOvr>
    <a:masterClrMapping/>
  </p:clrMapOvr>
  <p:transition>
    <p:cover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437" descr="722"/>
          <p:cNvPicPr>
            <a:picLocks noChangeAspect="1"/>
          </p:cNvPicPr>
          <p:nvPr/>
        </p:nvPicPr>
        <p:blipFill>
          <a:blip r:embed="rId3" cstate="print"/>
          <a:stretch>
            <a:fillRect/>
          </a:stretch>
        </p:blipFill>
        <p:spPr>
          <a:xfrm>
            <a:off x="1425575" y="1008380"/>
            <a:ext cx="6292850" cy="5765800"/>
          </a:xfrm>
          <a:prstGeom prst="rect">
            <a:avLst/>
          </a:prstGeom>
          <a:noFill/>
          <a:ln w="9525">
            <a:noFill/>
          </a:ln>
        </p:spPr>
      </p:pic>
    </p:spTree>
    <p:custDataLst>
      <p:tags r:id="rId1"/>
    </p:custDataLst>
  </p:cSld>
  <p:clrMapOvr>
    <a:masterClrMapping/>
  </p:clrMapOvr>
  <p:transition>
    <p:cover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标题 1"/>
          <p:cNvSpPr>
            <a:spLocks noGrp="1"/>
          </p:cNvSpPr>
          <p:nvPr>
            <p:ph type="title"/>
          </p:nvPr>
        </p:nvSpPr>
        <p:spPr>
          <a:xfrm>
            <a:off x="0" y="71438"/>
            <a:ext cx="8207375" cy="574675"/>
          </a:xfrm>
        </p:spPr>
        <p:txBody>
          <a:bodyPr wrap="square" lIns="91440" tIns="45720" rIns="91440" bIns="45720" anchor="ctr"/>
          <a:lstStyle/>
          <a:p>
            <a:pPr lvl="0"/>
            <a:r>
              <a:rPr lang="en-US" altLang="zh-CN" sz="3600" dirty="0">
                <a:solidFill>
                  <a:srgbClr val="000000"/>
                </a:solidFill>
                <a:latin typeface="黑体" panose="02010609060101010101" pitchFamily="49" charset="-122"/>
                <a:sym typeface="Arial" panose="020B0604020202020204" pitchFamily="34" charset="0"/>
              </a:rPr>
              <a:t>8.办理本院护士申请的业务</a:t>
            </a:r>
            <a:endParaRPr lang="en-US" altLang="zh-CN"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endParaRPr>
          </a:p>
        </p:txBody>
      </p:sp>
      <p:sp>
        <p:nvSpPr>
          <p:cNvPr id="125955" name="矩形 3"/>
          <p:cNvSpPr/>
          <p:nvPr/>
        </p:nvSpPr>
        <p:spPr>
          <a:xfrm>
            <a:off x="285750" y="785813"/>
            <a:ext cx="8143875" cy="64516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en-US" altLang="en-US" sz="2400" b="0" dirty="0">
                <a:latin typeface="微软雅黑" panose="020B0503020204020204" pitchFamily="34" charset="-122"/>
                <a:ea typeface="微软雅黑" panose="020B0503020204020204" pitchFamily="34" charset="-122"/>
                <a:sym typeface="黑体" panose="02010609060101010101" pitchFamily="49" charset="-122"/>
              </a:rPr>
              <a:t>及时确认护士的业务申请，并打印相关申请表。</a:t>
            </a:r>
          </a:p>
        </p:txBody>
      </p:sp>
      <p:pic>
        <p:nvPicPr>
          <p:cNvPr id="2" name="图片 26"/>
          <p:cNvPicPr>
            <a:picLocks noChangeAspect="1"/>
          </p:cNvPicPr>
          <p:nvPr/>
        </p:nvPicPr>
        <p:blipFill>
          <a:blip r:embed="rId2" cstate="print"/>
          <a:stretch>
            <a:fillRect/>
          </a:stretch>
        </p:blipFill>
        <p:spPr>
          <a:xfrm>
            <a:off x="1082675" y="1431290"/>
            <a:ext cx="7124700" cy="5315585"/>
          </a:xfrm>
          <a:prstGeom prst="rect">
            <a:avLst/>
          </a:prstGeom>
          <a:noFill/>
          <a:ln w="9525">
            <a:noFill/>
          </a:ln>
        </p:spPr>
      </p:pic>
    </p:spTree>
  </p:cSld>
  <p:clrMapOvr>
    <a:masterClrMapping/>
  </p:clrMapOvr>
  <p:transition>
    <p:cover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590" descr="1"/>
          <p:cNvPicPr>
            <a:picLocks noChangeAspect="1"/>
          </p:cNvPicPr>
          <p:nvPr/>
        </p:nvPicPr>
        <p:blipFill>
          <a:blip r:embed="rId2" cstate="print"/>
          <a:stretch>
            <a:fillRect/>
          </a:stretch>
        </p:blipFill>
        <p:spPr>
          <a:xfrm>
            <a:off x="1263650" y="2100580"/>
            <a:ext cx="6384290" cy="4587875"/>
          </a:xfrm>
          <a:prstGeom prst="rect">
            <a:avLst/>
          </a:prstGeom>
          <a:noFill/>
          <a:ln w="9525">
            <a:noFill/>
          </a:ln>
        </p:spPr>
      </p:pic>
      <p:sp>
        <p:nvSpPr>
          <p:cNvPr id="125955" name="矩形 3"/>
          <p:cNvSpPr/>
          <p:nvPr/>
        </p:nvSpPr>
        <p:spPr>
          <a:xfrm>
            <a:off x="314325" y="768668"/>
            <a:ext cx="8143875" cy="119888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机构审核完成并点击同意后，此业务申请会直接提交直卫生计生委进行审批。</a:t>
            </a:r>
          </a:p>
        </p:txBody>
      </p:sp>
    </p:spTree>
  </p:cSld>
  <p:clrMapOvr>
    <a:masterClrMapping/>
  </p:clrMapOvr>
  <p:transition>
    <p:cover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矩形 3"/>
          <p:cNvSpPr/>
          <p:nvPr/>
        </p:nvSpPr>
        <p:spPr>
          <a:xfrm>
            <a:off x="314325" y="768668"/>
            <a:ext cx="8143875" cy="119888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此功能用于显示经本院审核通过且正在等待卫生计生委审批的护士业务申请信息。</a:t>
            </a:r>
          </a:p>
        </p:txBody>
      </p:sp>
      <p:pic>
        <p:nvPicPr>
          <p:cNvPr id="3" name="图片 2"/>
          <p:cNvPicPr>
            <a:picLocks noChangeAspect="1"/>
          </p:cNvPicPr>
          <p:nvPr/>
        </p:nvPicPr>
        <p:blipFill>
          <a:blip r:embed="rId2" cstate="print"/>
          <a:stretch>
            <a:fillRect/>
          </a:stretch>
        </p:blipFill>
        <p:spPr>
          <a:xfrm>
            <a:off x="608965" y="1967865"/>
            <a:ext cx="7849235" cy="4855845"/>
          </a:xfrm>
          <a:prstGeom prst="rect">
            <a:avLst/>
          </a:prstGeom>
        </p:spPr>
      </p:pic>
    </p:spTree>
  </p:cSld>
  <p:clrMapOvr>
    <a:masterClrMapping/>
  </p:clrMapOvr>
  <p:transition>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文本框 1"/>
          <p:cNvSpPr txBox="1"/>
          <p:nvPr/>
        </p:nvSpPr>
        <p:spPr>
          <a:xfrm>
            <a:off x="1056005" y="78105"/>
            <a:ext cx="6076950" cy="701040"/>
          </a:xfrm>
          <a:prstGeom prst="rect">
            <a:avLst/>
          </a:prstGeom>
          <a:noFill/>
          <a:ln w="9525">
            <a:noFill/>
          </a:ln>
        </p:spPr>
        <p:txBody>
          <a:bodyPr wrap="square" anchor="t">
            <a:spAutoFit/>
          </a:bodyPr>
          <a:lstStyle/>
          <a:p>
            <a:pPr lvl="0" indent="0"/>
            <a:r>
              <a:rPr lang="en-US" altLang="zh-CN" sz="4000" dirty="0">
                <a:solidFill>
                  <a:srgbClr val="000000"/>
                </a:solidFill>
                <a:latin typeface="黑体" panose="02010609060101010101" pitchFamily="49" charset="-122"/>
                <a:ea typeface="黑体" panose="02010609060101010101" pitchFamily="49" charset="-122"/>
                <a:sym typeface="Arial" panose="020B0604020202020204" pitchFamily="34" charset="0"/>
              </a:rPr>
              <a:t>2.</a:t>
            </a:r>
            <a:r>
              <a:rPr lang="zh-CN" altLang="en-US" sz="4000" b="0" dirty="0" smtClean="0">
                <a:solidFill>
                  <a:srgbClr val="000000"/>
                </a:solidFill>
                <a:latin typeface="华文行楷" panose="02010800040101010101" pitchFamily="2" charset="-122"/>
                <a:ea typeface="华文行楷" panose="02010800040101010101" pitchFamily="2" charset="-122"/>
                <a:sym typeface="Arial" panose="020B0604020202020204" pitchFamily="34" charset="0"/>
              </a:rPr>
              <a:t>电子化注册</a:t>
            </a:r>
            <a:r>
              <a:rPr lang="zh-CN"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流程</a:t>
            </a:r>
          </a:p>
        </p:txBody>
      </p:sp>
      <p:pic>
        <p:nvPicPr>
          <p:cNvPr id="2" name="图片 1"/>
          <p:cNvPicPr>
            <a:picLocks noChangeAspect="1"/>
          </p:cNvPicPr>
          <p:nvPr/>
        </p:nvPicPr>
        <p:blipFill>
          <a:blip r:embed="rId2" cstate="print"/>
          <a:stretch>
            <a:fillRect/>
          </a:stretch>
        </p:blipFill>
        <p:spPr>
          <a:xfrm>
            <a:off x="301625" y="1471930"/>
            <a:ext cx="8333105" cy="4352290"/>
          </a:xfrm>
          <a:prstGeom prst="rect">
            <a:avLst/>
          </a:prstGeom>
        </p:spPr>
      </p:pic>
    </p:spTree>
  </p:cSld>
  <p:clrMapOvr>
    <a:masterClrMapping/>
  </p:clrMapOvr>
  <p:transition>
    <p:cover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矩形 3"/>
          <p:cNvSpPr/>
          <p:nvPr/>
        </p:nvSpPr>
        <p:spPr>
          <a:xfrm>
            <a:off x="314325" y="768668"/>
            <a:ext cx="8143875" cy="1198880"/>
          </a:xfrm>
          <a:prstGeom prst="rect">
            <a:avLst/>
          </a:prstGeom>
          <a:noFill/>
          <a:ln w="9525">
            <a:noFill/>
          </a:ln>
        </p:spPr>
        <p:txBody>
          <a:bodyPr anchor="t">
            <a:spAutoFit/>
          </a:bodyPr>
          <a:lstStyle/>
          <a:p>
            <a:pPr marL="457200" lvl="0" indent="-457200" eaLnBrk="0" hangingPunct="0">
              <a:lnSpc>
                <a:spcPct val="150000"/>
              </a:lnSpc>
              <a:buClr>
                <a:schemeClr val="accent1"/>
              </a:buClr>
              <a:buFont typeface="Wingdings" panose="05000000000000000000" pitchFamily="2" charset="2"/>
              <a:buChar char="l"/>
            </a:pP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此功能用于显示卫生计生委审批完成的业务申请信息，审批通过或审批驳回的业务申请信息都显示在这里。</a:t>
            </a:r>
          </a:p>
        </p:txBody>
      </p:sp>
      <p:pic>
        <p:nvPicPr>
          <p:cNvPr id="2" name="图片 17"/>
          <p:cNvPicPr>
            <a:picLocks noChangeAspect="1"/>
          </p:cNvPicPr>
          <p:nvPr/>
        </p:nvPicPr>
        <p:blipFill>
          <a:blip r:embed="rId2" cstate="print"/>
          <a:stretch>
            <a:fillRect/>
          </a:stretch>
        </p:blipFill>
        <p:spPr>
          <a:xfrm>
            <a:off x="1188085" y="1967865"/>
            <a:ext cx="6277610" cy="4813935"/>
          </a:xfrm>
          <a:prstGeom prst="rect">
            <a:avLst/>
          </a:prstGeom>
          <a:noFill/>
          <a:ln w="9525">
            <a:noFill/>
          </a:ln>
        </p:spPr>
      </p:pic>
    </p:spTree>
  </p:cSld>
  <p:clrMapOvr>
    <a:masterClrMapping/>
  </p:clrMapOvr>
  <p:transition>
    <p:cover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2"/>
          <p:cNvSpPr>
            <a:spLocks noGrp="1"/>
          </p:cNvSpPr>
          <p:nvPr>
            <p:ph/>
          </p:nvPr>
        </p:nvSpPr>
        <p:spPr>
          <a:xfrm>
            <a:off x="235585" y="821055"/>
            <a:ext cx="8688070" cy="1943735"/>
          </a:xfrm>
        </p:spPr>
        <p:txBody>
          <a:bodyPr vert="horz" wrap="square" lIns="0" tIns="45720" rIns="0" bIns="45720" numCol="1" rtlCol="0" anchor="t" anchorCtr="0" compatLnSpc="1">
            <a:normAutofit/>
          </a:bodyPr>
          <a:lstStyle/>
          <a:p>
            <a:pPr marL="165100" marR="0" lvl="0" indent="0" algn="l" defTabSz="914400" rtl="0" eaLnBrk="0" fontAlgn="auto" latinLnBrk="0" hangingPunct="0">
              <a:lnSpc>
                <a:spcPct val="120000"/>
              </a:lnSpc>
              <a:spcBef>
                <a:spcPct val="20000"/>
              </a:spcBef>
              <a:spcAft>
                <a:spcPct val="0"/>
              </a:spcAft>
              <a:buClr>
                <a:schemeClr val="accent1"/>
              </a:buClr>
              <a:buSzTx/>
              <a:buFont typeface="Wingdings" panose="05000000000000000000" pitchFamily="2" charset="2"/>
              <a:buNone/>
              <a:defRPr/>
            </a:pPr>
            <a:r>
              <a:rPr kumimoji="0" lang="zh-CN" altLang="en-US" sz="2400" b="0" i="0" u="none" strike="noStrike" kern="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护士有行政许可法规定的应当予以注销其执业注册，如：护士注册有效期届满未延续注册、受吊销《护士执业证书》处罚、丧失民事行为能力、死亡、其他特殊情形，医疗机构应为该护士提交注销注册申请。</a:t>
            </a:r>
            <a:r>
              <a:rPr kumimoji="0" lang="zh-CN" altLang="en-US" sz="2400" b="0" i="0" u="none" strike="noStrike" kern="0" cap="none" spc="0" normalizeH="0" baseline="0" noProof="1" smtClean="0">
                <a:ln>
                  <a:noFill/>
                </a:ln>
                <a:solidFill>
                  <a:schemeClr val="bg1"/>
                </a:solidFill>
                <a:effectLst/>
                <a:uLnTx/>
                <a:uFillTx/>
                <a:latin typeface="微软雅黑" panose="020B0503020204020204" pitchFamily="34" charset="-122"/>
                <a:ea typeface="微软雅黑" panose="020B0503020204020204" pitchFamily="34" charset="-122"/>
                <a:cs typeface="+mn-cs"/>
              </a:rPr>
              <a:t>。</a:t>
            </a:r>
            <a:endParaRPr kumimoji="0" lang="zh-CN" altLang="en-US" sz="2400" b="0" i="0" u="none" strike="noStrike" kern="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28002" name="标题 1"/>
          <p:cNvSpPr txBox="1"/>
          <p:nvPr/>
        </p:nvSpPr>
        <p:spPr>
          <a:xfrm>
            <a:off x="-93980" y="133985"/>
            <a:ext cx="6352540" cy="574675"/>
          </a:xfrm>
          <a:prstGeom prst="rect">
            <a:avLst/>
          </a:prstGeom>
          <a:noFill/>
          <a:ln w="9525">
            <a:noFill/>
          </a:ln>
        </p:spPr>
        <p:txBody>
          <a:bodyPr anchor="ctr"/>
          <a:lstStyle/>
          <a:p>
            <a:pPr lvl="0" indent="0" algn="ctr"/>
            <a:r>
              <a:rPr lang="en-US" altLang="zh-CN" sz="3600" kern="0" dirty="0">
                <a:solidFill>
                  <a:srgbClr val="000000"/>
                </a:solidFill>
                <a:latin typeface="黑体" panose="02010609060101010101" pitchFamily="49" charset="-122"/>
                <a:ea typeface="+mj-ea"/>
                <a:cs typeface="+mj-cs"/>
                <a:sym typeface="Arial" panose="020B0604020202020204" pitchFamily="34" charset="0"/>
              </a:rPr>
              <a:t>8.1 注销注册申请</a:t>
            </a:r>
            <a:endParaRPr lang="zh-CN"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endParaRPr>
          </a:p>
        </p:txBody>
      </p:sp>
      <p:pic>
        <p:nvPicPr>
          <p:cNvPr id="3" name="图片 2"/>
          <p:cNvPicPr>
            <a:picLocks noChangeAspect="1"/>
          </p:cNvPicPr>
          <p:nvPr/>
        </p:nvPicPr>
        <p:blipFill>
          <a:blip r:embed="rId3" cstate="print"/>
          <a:stretch>
            <a:fillRect/>
          </a:stretch>
        </p:blipFill>
        <p:spPr>
          <a:xfrm>
            <a:off x="999490" y="2637790"/>
            <a:ext cx="7145655" cy="4138930"/>
          </a:xfrm>
          <a:prstGeom prst="rect">
            <a:avLst/>
          </a:prstGeom>
        </p:spPr>
      </p:pic>
      <p:sp>
        <p:nvSpPr>
          <p:cNvPr id="184" name=" 184"/>
          <p:cNvSpPr/>
          <p:nvPr/>
        </p:nvSpPr>
        <p:spPr>
          <a:xfrm>
            <a:off x="126365" y="1019175"/>
            <a:ext cx="180975" cy="163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Tree>
    <p:custDataLst>
      <p:tags r:id="rId1"/>
    </p:custDataLst>
  </p:cSld>
  <p:clrMapOvr>
    <a:masterClrMapping/>
  </p:clrMapOvr>
  <p:transition>
    <p:cover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标题 1"/>
          <p:cNvSpPr txBox="1"/>
          <p:nvPr/>
        </p:nvSpPr>
        <p:spPr>
          <a:xfrm>
            <a:off x="651510" y="116840"/>
            <a:ext cx="3382010" cy="574675"/>
          </a:xfrm>
          <a:prstGeom prst="rect">
            <a:avLst/>
          </a:prstGeom>
          <a:noFill/>
          <a:ln w="9525">
            <a:noFill/>
          </a:ln>
        </p:spPr>
        <p:txBody>
          <a:bodyPr anchor="ctr"/>
          <a:lstStyle/>
          <a:p>
            <a:pPr lvl="0" indent="0" algn="ctr"/>
            <a:r>
              <a:rPr lang="en-US" altLang="zh-CN" sz="3600" kern="0" dirty="0">
                <a:solidFill>
                  <a:srgbClr val="000000"/>
                </a:solidFill>
                <a:latin typeface="黑体" panose="02010609060101010101" pitchFamily="49" charset="-122"/>
                <a:ea typeface="+mj-ea"/>
                <a:cs typeface="+mj-cs"/>
                <a:sym typeface="Arial" panose="020B0604020202020204" pitchFamily="34" charset="0"/>
              </a:rPr>
              <a:t>9.</a:t>
            </a:r>
            <a:r>
              <a:rPr lang="zh-CN" altLang="zh-CN" sz="3600" kern="0" dirty="0">
                <a:solidFill>
                  <a:srgbClr val="000000"/>
                </a:solidFill>
                <a:latin typeface="黑体" panose="02010609060101010101" pitchFamily="49" charset="-122"/>
                <a:ea typeface="+mj-ea"/>
                <a:cs typeface="+mj-cs"/>
                <a:sym typeface="Arial" panose="020B0604020202020204" pitchFamily="34" charset="0"/>
              </a:rPr>
              <a:t>统计信息</a:t>
            </a:r>
            <a:endParaRPr lang="zh-CN" altLang="zh-CN" sz="3600" b="0" kern="0" dirty="0">
              <a:solidFill>
                <a:srgbClr val="000000"/>
              </a:solidFill>
              <a:latin typeface="黑体" panose="02010609060101010101" pitchFamily="49" charset="-122"/>
              <a:ea typeface="+mj-ea"/>
              <a:cs typeface="+mj-cs"/>
              <a:sym typeface="Arial" panose="020B0604020202020204" pitchFamily="34" charset="0"/>
            </a:endParaRPr>
          </a:p>
        </p:txBody>
      </p:sp>
      <p:sp>
        <p:nvSpPr>
          <p:cNvPr id="184" name=" 184"/>
          <p:cNvSpPr/>
          <p:nvPr/>
        </p:nvSpPr>
        <p:spPr>
          <a:xfrm>
            <a:off x="274955" y="1089660"/>
            <a:ext cx="180975" cy="163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25955" name="矩形 3"/>
          <p:cNvSpPr/>
          <p:nvPr/>
        </p:nvSpPr>
        <p:spPr>
          <a:xfrm>
            <a:off x="455930" y="810260"/>
            <a:ext cx="7834630" cy="1198880"/>
          </a:xfrm>
          <a:prstGeom prst="rect">
            <a:avLst/>
          </a:prstGeom>
          <a:noFill/>
          <a:ln w="9525">
            <a:noFill/>
          </a:ln>
        </p:spPr>
        <p:txBody>
          <a:bodyPr wrap="square" anchor="t">
            <a:spAutoFit/>
          </a:bodyPr>
          <a:lstStyle/>
          <a:p>
            <a:pPr lvl="0" eaLnBrk="0" hangingPunct="0">
              <a:lnSpc>
                <a:spcPct val="150000"/>
              </a:lnSpc>
              <a:buClr>
                <a:schemeClr val="accent1"/>
              </a:buClr>
              <a:buFont typeface="Wingdings" panose="05000000000000000000" pitchFamily="2" charset="2"/>
            </a:pPr>
            <a:r>
              <a:rPr lang="en-US" altLang="zh-CN" sz="2400" b="0" dirty="0">
                <a:latin typeface="微软雅黑" panose="020B0503020204020204" pitchFamily="34" charset="-122"/>
                <a:ea typeface="微软雅黑" panose="020B0503020204020204" pitchFamily="34" charset="-122"/>
                <a:sym typeface="黑体" panose="02010609060101010101" pitchFamily="49" charset="-122"/>
              </a:rPr>
              <a:t>“</a:t>
            </a: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统计信息</a:t>
            </a:r>
            <a:r>
              <a:rPr lang="en-US" altLang="zh-CN" sz="2400" b="0" dirty="0">
                <a:latin typeface="微软雅黑" panose="020B0503020204020204" pitchFamily="34" charset="-122"/>
                <a:ea typeface="微软雅黑" panose="020B0503020204020204" pitchFamily="34" charset="-122"/>
                <a:sym typeface="黑体" panose="02010609060101010101" pitchFamily="49" charset="-122"/>
              </a:rPr>
              <a:t>”</a:t>
            </a:r>
            <a:r>
              <a:rPr lang="zh-CN" altLang="en-US" sz="2400" b="0" dirty="0">
                <a:latin typeface="微软雅黑" panose="020B0503020204020204" pitchFamily="34" charset="-122"/>
                <a:ea typeface="微软雅黑" panose="020B0503020204020204" pitchFamily="34" charset="-122"/>
                <a:sym typeface="黑体" panose="02010609060101010101" pitchFamily="49" charset="-122"/>
              </a:rPr>
              <a:t>模块以饼状图的形式直观的展示出各类统计信息。</a:t>
            </a:r>
          </a:p>
        </p:txBody>
      </p:sp>
      <p:pic>
        <p:nvPicPr>
          <p:cNvPr id="3" name="图片 2"/>
          <p:cNvPicPr>
            <a:picLocks noChangeAspect="1"/>
          </p:cNvPicPr>
          <p:nvPr/>
        </p:nvPicPr>
        <p:blipFill>
          <a:blip r:embed="rId3"/>
          <a:stretch>
            <a:fillRect/>
          </a:stretch>
        </p:blipFill>
        <p:spPr>
          <a:xfrm>
            <a:off x="455930" y="1946910"/>
            <a:ext cx="8164195" cy="4768850"/>
          </a:xfrm>
          <a:prstGeom prst="rect">
            <a:avLst/>
          </a:prstGeom>
        </p:spPr>
      </p:pic>
    </p:spTree>
    <p:custDataLst>
      <p:tags r:id="rId1"/>
    </p:custDataLst>
  </p:cSld>
  <p:clrMapOvr>
    <a:masterClrMapping/>
  </p:clrMapOvr>
  <p:transition>
    <p:cover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内容占位符 2"/>
          <p:cNvSpPr txBox="1"/>
          <p:nvPr/>
        </p:nvSpPr>
        <p:spPr>
          <a:xfrm>
            <a:off x="785813" y="2214563"/>
            <a:ext cx="8207375" cy="1500187"/>
          </a:xfrm>
          <a:prstGeom prst="rect">
            <a:avLst/>
          </a:prstGeom>
          <a:noFill/>
          <a:ln w="9525">
            <a:noFill/>
          </a:ln>
        </p:spPr>
        <p:txBody>
          <a:bodyPr anchor="t"/>
          <a:lstStyle/>
          <a:p>
            <a:pPr marL="514350" lvl="0" indent="-514350">
              <a:lnSpc>
                <a:spcPct val="250000"/>
              </a:lnSpc>
              <a:spcBef>
                <a:spcPct val="20000"/>
              </a:spcBef>
              <a:buClr>
                <a:schemeClr val="accent1"/>
              </a:buClr>
              <a:buFont typeface="Wingdings" panose="05000000000000000000" pitchFamily="2" charset="2"/>
              <a:buNone/>
            </a:pPr>
            <a:r>
              <a:rPr lang="zh-CN" altLang="en-US" sz="4800" b="0" dirty="0">
                <a:latin typeface="华文行楷" panose="02010800040101010101" pitchFamily="2" charset="-122"/>
                <a:ea typeface="华文行楷" panose="02010800040101010101" pitchFamily="2" charset="-122"/>
              </a:rPr>
              <a:t>第四章      常见问题解答</a:t>
            </a:r>
            <a:endParaRPr lang="en-US" altLang="zh-CN" sz="4800" b="0" dirty="0">
              <a:latin typeface="华文行楷" panose="02010800040101010101" pitchFamily="2" charset="-122"/>
              <a:ea typeface="华文行楷" panose="02010800040101010101" pitchFamily="2" charset="-122"/>
            </a:endParaRPr>
          </a:p>
        </p:txBody>
      </p:sp>
    </p:spTree>
  </p:cSld>
  <p:clrMapOvr>
    <a:masterClrMapping/>
  </p:clrMapOvr>
  <p:transition>
    <p:cover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内容占位符 2"/>
          <p:cNvSpPr>
            <a:spLocks noGrp="1"/>
          </p:cNvSpPr>
          <p:nvPr>
            <p:ph idx="4294967295"/>
          </p:nvPr>
        </p:nvSpPr>
        <p:spPr>
          <a:xfrm>
            <a:off x="0" y="1000125"/>
            <a:ext cx="8929688" cy="4892675"/>
          </a:xfrm>
        </p:spPr>
        <p:txBody>
          <a:bodyPr wrap="square" lIns="91440" tIns="45720" rIns="91440" bIns="45720" anchor="t"/>
          <a:lstStyle/>
          <a:p>
            <a:pPr marL="0" lvl="0" indent="0">
              <a:lnSpc>
                <a:spcPct val="150000"/>
              </a:lnSpc>
              <a:buFont typeface="黑体" panose="02010609060101010101" pitchFamily="49" charset="-122"/>
              <a:buNone/>
            </a:pPr>
            <a:r>
              <a:rPr lang="en-US" altLang="zh-CN" sz="2800" dirty="0">
                <a:solidFill>
                  <a:srgbClr val="358DC1"/>
                </a:solidFill>
              </a:rPr>
              <a:t>           </a:t>
            </a:r>
            <a:r>
              <a:rPr lang="en-US" altLang="zh-CN" sz="2800" b="0" dirty="0">
                <a:solidFill>
                  <a:srgbClr val="358DC1"/>
                </a:solidFill>
                <a:latin typeface="微软雅黑" panose="020B0503020204020204" pitchFamily="34" charset="-122"/>
                <a:ea typeface="微软雅黑" panose="020B0503020204020204" pitchFamily="34" charset="-122"/>
              </a:rPr>
              <a:t>注册的用户名密码忘记了怎么办？</a:t>
            </a:r>
          </a:p>
          <a:p>
            <a:pPr marL="0" lvl="0" indent="0">
              <a:lnSpc>
                <a:spcPct val="150000"/>
              </a:lnSpc>
              <a:buNone/>
            </a:pPr>
            <a:r>
              <a:rPr lang="zh-CN" altLang="en-US" sz="2400" b="0" dirty="0">
                <a:latin typeface="微软雅黑" panose="020B0503020204020204" pitchFamily="34" charset="-122"/>
                <a:ea typeface="微软雅黑" panose="020B0503020204020204" pitchFamily="34" charset="-122"/>
              </a:rPr>
              <a:t>忘记密码，您可以通过护士个人端“密码找回”功能申请找回。</a:t>
            </a:r>
          </a:p>
          <a:p>
            <a:pPr marL="0" lvl="0" indent="0">
              <a:lnSpc>
                <a:spcPct val="150000"/>
              </a:lnSpc>
              <a:buFont typeface="黑体" panose="02010609060101010101" pitchFamily="49" charset="-122"/>
              <a:buNone/>
            </a:pPr>
            <a:endParaRPr lang="en-US" altLang="zh-CN" sz="2800" dirty="0">
              <a:solidFill>
                <a:srgbClr val="358DC1"/>
              </a:solidFill>
            </a:endParaRPr>
          </a:p>
        </p:txBody>
      </p:sp>
      <p:sp>
        <p:nvSpPr>
          <p:cNvPr id="4" name="五角星 3"/>
          <p:cNvSpPr/>
          <p:nvPr/>
        </p:nvSpPr>
        <p:spPr>
          <a:xfrm>
            <a:off x="428625" y="1071563"/>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pic>
        <p:nvPicPr>
          <p:cNvPr id="2" name="图片 1"/>
          <p:cNvPicPr>
            <a:picLocks noChangeAspect="1"/>
          </p:cNvPicPr>
          <p:nvPr/>
        </p:nvPicPr>
        <p:blipFill>
          <a:blip r:embed="rId2" cstate="print"/>
          <a:stretch>
            <a:fillRect/>
          </a:stretch>
        </p:blipFill>
        <p:spPr>
          <a:xfrm>
            <a:off x="99060" y="3335020"/>
            <a:ext cx="8731250" cy="2877820"/>
          </a:xfrm>
          <a:prstGeom prst="rect">
            <a:avLst/>
          </a:prstGeom>
        </p:spPr>
      </p:pic>
      <p:sp>
        <p:nvSpPr>
          <p:cNvPr id="132100" name="TextBox 6"/>
          <p:cNvSpPr txBox="1"/>
          <p:nvPr/>
        </p:nvSpPr>
        <p:spPr>
          <a:xfrm>
            <a:off x="1203325" y="107950"/>
            <a:ext cx="3500438" cy="708025"/>
          </a:xfrm>
          <a:prstGeom prst="rect">
            <a:avLst/>
          </a:prstGeom>
          <a:noFill/>
          <a:ln w="9525">
            <a:noFill/>
          </a:ln>
        </p:spPr>
        <p:txBody>
          <a:bodyPr anchor="t">
            <a:spAutoFit/>
          </a:bodyPr>
          <a:lstStyle/>
          <a:p>
            <a:pPr lvl="0" indent="0"/>
            <a:r>
              <a:rPr lang="en-US"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rPr>
              <a:t>常见问题解答</a:t>
            </a:r>
          </a:p>
        </p:txBody>
      </p:sp>
    </p:spTree>
  </p:cSld>
  <p:clrMapOvr>
    <a:masterClrMapping/>
  </p:clrMapOvr>
  <p:transition>
    <p:cover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内容占位符 2"/>
          <p:cNvSpPr>
            <a:spLocks noGrp="1"/>
          </p:cNvSpPr>
          <p:nvPr>
            <p:ph idx="4294967295"/>
          </p:nvPr>
        </p:nvSpPr>
        <p:spPr>
          <a:xfrm>
            <a:off x="389255" y="1123950"/>
            <a:ext cx="8240395" cy="4610100"/>
          </a:xfrm>
        </p:spPr>
        <p:txBody>
          <a:bodyPr wrap="square" lIns="91440" tIns="45720" rIns="91440" bIns="45720" anchor="t"/>
          <a:lstStyle/>
          <a:p>
            <a:pPr marL="0" lvl="0" indent="0">
              <a:lnSpc>
                <a:spcPct val="150000"/>
              </a:lnSpc>
              <a:buFont typeface="黑体" panose="02010609060101010101" pitchFamily="49" charset="-122"/>
              <a:buNone/>
            </a:pPr>
            <a:r>
              <a:rPr lang="en-US" altLang="zh-CN" sz="2800" dirty="0">
                <a:solidFill>
                  <a:srgbClr val="358DC1"/>
                </a:solidFill>
              </a:rPr>
              <a:t>        </a:t>
            </a:r>
            <a:r>
              <a:rPr lang="zh-CN" altLang="en-US" sz="2800" b="0" dirty="0">
                <a:solidFill>
                  <a:srgbClr val="358DC1"/>
                </a:solidFill>
                <a:latin typeface="微软雅黑" panose="020B0503020204020204" pitchFamily="34" charset="-122"/>
                <a:ea typeface="微软雅黑" panose="020B0503020204020204" pitchFamily="34" charset="-122"/>
              </a:rPr>
              <a:t>护士信息修改（姓名、身份证号等关键信息）</a:t>
            </a:r>
          </a:p>
          <a:p>
            <a:pPr marL="0" lvl="0" indent="0">
              <a:lnSpc>
                <a:spcPct val="150000"/>
              </a:lnSpc>
              <a:buFont typeface="黑体" panose="02010609060101010101" pitchFamily="49" charset="-122"/>
              <a:buNone/>
            </a:pPr>
            <a:r>
              <a:rPr lang="zh-CN" altLang="en-US" sz="2400" b="0" dirty="0">
                <a:latin typeface="微软雅黑" panose="020B0503020204020204" pitchFamily="34" charset="-122"/>
                <a:ea typeface="微软雅黑" panose="020B0503020204020204" pitchFamily="34" charset="-122"/>
              </a:rPr>
              <a:t>换证护士，当前注册信息在哪个省，直接由该省卫生计生委做护士信息修改即可。</a:t>
            </a:r>
          </a:p>
          <a:p>
            <a:pPr marL="0" lvl="0" indent="0">
              <a:lnSpc>
                <a:spcPct val="150000"/>
              </a:lnSpc>
              <a:buFont typeface="黑体" panose="02010609060101010101" pitchFamily="49" charset="-122"/>
              <a:buNone/>
            </a:pPr>
            <a:endParaRPr lang="zh-CN" altLang="en-US" sz="2400" b="0" dirty="0">
              <a:latin typeface="微软雅黑" panose="020B0503020204020204" pitchFamily="34" charset="-122"/>
              <a:ea typeface="微软雅黑" panose="020B0503020204020204" pitchFamily="34" charset="-122"/>
            </a:endParaRPr>
          </a:p>
          <a:p>
            <a:pPr marL="0" lvl="0" indent="0">
              <a:lnSpc>
                <a:spcPct val="150000"/>
              </a:lnSpc>
              <a:buFont typeface="黑体" panose="02010609060101010101" pitchFamily="49" charset="-122"/>
              <a:buNone/>
            </a:pPr>
            <a:endParaRPr lang="zh-CN" altLang="en-US" sz="2400" b="0" dirty="0">
              <a:latin typeface="微软雅黑" panose="020B0503020204020204" pitchFamily="34" charset="-122"/>
              <a:ea typeface="微软雅黑" panose="020B0503020204020204" pitchFamily="34" charset="-122"/>
            </a:endParaRPr>
          </a:p>
          <a:p>
            <a:pPr marL="0" lvl="0" indent="0">
              <a:lnSpc>
                <a:spcPct val="150000"/>
              </a:lnSpc>
              <a:buFont typeface="黑体" panose="02010609060101010101" pitchFamily="49" charset="-122"/>
              <a:buNone/>
            </a:pPr>
            <a:endParaRPr lang="zh-CN" altLang="en-US" sz="2400" b="0" dirty="0">
              <a:latin typeface="微软雅黑" panose="020B0503020204020204" pitchFamily="34" charset="-122"/>
              <a:ea typeface="微软雅黑" panose="020B0503020204020204" pitchFamily="34" charset="-122"/>
            </a:endParaRPr>
          </a:p>
        </p:txBody>
      </p:sp>
      <p:sp>
        <p:nvSpPr>
          <p:cNvPr id="4" name="五角星 3"/>
          <p:cNvSpPr/>
          <p:nvPr/>
        </p:nvSpPr>
        <p:spPr>
          <a:xfrm>
            <a:off x="388938" y="1213485"/>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sp>
        <p:nvSpPr>
          <p:cNvPr id="184" name=" 184"/>
          <p:cNvSpPr/>
          <p:nvPr/>
        </p:nvSpPr>
        <p:spPr>
          <a:xfrm>
            <a:off x="208280" y="2113280"/>
            <a:ext cx="180975" cy="163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cover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内容占位符 2"/>
          <p:cNvSpPr>
            <a:spLocks noGrp="1"/>
          </p:cNvSpPr>
          <p:nvPr>
            <p:ph idx="4294967295"/>
          </p:nvPr>
        </p:nvSpPr>
        <p:spPr>
          <a:xfrm>
            <a:off x="328295" y="857250"/>
            <a:ext cx="8583930" cy="4610100"/>
          </a:xfrm>
        </p:spPr>
        <p:txBody>
          <a:bodyPr wrap="square" lIns="91440" tIns="45720" rIns="91440" bIns="45720" anchor="t"/>
          <a:lstStyle/>
          <a:p>
            <a:pPr marL="0" lvl="0" indent="0">
              <a:lnSpc>
                <a:spcPct val="150000"/>
              </a:lnSpc>
              <a:buFont typeface="黑体" panose="02010609060101010101" pitchFamily="49" charset="-122"/>
              <a:buNone/>
            </a:pPr>
            <a:r>
              <a:rPr lang="en-US" altLang="zh-CN" sz="2800" dirty="0">
                <a:solidFill>
                  <a:srgbClr val="358DC1"/>
                </a:solidFill>
              </a:rPr>
              <a:t>         </a:t>
            </a:r>
            <a:r>
              <a:rPr lang="zh-CN" altLang="en-US" sz="2800" b="0" dirty="0" smtClean="0">
                <a:solidFill>
                  <a:srgbClr val="358DC1"/>
                </a:solidFill>
                <a:latin typeface="微软雅黑" panose="020B0503020204020204" pitchFamily="34" charset="-122"/>
                <a:ea typeface="微软雅黑" panose="020B0503020204020204" pitchFamily="34" charset="-122"/>
              </a:rPr>
              <a:t>处于非在册状态的护士</a:t>
            </a:r>
            <a:r>
              <a:rPr lang="zh-CN" altLang="en-US" sz="2800" b="0" dirty="0">
                <a:solidFill>
                  <a:srgbClr val="358DC1"/>
                </a:solidFill>
                <a:latin typeface="微软雅黑" panose="020B0503020204020204" pitchFamily="34" charset="-122"/>
                <a:ea typeface="微软雅黑" panose="020B0503020204020204" pitchFamily="34" charset="-122"/>
              </a:rPr>
              <a:t>如何激活？</a:t>
            </a:r>
          </a:p>
          <a:p>
            <a:pPr marL="0" lvl="0" indent="0">
              <a:lnSpc>
                <a:spcPct val="150000"/>
              </a:lnSpc>
              <a:buNone/>
            </a:pPr>
            <a:r>
              <a:rPr lang="zh-CN" altLang="en-US" sz="2400" b="0" dirty="0">
                <a:latin typeface="微软雅黑" panose="020B0503020204020204" pitchFamily="34" charset="-122"/>
                <a:ea typeface="微软雅黑" panose="020B0503020204020204" pitchFamily="34" charset="-122"/>
              </a:rPr>
              <a:t>新考试合格从未注册的</a:t>
            </a:r>
            <a:r>
              <a:rPr lang="zh-CN" altLang="en-US" sz="2400" b="0" dirty="0" smtClean="0">
                <a:latin typeface="微软雅黑" panose="020B0503020204020204" pitchFamily="34" charset="-122"/>
                <a:ea typeface="微软雅黑" panose="020B0503020204020204" pitchFamily="34" charset="-122"/>
              </a:rPr>
              <a:t>护士，</a:t>
            </a:r>
            <a:r>
              <a:rPr lang="zh-CN" altLang="en-US" sz="2400" b="0" dirty="0">
                <a:latin typeface="微软雅黑" panose="020B0503020204020204" pitchFamily="34" charset="-122"/>
                <a:ea typeface="微软雅黑" panose="020B0503020204020204" pitchFamily="34" charset="-122"/>
              </a:rPr>
              <a:t>需要通过输入</a:t>
            </a:r>
            <a:r>
              <a:rPr lang="en-US" altLang="zh-CN" sz="2400" b="0" dirty="0">
                <a:latin typeface="微软雅黑" panose="020B0503020204020204" pitchFamily="34" charset="-122"/>
                <a:ea typeface="微软雅黑" panose="020B0503020204020204" pitchFamily="34" charset="-122"/>
              </a:rPr>
              <a:t>“</a:t>
            </a:r>
            <a:r>
              <a:rPr lang="zh-CN" altLang="en-US" sz="2400" b="0" dirty="0">
                <a:latin typeface="微软雅黑" panose="020B0503020204020204" pitchFamily="34" charset="-122"/>
                <a:ea typeface="微软雅黑" panose="020B0503020204020204" pitchFamily="34" charset="-122"/>
              </a:rPr>
              <a:t>护士考试合格证书编码</a:t>
            </a:r>
            <a:r>
              <a:rPr lang="en-US" altLang="zh-CN" sz="2400" b="0" dirty="0">
                <a:latin typeface="微软雅黑" panose="020B0503020204020204" pitchFamily="34" charset="-122"/>
                <a:ea typeface="微软雅黑" panose="020B0503020204020204" pitchFamily="34" charset="-122"/>
              </a:rPr>
              <a:t>”</a:t>
            </a:r>
            <a:r>
              <a:rPr lang="zh-CN" altLang="en-US" sz="2400" b="0" dirty="0">
                <a:latin typeface="微软雅黑" panose="020B0503020204020204" pitchFamily="34" charset="-122"/>
                <a:ea typeface="微软雅黑" panose="020B0503020204020204" pitchFamily="34" charset="-122"/>
              </a:rPr>
              <a:t>自行激活。</a:t>
            </a:r>
          </a:p>
          <a:p>
            <a:pPr marL="0" lvl="0" indent="0">
              <a:lnSpc>
                <a:spcPct val="150000"/>
              </a:lnSpc>
              <a:buNone/>
            </a:pPr>
            <a:r>
              <a:rPr lang="zh-CN" altLang="en-US" sz="2400" b="0" dirty="0">
                <a:latin typeface="微软雅黑" panose="020B0503020204020204" pitchFamily="34" charset="-122"/>
                <a:ea typeface="微软雅黑" panose="020B0503020204020204" pitchFamily="34" charset="-122"/>
                <a:sym typeface="+mn-ea"/>
              </a:rPr>
              <a:t>处于注销</a:t>
            </a:r>
            <a:r>
              <a:rPr lang="zh-CN" altLang="en-US" sz="2400" b="0" dirty="0" smtClean="0">
                <a:latin typeface="微软雅黑" panose="020B0503020204020204" pitchFamily="34" charset="-122"/>
                <a:ea typeface="微软雅黑" panose="020B0503020204020204" pitchFamily="34" charset="-122"/>
                <a:sym typeface="+mn-ea"/>
              </a:rPr>
              <a:t>状态的护士，需要输入</a:t>
            </a:r>
            <a:r>
              <a:rPr lang="en-US" altLang="zh-CN" sz="2400" b="0" dirty="0" smtClean="0">
                <a:latin typeface="微软雅黑" panose="020B0503020204020204" pitchFamily="34" charset="-122"/>
                <a:ea typeface="微软雅黑" panose="020B0503020204020204" pitchFamily="34" charset="-122"/>
                <a:sym typeface="+mn-ea"/>
              </a:rPr>
              <a:t>“</a:t>
            </a:r>
            <a:r>
              <a:rPr lang="zh-CN" altLang="en-US" sz="2400" b="0" dirty="0" smtClean="0">
                <a:latin typeface="微软雅黑" panose="020B0503020204020204" pitchFamily="34" charset="-122"/>
                <a:ea typeface="微软雅黑" panose="020B0503020204020204" pitchFamily="34" charset="-122"/>
                <a:sym typeface="+mn-ea"/>
              </a:rPr>
              <a:t>护士执业证书编号</a:t>
            </a:r>
            <a:r>
              <a:rPr lang="en-US" altLang="zh-CN" sz="2400" b="0" dirty="0" smtClean="0">
                <a:latin typeface="微软雅黑" panose="020B0503020204020204" pitchFamily="34" charset="-122"/>
                <a:ea typeface="微软雅黑" panose="020B0503020204020204" pitchFamily="34" charset="-122"/>
                <a:sym typeface="+mn-ea"/>
              </a:rPr>
              <a:t>”</a:t>
            </a:r>
            <a:r>
              <a:rPr lang="zh-CN" altLang="en-US" sz="2400" b="0" dirty="0" smtClean="0">
                <a:latin typeface="微软雅黑" panose="020B0503020204020204" pitchFamily="34" charset="-122"/>
                <a:ea typeface="微软雅黑" panose="020B0503020204020204" pitchFamily="34" charset="-122"/>
                <a:sym typeface="+mn-ea"/>
              </a:rPr>
              <a:t>激活。</a:t>
            </a:r>
          </a:p>
        </p:txBody>
      </p:sp>
      <p:sp>
        <p:nvSpPr>
          <p:cNvPr id="4" name="五角星 3"/>
          <p:cNvSpPr/>
          <p:nvPr/>
        </p:nvSpPr>
        <p:spPr>
          <a:xfrm>
            <a:off x="428625" y="928688"/>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pic>
        <p:nvPicPr>
          <p:cNvPr id="2" name="图片 1"/>
          <p:cNvPicPr>
            <a:picLocks noChangeAspect="1"/>
          </p:cNvPicPr>
          <p:nvPr/>
        </p:nvPicPr>
        <p:blipFill>
          <a:blip r:embed="rId2" cstate="print"/>
          <a:stretch>
            <a:fillRect/>
          </a:stretch>
        </p:blipFill>
        <p:spPr>
          <a:xfrm>
            <a:off x="696595" y="3577590"/>
            <a:ext cx="7751445" cy="3104515"/>
          </a:xfrm>
          <a:prstGeom prst="rect">
            <a:avLst/>
          </a:prstGeom>
        </p:spPr>
      </p:pic>
      <p:sp>
        <p:nvSpPr>
          <p:cNvPr id="184" name=" 184"/>
          <p:cNvSpPr/>
          <p:nvPr/>
        </p:nvSpPr>
        <p:spPr>
          <a:xfrm>
            <a:off x="147320" y="1845945"/>
            <a:ext cx="180975" cy="163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 name=" 184"/>
          <p:cNvSpPr/>
          <p:nvPr/>
        </p:nvSpPr>
        <p:spPr>
          <a:xfrm>
            <a:off x="147320" y="3027680"/>
            <a:ext cx="180975" cy="163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cover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内容占位符 2"/>
          <p:cNvSpPr>
            <a:spLocks noGrp="1"/>
          </p:cNvSpPr>
          <p:nvPr>
            <p:ph idx="4294967295"/>
          </p:nvPr>
        </p:nvSpPr>
        <p:spPr>
          <a:xfrm>
            <a:off x="214313" y="1143000"/>
            <a:ext cx="8929687" cy="4610100"/>
          </a:xfrm>
        </p:spPr>
        <p:txBody>
          <a:bodyPr wrap="square" lIns="91440" tIns="45720" rIns="91440" bIns="45720" anchor="t"/>
          <a:lstStyle/>
          <a:p>
            <a:pPr marL="0" lvl="0" indent="0">
              <a:lnSpc>
                <a:spcPct val="150000"/>
              </a:lnSpc>
              <a:buFont typeface="黑体" panose="02010609060101010101" pitchFamily="49" charset="-122"/>
              <a:buNone/>
            </a:pPr>
            <a:r>
              <a:rPr lang="en-US" altLang="zh-CN" sz="2800" dirty="0">
                <a:solidFill>
                  <a:srgbClr val="358DC1"/>
                </a:solidFill>
              </a:rPr>
              <a:t>          </a:t>
            </a:r>
            <a:r>
              <a:rPr lang="zh-CN" altLang="en-US" sz="2800" b="0" dirty="0">
                <a:solidFill>
                  <a:srgbClr val="358DC1"/>
                </a:solidFill>
                <a:latin typeface="微软雅黑" panose="020B0503020204020204" pitchFamily="34" charset="-122"/>
                <a:ea typeface="微软雅黑" panose="020B0503020204020204" pitchFamily="34" charset="-122"/>
              </a:rPr>
              <a:t>机构未查询到护士账户激活的信息，怎么办？</a:t>
            </a:r>
          </a:p>
          <a:p>
            <a:pPr marL="0" lvl="0" indent="0">
              <a:lnSpc>
                <a:spcPct val="150000"/>
              </a:lnSpc>
              <a:buNone/>
            </a:pPr>
            <a:r>
              <a:rPr lang="zh-CN" altLang="en-US" sz="2400" b="0" dirty="0">
                <a:latin typeface="微软雅黑" panose="020B0503020204020204" pitchFamily="34" charset="-122"/>
                <a:ea typeface="微软雅黑" panose="020B0503020204020204" pitchFamily="34" charset="-122"/>
              </a:rPr>
              <a:t>护士个人端注册成功后，医疗机构在软件的“账户激活”中查询不到该护士的信息。则应</a:t>
            </a:r>
            <a:r>
              <a:rPr lang="en-US" altLang="en-US" sz="2400" b="0" dirty="0">
                <a:latin typeface="微软雅黑" panose="020B0503020204020204" pitchFamily="34" charset="-122"/>
                <a:ea typeface="微软雅黑" panose="020B0503020204020204" pitchFamily="34" charset="-122"/>
                <a:sym typeface="+mn-ea"/>
              </a:rPr>
              <a:t>到系统“护士</a:t>
            </a:r>
            <a:r>
              <a:rPr lang="zh-CN" altLang="en-US" sz="2400" b="0" dirty="0">
                <a:latin typeface="微软雅黑" panose="020B0503020204020204" pitchFamily="34" charset="-122"/>
                <a:ea typeface="微软雅黑" panose="020B0503020204020204" pitchFamily="34" charset="-122"/>
                <a:sym typeface="+mn-ea"/>
              </a:rPr>
              <a:t>执业信息</a:t>
            </a:r>
            <a:r>
              <a:rPr lang="en-US" altLang="en-US" sz="2400" b="0" dirty="0">
                <a:latin typeface="微软雅黑" panose="020B0503020204020204" pitchFamily="34" charset="-122"/>
                <a:ea typeface="微软雅黑" panose="020B0503020204020204" pitchFamily="34" charset="-122"/>
                <a:sym typeface="+mn-ea"/>
              </a:rPr>
              <a:t>验证”功能中验证该护士的注册信息的执业</a:t>
            </a:r>
            <a:r>
              <a:rPr lang="zh-CN" altLang="en-US" sz="2400" b="0" dirty="0">
                <a:latin typeface="微软雅黑" panose="020B0503020204020204" pitchFamily="34" charset="-122"/>
                <a:ea typeface="微软雅黑" panose="020B0503020204020204" pitchFamily="34" charset="-122"/>
                <a:sym typeface="+mn-ea"/>
              </a:rPr>
              <a:t>机构</a:t>
            </a:r>
            <a:r>
              <a:rPr lang="en-US" altLang="en-US" sz="2400" b="0" dirty="0">
                <a:latin typeface="微软雅黑" panose="020B0503020204020204" pitchFamily="34" charset="-122"/>
                <a:ea typeface="微软雅黑" panose="020B0503020204020204" pitchFamily="34" charset="-122"/>
                <a:sym typeface="+mn-ea"/>
              </a:rPr>
              <a:t>是否与本机构的标准名称一致。若不一致，请联系卫生计生委处理。</a:t>
            </a:r>
            <a:endParaRPr lang="zh-CN" altLang="en-US" sz="2400" b="0" dirty="0">
              <a:latin typeface="微软雅黑" panose="020B0503020204020204" pitchFamily="34" charset="-122"/>
              <a:ea typeface="微软雅黑" panose="020B0503020204020204" pitchFamily="34" charset="-122"/>
            </a:endParaRPr>
          </a:p>
        </p:txBody>
      </p:sp>
      <p:sp>
        <p:nvSpPr>
          <p:cNvPr id="4" name="五角星 3"/>
          <p:cNvSpPr/>
          <p:nvPr/>
        </p:nvSpPr>
        <p:spPr>
          <a:xfrm>
            <a:off x="357188" y="1214438"/>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p:cover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7735" y="1174750"/>
            <a:ext cx="7992110" cy="521970"/>
          </a:xfrm>
          <a:prstGeom prst="rect">
            <a:avLst/>
          </a:prstGeom>
          <a:noFill/>
        </p:spPr>
        <p:txBody>
          <a:bodyPr wrap="square" rtlCol="0" anchor="t">
            <a:spAutoFit/>
          </a:bodyPr>
          <a:lstStyle/>
          <a:p>
            <a:r>
              <a:rPr lang="en-US" altLang="zh-CN" dirty="0">
                <a:solidFill>
                  <a:srgbClr val="358DC1"/>
                </a:solidFill>
                <a:sym typeface="+mn-ea"/>
              </a:rPr>
              <a:t> </a:t>
            </a:r>
            <a:r>
              <a:rPr lang="zh-CN" altLang="en-US" sz="2800" b="0" kern="0" dirty="0" smtClean="0">
                <a:solidFill>
                  <a:srgbClr val="358DC1"/>
                </a:solidFill>
                <a:latin typeface="微软雅黑" panose="020B0503020204020204" pitchFamily="34" charset="-122"/>
                <a:ea typeface="微软雅黑" panose="020B0503020204020204" pitchFamily="34" charset="-122"/>
                <a:cs typeface="+mn-cs"/>
                <a:sym typeface="+mn-ea"/>
              </a:rPr>
              <a:t>注册账号时，姓名或身份证号码填写错误怎么办？</a:t>
            </a:r>
            <a:endParaRPr lang="zh-CN" altLang="en-US" dirty="0">
              <a:solidFill>
                <a:srgbClr val="358DC1"/>
              </a:solidFill>
              <a:sym typeface="+mn-ea"/>
            </a:endParaRPr>
          </a:p>
        </p:txBody>
      </p:sp>
      <p:sp>
        <p:nvSpPr>
          <p:cNvPr id="4" name="五角星 3"/>
          <p:cNvSpPr/>
          <p:nvPr/>
        </p:nvSpPr>
        <p:spPr>
          <a:xfrm>
            <a:off x="279718" y="1079183"/>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pic>
        <p:nvPicPr>
          <p:cNvPr id="5" name="图片 4"/>
          <p:cNvPicPr>
            <a:picLocks noChangeAspect="1"/>
          </p:cNvPicPr>
          <p:nvPr/>
        </p:nvPicPr>
        <p:blipFill>
          <a:blip r:embed="rId2" cstate="print"/>
          <a:stretch>
            <a:fillRect/>
          </a:stretch>
        </p:blipFill>
        <p:spPr>
          <a:xfrm>
            <a:off x="289560" y="2463800"/>
            <a:ext cx="8565515" cy="3792220"/>
          </a:xfrm>
          <a:prstGeom prst="rect">
            <a:avLst/>
          </a:prstGeom>
        </p:spPr>
      </p:pic>
      <p:sp>
        <p:nvSpPr>
          <p:cNvPr id="6" name="文本框 5"/>
          <p:cNvSpPr txBox="1"/>
          <p:nvPr/>
        </p:nvSpPr>
        <p:spPr>
          <a:xfrm>
            <a:off x="563880" y="1850390"/>
            <a:ext cx="7498080" cy="460375"/>
          </a:xfrm>
          <a:prstGeom prst="rect">
            <a:avLst/>
          </a:prstGeom>
          <a:noFill/>
        </p:spPr>
        <p:txBody>
          <a:bodyPr wrap="none" rtlCol="0" anchor="t">
            <a:spAutoFit/>
          </a:bodyPr>
          <a:lstStyle/>
          <a:p>
            <a:r>
              <a:rPr lang="zh-CN" altLang="en-US" sz="2400" b="0" kern="0" dirty="0">
                <a:latin typeface="微软雅黑" panose="020B0503020204020204" pitchFamily="34" charset="-122"/>
                <a:ea typeface="微软雅黑" panose="020B0503020204020204" pitchFamily="34" charset="-122"/>
                <a:cs typeface="+mn-cs"/>
              </a:rPr>
              <a:t>如下图所示，点击更新我的身份信息，修改正确即可。</a:t>
            </a:r>
          </a:p>
        </p:txBody>
      </p:sp>
      <p:sp>
        <p:nvSpPr>
          <p:cNvPr id="184" name=" 184"/>
          <p:cNvSpPr/>
          <p:nvPr/>
        </p:nvSpPr>
        <p:spPr>
          <a:xfrm>
            <a:off x="289560" y="1998980"/>
            <a:ext cx="180975" cy="163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cover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7735" y="1174750"/>
            <a:ext cx="7992110" cy="521970"/>
          </a:xfrm>
          <a:prstGeom prst="rect">
            <a:avLst/>
          </a:prstGeom>
          <a:noFill/>
        </p:spPr>
        <p:txBody>
          <a:bodyPr wrap="square" rtlCol="0" anchor="t">
            <a:spAutoFit/>
          </a:bodyPr>
          <a:lstStyle/>
          <a:p>
            <a:r>
              <a:rPr lang="en-US" altLang="zh-CN" dirty="0">
                <a:solidFill>
                  <a:srgbClr val="358DC1"/>
                </a:solidFill>
                <a:sym typeface="+mn-ea"/>
              </a:rPr>
              <a:t> </a:t>
            </a:r>
            <a:r>
              <a:rPr lang="zh-CN" altLang="en-US" sz="2800" b="0" kern="0" dirty="0" smtClean="0">
                <a:solidFill>
                  <a:srgbClr val="358DC1"/>
                </a:solidFill>
                <a:latin typeface="微软雅黑" panose="020B0503020204020204" pitchFamily="34" charset="-122"/>
                <a:ea typeface="微软雅黑" panose="020B0503020204020204" pitchFamily="34" charset="-122"/>
                <a:cs typeface="+mn-cs"/>
                <a:sym typeface="+mn-ea"/>
              </a:rPr>
              <a:t>2008年5月前未注册过的护士如何注册。</a:t>
            </a:r>
          </a:p>
        </p:txBody>
      </p:sp>
      <p:sp>
        <p:nvSpPr>
          <p:cNvPr id="4" name="五角星 3"/>
          <p:cNvSpPr/>
          <p:nvPr/>
        </p:nvSpPr>
        <p:spPr>
          <a:xfrm>
            <a:off x="279718" y="1079183"/>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sp>
        <p:nvSpPr>
          <p:cNvPr id="6" name="文本框 5"/>
          <p:cNvSpPr txBox="1"/>
          <p:nvPr/>
        </p:nvSpPr>
        <p:spPr>
          <a:xfrm>
            <a:off x="727710" y="2162175"/>
            <a:ext cx="7481570" cy="1753235"/>
          </a:xfrm>
          <a:prstGeom prst="rect">
            <a:avLst/>
          </a:prstGeom>
          <a:noFill/>
        </p:spPr>
        <p:txBody>
          <a:bodyPr wrap="square" rtlCol="0" anchor="t">
            <a:spAutoFit/>
          </a:bodyPr>
          <a:lstStyle/>
          <a:p>
            <a:pPr algn="l">
              <a:lnSpc>
                <a:spcPct val="150000"/>
              </a:lnSpc>
            </a:pPr>
            <a:r>
              <a:rPr lang="zh-CN" altLang="en-US" sz="2400" b="0" kern="0" dirty="0">
                <a:latin typeface="微软雅黑" panose="020B0503020204020204" pitchFamily="34" charset="-122"/>
                <a:ea typeface="微软雅黑" panose="020B0503020204020204" pitchFamily="34" charset="-122"/>
                <a:cs typeface="+mn-cs"/>
              </a:rPr>
              <a:t>如果您是目前未注册并不属于2008年5月之后护士考试通过的人员，需到省级卫生计生委直接办理注册后方可进行护士的账户注册。</a:t>
            </a:r>
          </a:p>
        </p:txBody>
      </p:sp>
      <p:sp>
        <p:nvSpPr>
          <p:cNvPr id="184" name=" 184"/>
          <p:cNvSpPr/>
          <p:nvPr/>
        </p:nvSpPr>
        <p:spPr>
          <a:xfrm>
            <a:off x="349885" y="2456180"/>
            <a:ext cx="180975" cy="163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p:nvPr>
        </p:nvSpPr>
        <p:spPr>
          <a:xfrm>
            <a:off x="1214438" y="142875"/>
            <a:ext cx="6607175" cy="574675"/>
          </a:xfrm>
        </p:spPr>
        <p:txBody>
          <a:bodyPr wrap="square" lIns="91440" tIns="45720" rIns="91440" bIns="45720" anchor="ctr"/>
          <a:lstStyle/>
          <a:p>
            <a:pPr lvl="0" algn="l"/>
            <a:r>
              <a:rPr lang="en-US" altLang="zh-CN" sz="4000" b="0" dirty="0">
                <a:solidFill>
                  <a:srgbClr val="000000"/>
                </a:solidFill>
                <a:latin typeface="黑体" panose="02010609060101010101" pitchFamily="49" charset="-122"/>
                <a:sym typeface="黑体" panose="02010609060101010101" pitchFamily="49" charset="-122"/>
              </a:rPr>
              <a:t>3.</a:t>
            </a:r>
            <a:r>
              <a:rPr lang="zh-CN" altLang="en-US" sz="4000" b="0" dirty="0">
                <a:solidFill>
                  <a:srgbClr val="000000"/>
                </a:solidFill>
                <a:latin typeface="华文行楷" panose="02010800040101010101" pitchFamily="2" charset="-122"/>
                <a:ea typeface="华文行楷" panose="02010800040101010101" pitchFamily="2" charset="-122"/>
                <a:sym typeface="黑体" panose="02010609060101010101" pitchFamily="49" charset="-122"/>
              </a:rPr>
              <a:t>登录的网址</a:t>
            </a:r>
            <a:endParaRPr lang="en-US" altLang="zh-CN" sz="4000" b="0" dirty="0">
              <a:solidFill>
                <a:srgbClr val="000000"/>
              </a:solidFill>
              <a:latin typeface="华文行楷" panose="02010800040101010101" pitchFamily="2" charset="-122"/>
              <a:ea typeface="华文行楷" panose="02010800040101010101" pitchFamily="2" charset="-122"/>
            </a:endParaRPr>
          </a:p>
        </p:txBody>
      </p:sp>
      <p:sp>
        <p:nvSpPr>
          <p:cNvPr id="74754" name="内容占位符 2"/>
          <p:cNvSpPr>
            <a:spLocks noGrp="1"/>
          </p:cNvSpPr>
          <p:nvPr>
            <p:ph idx="4294967295"/>
          </p:nvPr>
        </p:nvSpPr>
        <p:spPr>
          <a:xfrm>
            <a:off x="548640" y="620688"/>
            <a:ext cx="7564120" cy="6237311"/>
          </a:xfrm>
        </p:spPr>
        <p:txBody>
          <a:bodyPr wrap="square" lIns="91440" tIns="45720" rIns="91440" bIns="45720" anchor="t"/>
          <a:lstStyle/>
          <a:p>
            <a:pPr marL="457200" lvl="0" indent="-457200">
              <a:lnSpc>
                <a:spcPct val="90000"/>
              </a:lnSpc>
              <a:buChar char="l"/>
            </a:pPr>
            <a:endParaRPr lang="zh-CN" altLang="en-US" sz="3600" dirty="0">
              <a:solidFill>
                <a:srgbClr val="000000"/>
              </a:solidFill>
              <a:latin typeface="宋体" panose="02010600030101010101" pitchFamily="2" charset="-122"/>
              <a:ea typeface="宋体" panose="02010600030101010101" pitchFamily="2" charset="-122"/>
              <a:sym typeface="黑体" panose="02010609060101010101" pitchFamily="49" charset="-122"/>
            </a:endParaRPr>
          </a:p>
          <a:p>
            <a:pPr marL="457200" lvl="0" indent="-457200">
              <a:lnSpc>
                <a:spcPct val="90000"/>
              </a:lnSpc>
              <a:buFont typeface="黑体" panose="02010609060101010101" pitchFamily="49" charset="-122"/>
              <a:buNone/>
            </a:pPr>
            <a:r>
              <a:rPr lang="zh-CN" altLang="en-US" sz="3600" dirty="0">
                <a:solidFill>
                  <a:srgbClr val="000000"/>
                </a:solidFill>
                <a:latin typeface="宋体" panose="02010600030101010101" pitchFamily="2" charset="-122"/>
                <a:ea typeface="宋体" panose="02010600030101010101" pitchFamily="2" charset="-122"/>
                <a:sym typeface="黑体" panose="02010609060101010101" pitchFamily="49" charset="-122"/>
              </a:rPr>
              <a:t>  </a:t>
            </a:r>
            <a:r>
              <a:rPr lang="en-US" altLang="zh-CN" sz="3600" b="0" dirty="0" smtClean="0">
                <a:solidFill>
                  <a:srgbClr val="00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sz="3600" b="0" dirty="0">
              <a:solidFill>
                <a:srgbClr val="000000"/>
              </a:solidFill>
              <a:latin typeface="微软雅黑" panose="020B0503020204020204" pitchFamily="34" charset="-122"/>
              <a:ea typeface="微软雅黑" panose="020B0503020204020204" pitchFamily="34" charset="-122"/>
              <a:sym typeface="黑体" panose="02010609060101010101" pitchFamily="49" charset="-122"/>
            </a:endParaRPr>
          </a:p>
          <a:p>
            <a:pPr marL="457200" lvl="0" indent="-457200">
              <a:lnSpc>
                <a:spcPct val="90000"/>
              </a:lnSpc>
              <a:buFont typeface="黑体" panose="02010609060101010101" pitchFamily="49" charset="-122"/>
              <a:buNone/>
            </a:pPr>
            <a:r>
              <a:rPr lang="zh-CN" altLang="en-US" sz="3600" dirty="0">
                <a:solidFill>
                  <a:srgbClr val="000000"/>
                </a:solidFill>
                <a:latin typeface="宋体" panose="02010600030101010101" pitchFamily="2" charset="-122"/>
                <a:ea typeface="宋体" panose="02010600030101010101" pitchFamily="2" charset="-122"/>
                <a:sym typeface="黑体" panose="02010609060101010101" pitchFamily="49" charset="-122"/>
              </a:rPr>
              <a:t>  </a:t>
            </a:r>
            <a:endParaRPr lang="zh-CN" altLang="en-US" sz="3600" dirty="0">
              <a:ea typeface="华文细黑" panose="02010600040101010101" pitchFamily="2" charset="-122"/>
            </a:endParaRPr>
          </a:p>
        </p:txBody>
      </p:sp>
      <p:pic>
        <p:nvPicPr>
          <p:cNvPr id="2" name="图片 1"/>
          <p:cNvPicPr>
            <a:picLocks noChangeAspect="1"/>
          </p:cNvPicPr>
          <p:nvPr/>
        </p:nvPicPr>
        <p:blipFill>
          <a:blip r:embed="rId2"/>
          <a:stretch>
            <a:fillRect/>
          </a:stretch>
        </p:blipFill>
        <p:spPr>
          <a:xfrm>
            <a:off x="323528" y="1124744"/>
            <a:ext cx="8568951" cy="5688632"/>
          </a:xfrm>
          <a:prstGeom prst="rect">
            <a:avLst/>
          </a:prstGeom>
        </p:spPr>
      </p:pic>
    </p:spTree>
  </p:cSld>
  <p:clrMapOvr>
    <a:masterClrMapping/>
  </p:clrMapOvr>
  <p:transition>
    <p:cover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内容占位符 2"/>
          <p:cNvSpPr>
            <a:spLocks noGrp="1"/>
          </p:cNvSpPr>
          <p:nvPr>
            <p:ph idx="4294967295"/>
          </p:nvPr>
        </p:nvSpPr>
        <p:spPr>
          <a:xfrm>
            <a:off x="106680" y="690245"/>
            <a:ext cx="8980805" cy="4610100"/>
          </a:xfrm>
        </p:spPr>
        <p:txBody>
          <a:bodyPr wrap="square" lIns="91440" tIns="45720" rIns="91440" bIns="45720" anchor="t"/>
          <a:lstStyle/>
          <a:p>
            <a:pPr marL="0" lvl="0" indent="0">
              <a:lnSpc>
                <a:spcPct val="150000"/>
              </a:lnSpc>
              <a:buFont typeface="黑体" panose="02010609060101010101" pitchFamily="49" charset="-122"/>
              <a:buNone/>
            </a:pPr>
            <a:r>
              <a:rPr lang="en-US" altLang="zh-CN" sz="2800" dirty="0">
                <a:solidFill>
                  <a:srgbClr val="358DC1"/>
                </a:solidFill>
              </a:rPr>
              <a:t>         </a:t>
            </a:r>
            <a:r>
              <a:rPr lang="zh-CN" altLang="zh-CN" sz="2800" b="0" dirty="0">
                <a:solidFill>
                  <a:srgbClr val="358DC1"/>
                </a:solidFill>
              </a:rPr>
              <a:t>系统使用过程中，遇到问题如何寻求帮助？</a:t>
            </a:r>
            <a:endParaRPr lang="zh-CN" altLang="zh-CN" sz="2800" b="0" dirty="0">
              <a:solidFill>
                <a:srgbClr val="358DC1"/>
              </a:solidFill>
              <a:latin typeface="微软雅黑" panose="020B0503020204020204" pitchFamily="34" charset="-122"/>
              <a:ea typeface="微软雅黑" panose="020B0503020204020204" pitchFamily="34" charset="-122"/>
            </a:endParaRPr>
          </a:p>
          <a:p>
            <a:pPr marL="0" lvl="0" indent="0">
              <a:lnSpc>
                <a:spcPct val="150000"/>
              </a:lnSpc>
              <a:buNone/>
            </a:pPr>
            <a:r>
              <a:rPr lang="zh-CN" altLang="en-US" sz="2400" b="0" dirty="0">
                <a:latin typeface="微软雅黑" panose="020B0503020204020204" pitchFamily="34" charset="-122"/>
                <a:ea typeface="微软雅黑" panose="020B0503020204020204" pitchFamily="34" charset="-122"/>
                <a:sym typeface="+mn-ea"/>
              </a:rPr>
              <a:t>护士个人如果在使用系统时遇到了问题，请点击右上角</a:t>
            </a:r>
            <a:r>
              <a:rPr lang="en-US" altLang="zh-CN" sz="2400" b="0" dirty="0">
                <a:latin typeface="微软雅黑" panose="020B0503020204020204" pitchFamily="34" charset="-122"/>
                <a:ea typeface="微软雅黑" panose="020B0503020204020204" pitchFamily="34" charset="-122"/>
                <a:sym typeface="+mn-ea"/>
              </a:rPr>
              <a:t>“</a:t>
            </a:r>
            <a:r>
              <a:rPr lang="zh-CN" altLang="en-US" sz="2400" b="0" dirty="0">
                <a:latin typeface="微软雅黑" panose="020B0503020204020204" pitchFamily="34" charset="-122"/>
                <a:ea typeface="微软雅黑" panose="020B0503020204020204" pitchFamily="34" charset="-122"/>
                <a:sym typeface="+mn-ea"/>
              </a:rPr>
              <a:t>帮助中心</a:t>
            </a:r>
            <a:r>
              <a:rPr lang="en-US" altLang="zh-CN" sz="2400" b="0" dirty="0">
                <a:latin typeface="微软雅黑" panose="020B0503020204020204" pitchFamily="34" charset="-122"/>
                <a:ea typeface="微软雅黑" panose="020B0503020204020204" pitchFamily="34" charset="-122"/>
                <a:sym typeface="+mn-ea"/>
              </a:rPr>
              <a:t>”</a:t>
            </a:r>
            <a:r>
              <a:rPr lang="zh-CN" altLang="en-US" sz="2400" b="0" dirty="0">
                <a:latin typeface="微软雅黑" panose="020B0503020204020204" pitchFamily="34" charset="-122"/>
                <a:ea typeface="微软雅黑" panose="020B0503020204020204" pitchFamily="34" charset="-122"/>
                <a:sym typeface="+mn-ea"/>
              </a:rPr>
              <a:t>，点击</a:t>
            </a:r>
            <a:r>
              <a:rPr lang="en-US" altLang="zh-CN" sz="2400" b="0" dirty="0">
                <a:latin typeface="微软雅黑" panose="020B0503020204020204" pitchFamily="34" charset="-122"/>
                <a:ea typeface="微软雅黑" panose="020B0503020204020204" pitchFamily="34" charset="-122"/>
                <a:sym typeface="+mn-ea"/>
              </a:rPr>
              <a:t>“</a:t>
            </a:r>
            <a:r>
              <a:rPr lang="zh-CN" altLang="en-US" sz="2400" b="0" dirty="0">
                <a:latin typeface="微软雅黑" panose="020B0503020204020204" pitchFamily="34" charset="-122"/>
                <a:ea typeface="微软雅黑" panose="020B0503020204020204" pitchFamily="34" charset="-122"/>
                <a:sym typeface="+mn-ea"/>
              </a:rPr>
              <a:t>我要提问</a:t>
            </a:r>
            <a:r>
              <a:rPr lang="en-US" altLang="zh-CN" sz="2400" b="0" dirty="0">
                <a:latin typeface="微软雅黑" panose="020B0503020204020204" pitchFamily="34" charset="-122"/>
                <a:ea typeface="微软雅黑" panose="020B0503020204020204" pitchFamily="34" charset="-122"/>
                <a:sym typeface="+mn-ea"/>
              </a:rPr>
              <a:t>”</a:t>
            </a:r>
            <a:r>
              <a:rPr lang="zh-CN" altLang="en-US" sz="2400" b="0" dirty="0">
                <a:latin typeface="微软雅黑" panose="020B0503020204020204" pitchFamily="34" charset="-122"/>
                <a:ea typeface="微软雅黑" panose="020B0503020204020204" pitchFamily="34" charset="-122"/>
                <a:sym typeface="+mn-ea"/>
              </a:rPr>
              <a:t>，将问题描述清楚后提交，我们会第一时间为您解答。</a:t>
            </a: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endParaRPr>
          </a:p>
        </p:txBody>
      </p:sp>
      <p:sp>
        <p:nvSpPr>
          <p:cNvPr id="4" name="五角星 3"/>
          <p:cNvSpPr/>
          <p:nvPr/>
        </p:nvSpPr>
        <p:spPr>
          <a:xfrm>
            <a:off x="237173" y="883603"/>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pic>
        <p:nvPicPr>
          <p:cNvPr id="2" name="图片 1"/>
          <p:cNvPicPr>
            <a:picLocks noChangeAspect="1"/>
          </p:cNvPicPr>
          <p:nvPr/>
        </p:nvPicPr>
        <p:blipFill>
          <a:blip r:embed="rId2" cstate="print"/>
          <a:stretch>
            <a:fillRect/>
          </a:stretch>
        </p:blipFill>
        <p:spPr>
          <a:xfrm>
            <a:off x="106680" y="3614420"/>
            <a:ext cx="8535670" cy="2554605"/>
          </a:xfrm>
          <a:prstGeom prst="rect">
            <a:avLst/>
          </a:prstGeom>
        </p:spPr>
      </p:pic>
    </p:spTree>
  </p:cSld>
  <p:clrMapOvr>
    <a:masterClrMapping/>
  </p:clrMapOvr>
  <p:transition>
    <p:cover di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内容占位符 2"/>
          <p:cNvSpPr>
            <a:spLocks noGrp="1"/>
          </p:cNvSpPr>
          <p:nvPr>
            <p:ph idx="4294967295"/>
          </p:nvPr>
        </p:nvSpPr>
        <p:spPr>
          <a:xfrm>
            <a:off x="106680" y="690245"/>
            <a:ext cx="8980805" cy="3023235"/>
          </a:xfrm>
        </p:spPr>
        <p:txBody>
          <a:bodyPr wrap="square" lIns="91440" tIns="45720" rIns="91440" bIns="45720" anchor="t"/>
          <a:lstStyle/>
          <a:p>
            <a:pPr marL="0" lvl="0" indent="0">
              <a:lnSpc>
                <a:spcPct val="150000"/>
              </a:lnSpc>
              <a:buFont typeface="黑体" panose="02010609060101010101" pitchFamily="49" charset="-122"/>
              <a:buNone/>
            </a:pPr>
            <a:r>
              <a:rPr lang="en-US" altLang="zh-CN" sz="2800" dirty="0">
                <a:solidFill>
                  <a:srgbClr val="358DC1"/>
                </a:solidFill>
              </a:rPr>
              <a:t>         </a:t>
            </a:r>
            <a:r>
              <a:rPr lang="zh-CN" altLang="zh-CN" sz="2800" b="0" dirty="0">
                <a:solidFill>
                  <a:srgbClr val="358DC1"/>
                </a:solidFill>
              </a:rPr>
              <a:t>系统使用过程中，遇到问题如何寻求帮助？</a:t>
            </a:r>
            <a:endParaRPr lang="zh-CN" altLang="zh-CN" sz="2800" b="0" dirty="0">
              <a:solidFill>
                <a:srgbClr val="358DC1"/>
              </a:solidFill>
              <a:latin typeface="微软雅黑" panose="020B0503020204020204" pitchFamily="34" charset="-122"/>
              <a:ea typeface="微软雅黑" panose="020B0503020204020204" pitchFamily="34" charset="-122"/>
            </a:endParaRPr>
          </a:p>
          <a:p>
            <a:pPr marL="0" lvl="0" indent="0">
              <a:lnSpc>
                <a:spcPct val="150000"/>
              </a:lnSpc>
              <a:buNone/>
            </a:pPr>
            <a:r>
              <a:rPr lang="zh-CN" altLang="en-US" sz="2400" b="0" dirty="0">
                <a:latin typeface="微软雅黑" panose="020B0503020204020204" pitchFamily="34" charset="-122"/>
                <a:ea typeface="微软雅黑" panose="020B0503020204020204" pitchFamily="34" charset="-122"/>
                <a:sym typeface="+mn-ea"/>
              </a:rPr>
              <a:t>医疗机构如果在使用系统时遇到了问题，请点击右上角</a:t>
            </a:r>
            <a:r>
              <a:rPr lang="en-US" altLang="zh-CN" sz="2400" b="0" dirty="0">
                <a:latin typeface="微软雅黑" panose="020B0503020204020204" pitchFamily="34" charset="-122"/>
                <a:ea typeface="微软雅黑" panose="020B0503020204020204" pitchFamily="34" charset="-122"/>
                <a:sym typeface="+mn-ea"/>
              </a:rPr>
              <a:t>“</a:t>
            </a:r>
            <a:r>
              <a:rPr lang="zh-CN" altLang="en-US" sz="2400" b="0" dirty="0">
                <a:latin typeface="微软雅黑" panose="020B0503020204020204" pitchFamily="34" charset="-122"/>
                <a:ea typeface="微软雅黑" panose="020B0503020204020204" pitchFamily="34" charset="-122"/>
                <a:sym typeface="+mn-ea"/>
              </a:rPr>
              <a:t>客服中心</a:t>
            </a:r>
            <a:r>
              <a:rPr lang="en-US" altLang="zh-CN" sz="2400" b="0" dirty="0">
                <a:latin typeface="微软雅黑" panose="020B0503020204020204" pitchFamily="34" charset="-122"/>
                <a:ea typeface="微软雅黑" panose="020B0503020204020204" pitchFamily="34" charset="-122"/>
                <a:sym typeface="+mn-ea"/>
              </a:rPr>
              <a:t>”</a:t>
            </a:r>
            <a:r>
              <a:rPr lang="zh-CN" altLang="en-US" sz="2400" b="0" dirty="0">
                <a:latin typeface="微软雅黑" panose="020B0503020204020204" pitchFamily="34" charset="-122"/>
                <a:ea typeface="微软雅黑" panose="020B0503020204020204" pitchFamily="34" charset="-122"/>
                <a:sym typeface="+mn-ea"/>
              </a:rPr>
              <a:t>，首先可以查看常见问题列表，看看有没有您要咨询的问题。如果常见问题列表中，没有您要咨询的问题，可以点击向客服提问，将您的问题描述清楚后提交。</a:t>
            </a: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sym typeface="+mn-ea"/>
            </a:endParaRPr>
          </a:p>
          <a:p>
            <a:pPr marL="0" lvl="0" indent="0">
              <a:lnSpc>
                <a:spcPct val="150000"/>
              </a:lnSpc>
              <a:buNone/>
            </a:pPr>
            <a:endParaRPr lang="zh-CN" altLang="en-US" sz="2400" b="0" dirty="0">
              <a:latin typeface="微软雅黑" panose="020B0503020204020204" pitchFamily="34" charset="-122"/>
              <a:ea typeface="微软雅黑" panose="020B0503020204020204" pitchFamily="34" charset="-122"/>
            </a:endParaRPr>
          </a:p>
        </p:txBody>
      </p:sp>
      <p:sp>
        <p:nvSpPr>
          <p:cNvPr id="4" name="五角星 3"/>
          <p:cNvSpPr/>
          <p:nvPr/>
        </p:nvSpPr>
        <p:spPr>
          <a:xfrm>
            <a:off x="237173" y="883603"/>
            <a:ext cx="647700" cy="576263"/>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lt1"/>
              </a:solidFill>
              <a:effectLst/>
              <a:uLnTx/>
              <a:uFillTx/>
              <a:latin typeface="+mn-lt"/>
              <a:ea typeface="+mn-ea"/>
              <a:cs typeface="+mn-cs"/>
            </a:endParaRPr>
          </a:p>
        </p:txBody>
      </p:sp>
      <p:pic>
        <p:nvPicPr>
          <p:cNvPr id="3" name="图片 2"/>
          <p:cNvPicPr>
            <a:picLocks noChangeAspect="1"/>
          </p:cNvPicPr>
          <p:nvPr/>
        </p:nvPicPr>
        <p:blipFill>
          <a:blip r:embed="rId2" cstate="print"/>
          <a:stretch>
            <a:fillRect/>
          </a:stretch>
        </p:blipFill>
        <p:spPr>
          <a:xfrm>
            <a:off x="594360" y="3713480"/>
            <a:ext cx="7955280" cy="2874645"/>
          </a:xfrm>
          <a:prstGeom prst="rect">
            <a:avLst/>
          </a:prstGeom>
        </p:spPr>
      </p:pic>
    </p:spTree>
  </p:cSld>
  <p:clrMapOvr>
    <a:masterClrMapping/>
  </p:clrMapOvr>
  <p:transition>
    <p:cover dir="u"/>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标题 1"/>
          <p:cNvSpPr>
            <a:spLocks noGrp="1"/>
          </p:cNvSpPr>
          <p:nvPr>
            <p:ph type="title"/>
          </p:nvPr>
        </p:nvSpPr>
        <p:spPr>
          <a:xfrm>
            <a:off x="-1071562" y="142875"/>
            <a:ext cx="8207375" cy="574675"/>
          </a:xfrm>
        </p:spPr>
        <p:txBody>
          <a:bodyPr wrap="square" lIns="91440" tIns="45720" rIns="91440" bIns="45720" anchor="ctr"/>
          <a:lstStyle/>
          <a:p>
            <a:pPr lvl="0"/>
            <a:r>
              <a:rPr lang="zh-CN" altLang="en-US" sz="4000" b="0" dirty="0">
                <a:solidFill>
                  <a:srgbClr val="000000"/>
                </a:solidFill>
                <a:latin typeface="华文行楷" panose="02010800040101010101" pitchFamily="2" charset="-122"/>
                <a:ea typeface="华文行楷" panose="02010800040101010101" pitchFamily="2" charset="-122"/>
                <a:sym typeface="黑体" panose="02010609060101010101" pitchFamily="49" charset="-122"/>
              </a:rPr>
              <a:t>民科医疗</a:t>
            </a:r>
            <a:r>
              <a:rPr lang="en-US" altLang="en-US" sz="4000" b="0" dirty="0">
                <a:solidFill>
                  <a:srgbClr val="000000"/>
                </a:solidFill>
                <a:latin typeface="华文行楷" panose="02010800040101010101" pitchFamily="2" charset="-122"/>
                <a:ea typeface="华文行楷" panose="02010800040101010101" pitchFamily="2" charset="-122"/>
                <a:sym typeface="黑体" panose="02010609060101010101" pitchFamily="49" charset="-122"/>
              </a:rPr>
              <a:t>微服务</a:t>
            </a:r>
            <a:endParaRPr lang="en-US" altLang="en-US" sz="4000" b="0" dirty="0">
              <a:solidFill>
                <a:srgbClr val="000000"/>
              </a:solidFill>
              <a:latin typeface="华文行楷" panose="02010800040101010101" pitchFamily="2" charset="-122"/>
              <a:ea typeface="华文行楷" panose="02010800040101010101" pitchFamily="2" charset="-122"/>
              <a:sym typeface="Arial" panose="020B0604020202020204" pitchFamily="34" charset="0"/>
            </a:endParaRPr>
          </a:p>
        </p:txBody>
      </p:sp>
      <p:sp>
        <p:nvSpPr>
          <p:cNvPr id="138244" name="TextBox 4"/>
          <p:cNvSpPr txBox="1"/>
          <p:nvPr/>
        </p:nvSpPr>
        <p:spPr>
          <a:xfrm>
            <a:off x="1305243" y="1971040"/>
            <a:ext cx="3143250" cy="3554413"/>
          </a:xfrm>
          <a:prstGeom prst="rect">
            <a:avLst/>
          </a:prstGeom>
          <a:noFill/>
          <a:ln w="9525">
            <a:noFill/>
          </a:ln>
        </p:spPr>
        <p:txBody>
          <a:bodyPr anchor="t">
            <a:spAutoFit/>
          </a:bodyPr>
          <a:lstStyle/>
          <a:p>
            <a:pPr lvl="0" indent="0">
              <a:lnSpc>
                <a:spcPts val="3000"/>
              </a:lnSpc>
            </a:pPr>
            <a:r>
              <a:rPr lang="zh-CN" altLang="en-US" sz="2400" b="0" dirty="0">
                <a:latin typeface="微软雅黑" panose="020B0503020204020204" pitchFamily="34" charset="-122"/>
                <a:ea typeface="微软雅黑" panose="020B0503020204020204" pitchFamily="34" charset="-122"/>
              </a:rPr>
              <a:t>       如果您在使用本系统时遇到了问题，请首先查看软件使用手册的相关部分，如果还不能解决问题，您可以通过手机微信扫描下方二维码，我们将给您提供方便快捷的在线技术支持。</a:t>
            </a:r>
          </a:p>
        </p:txBody>
      </p:sp>
      <p:pic>
        <p:nvPicPr>
          <p:cNvPr id="2" name="图片 1"/>
          <p:cNvPicPr>
            <a:picLocks noChangeAspect="1"/>
          </p:cNvPicPr>
          <p:nvPr/>
        </p:nvPicPr>
        <p:blipFill>
          <a:blip r:embed="rId2" cstate="print"/>
          <a:stretch>
            <a:fillRect/>
          </a:stretch>
        </p:blipFill>
        <p:spPr>
          <a:xfrm>
            <a:off x="4737100" y="2299335"/>
            <a:ext cx="2889885" cy="2897505"/>
          </a:xfrm>
          <a:prstGeom prst="rect">
            <a:avLst/>
          </a:prstGeom>
        </p:spPr>
      </p:pic>
    </p:spTree>
  </p:cSld>
  <p:clrMapOvr>
    <a:masterClrMapping/>
  </p:clrMapOvr>
  <p:transition>
    <p:cover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0289" name="图片 1" descr="bed2f6975e40b8a0_middle"/>
          <p:cNvPicPr>
            <a:picLocks noChangeAspect="1"/>
          </p:cNvPicPr>
          <p:nvPr/>
        </p:nvPicPr>
        <p:blipFill>
          <a:blip r:embed="rId3" cstate="print"/>
          <a:stretch>
            <a:fillRect/>
          </a:stretch>
        </p:blipFill>
        <p:spPr>
          <a:xfrm>
            <a:off x="-180975" y="0"/>
            <a:ext cx="9496425" cy="7100888"/>
          </a:xfrm>
          <a:prstGeom prst="rect">
            <a:avLst/>
          </a:prstGeom>
          <a:noFill/>
          <a:ln w="9525">
            <a:noFill/>
          </a:ln>
        </p:spPr>
      </p:pic>
      <p:sp>
        <p:nvSpPr>
          <p:cNvPr id="50178" name="标题 1"/>
          <p:cNvSpPr>
            <a:spLocks noGrp="1"/>
          </p:cNvSpPr>
          <p:nvPr>
            <p:ph type="title"/>
          </p:nvPr>
        </p:nvSpPr>
        <p:spPr>
          <a:xfrm>
            <a:off x="0" y="188913"/>
            <a:ext cx="5540375" cy="785813"/>
          </a:xfrm>
        </p:spPr>
        <p:txBody>
          <a:bodyPr vert="horz" wrap="square" lIns="0" tIns="45720" rIns="0" bIns="45720" numCol="1" rtlCol="0" anchor="ctr" anchorCtr="0" compatLnSpc="1">
            <a:normAutofit fontScale="90000"/>
          </a:bodyPr>
          <a:lstStyle/>
          <a:p>
            <a:pPr marL="0" marR="0" lvl="0" indent="0" algn="ctr" defTabSz="914400" rtl="0" eaLnBrk="0" fontAlgn="base" latinLnBrk="0" hangingPunct="0">
              <a:lnSpc>
                <a:spcPct val="95000"/>
              </a:lnSpc>
              <a:spcBef>
                <a:spcPct val="0"/>
              </a:spcBef>
              <a:spcAft>
                <a:spcPct val="0"/>
              </a:spcAft>
              <a:buClrTx/>
              <a:buSzTx/>
              <a:buFontTx/>
              <a:buNone/>
              <a:defRPr/>
            </a:pPr>
            <a:r>
              <a:rPr kumimoji="0" lang="zh-CN" altLang="zh-CN" sz="2400" b="1" i="0" u="none" strike="noStrike" kern="0" cap="none" spc="0" normalizeH="0" baseline="0" noProof="0" dirty="0" smtClean="0">
                <a:ln>
                  <a:noFill/>
                </a:ln>
                <a:solidFill>
                  <a:schemeClr val="tx1"/>
                </a:solidFill>
                <a:effectLst/>
                <a:uLnTx/>
                <a:uFillTx/>
                <a:latin typeface="+mj-lt"/>
                <a:ea typeface="宋体" panose="02010600030101010101" pitchFamily="2" charset="-122"/>
                <a:cs typeface="+mj-cs"/>
              </a:rPr>
              <a:t/>
            </a:r>
            <a:br>
              <a:rPr kumimoji="0" lang="zh-CN" altLang="zh-CN" sz="2400" b="1" i="0" u="none" strike="noStrike" kern="0" cap="none" spc="0" normalizeH="0" baseline="0" noProof="0" dirty="0" smtClean="0">
                <a:ln>
                  <a:noFill/>
                </a:ln>
                <a:solidFill>
                  <a:schemeClr val="tx1"/>
                </a:solidFill>
                <a:effectLst/>
                <a:uLnTx/>
                <a:uFillTx/>
                <a:latin typeface="+mj-lt"/>
                <a:ea typeface="宋体" panose="02010600030101010101" pitchFamily="2" charset="-122"/>
                <a:cs typeface="+mj-cs"/>
              </a:rPr>
            </a:br>
            <a:endParaRPr kumimoji="0" lang="zh-CN" altLang="en-US" sz="3600" b="1" i="0" u="none" strike="noStrike" kern="0" cap="none" spc="0" normalizeH="0" baseline="0" noProof="0" dirty="0" smtClean="0">
              <a:ln>
                <a:noFill/>
              </a:ln>
              <a:solidFill>
                <a:schemeClr val="tx1"/>
              </a:solidFill>
              <a:effectLst/>
              <a:uLnTx/>
              <a:uFillTx/>
              <a:latin typeface="+mj-lt"/>
              <a:ea typeface="宋体" panose="02010600030101010101" pitchFamily="2" charset="-122"/>
              <a:cs typeface="+mj-cs"/>
            </a:endParaRPr>
          </a:p>
        </p:txBody>
      </p:sp>
    </p:spTree>
    <p:custDataLst>
      <p:tags r:id="rId1"/>
    </p:custDataLst>
  </p:cSld>
  <p:clrMapOvr>
    <a:masterClrMapping/>
  </p:clrMapOvr>
  <p:transition>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内容占位符 2"/>
          <p:cNvSpPr>
            <a:spLocks noGrp="1"/>
          </p:cNvSpPr>
          <p:nvPr>
            <p:ph idx="4294967295"/>
          </p:nvPr>
        </p:nvSpPr>
        <p:spPr>
          <a:xfrm>
            <a:off x="571500" y="2643188"/>
            <a:ext cx="8858250" cy="1500187"/>
          </a:xfrm>
        </p:spPr>
        <p:txBody>
          <a:bodyPr wrap="square" lIns="91440" tIns="45720" rIns="91440" bIns="45720" anchor="t"/>
          <a:lstStyle/>
          <a:p>
            <a:pPr marL="514350" lvl="0" indent="-514350">
              <a:lnSpc>
                <a:spcPct val="90000"/>
              </a:lnSpc>
              <a:spcBef>
                <a:spcPct val="0"/>
              </a:spcBef>
              <a:buNone/>
            </a:pPr>
            <a:r>
              <a:rPr lang="zh-CN" altLang="en-US" sz="4800" b="0" dirty="0">
                <a:latin typeface="华文行楷" panose="02010800040101010101" pitchFamily="2" charset="-122"/>
                <a:ea typeface="华文行楷" panose="02010800040101010101" pitchFamily="2" charset="-122"/>
                <a:sym typeface="Arial" panose="020B0604020202020204" pitchFamily="34" charset="0"/>
              </a:rPr>
              <a:t>第二章    护士个人端功能介绍</a:t>
            </a:r>
            <a:endParaRPr lang="en-US" altLang="zh-CN" sz="4800" b="0" dirty="0">
              <a:latin typeface="华文行楷" panose="02010800040101010101" pitchFamily="2" charset="-122"/>
              <a:ea typeface="华文行楷" panose="02010800040101010101" pitchFamily="2" charset="-122"/>
              <a:sym typeface="Arial" panose="020B0604020202020204" pitchFamily="34" charset="0"/>
            </a:endParaRPr>
          </a:p>
        </p:txBody>
      </p:sp>
    </p:spTree>
  </p:cSld>
  <p:clrMapOvr>
    <a:masterClrMapping/>
  </p:clrMapOvr>
  <p:transition>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内容占位符 2"/>
          <p:cNvSpPr>
            <a:spLocks noGrp="1"/>
          </p:cNvSpPr>
          <p:nvPr>
            <p:ph type="body"/>
          </p:nvPr>
        </p:nvSpPr>
        <p:spPr>
          <a:xfrm>
            <a:off x="1371600" y="1500188"/>
            <a:ext cx="7772400" cy="3429000"/>
          </a:xfrm>
        </p:spPr>
        <p:txBody>
          <a:bodyPr wrap="square" lIns="91440" tIns="45720" rIns="91440" bIns="45720" anchor="t"/>
          <a:lstStyle/>
          <a:p>
            <a:pPr lvl="0" indent="-342900">
              <a:lnSpc>
                <a:spcPct val="150000"/>
              </a:lnSpc>
              <a:buNone/>
            </a:pPr>
            <a:r>
              <a:rPr lang="en-US" altLang="zh-CN" sz="3600" b="0" dirty="0">
                <a:latin typeface="微软雅黑" panose="020B0503020204020204" pitchFamily="34" charset="-122"/>
                <a:ea typeface="微软雅黑" panose="020B0503020204020204" pitchFamily="34" charset="-122"/>
              </a:rPr>
              <a:t>1</a:t>
            </a:r>
            <a:r>
              <a:rPr lang="zh-CN" altLang="en-US" sz="3600" b="0" dirty="0">
                <a:latin typeface="微软雅黑" panose="020B0503020204020204" pitchFamily="34" charset="-122"/>
                <a:ea typeface="微软雅黑" panose="020B0503020204020204" pitchFamily="34" charset="-122"/>
              </a:rPr>
              <a:t>、护士如何进行</a:t>
            </a:r>
            <a:r>
              <a:rPr lang="zh-CN" altLang="en-US" sz="3600" b="0" dirty="0" smtClean="0">
                <a:latin typeface="微软雅黑" panose="020B0503020204020204" pitchFamily="34" charset="-122"/>
                <a:ea typeface="微软雅黑" panose="020B0503020204020204" pitchFamily="34" charset="-122"/>
              </a:rPr>
              <a:t>电子化注册</a:t>
            </a:r>
            <a:r>
              <a:rPr lang="zh-CN" altLang="en-US" sz="3600" b="0" dirty="0">
                <a:latin typeface="微软雅黑" panose="020B0503020204020204" pitchFamily="34" charset="-122"/>
                <a:ea typeface="微软雅黑" panose="020B0503020204020204" pitchFamily="34" charset="-122"/>
              </a:rPr>
              <a:t>？</a:t>
            </a:r>
            <a:endParaRPr lang="en-US" altLang="zh-CN" sz="3600" b="0" dirty="0">
              <a:latin typeface="微软雅黑" panose="020B0503020204020204" pitchFamily="34" charset="-122"/>
              <a:ea typeface="微软雅黑" panose="020B0503020204020204" pitchFamily="34" charset="-122"/>
            </a:endParaRPr>
          </a:p>
          <a:p>
            <a:pPr lvl="0" indent="-342900">
              <a:lnSpc>
                <a:spcPct val="150000"/>
              </a:lnSpc>
              <a:buNone/>
            </a:pPr>
            <a:r>
              <a:rPr lang="en-US" altLang="zh-CN" sz="3600" b="0" dirty="0">
                <a:latin typeface="微软雅黑" panose="020B0503020204020204" pitchFamily="34" charset="-122"/>
                <a:ea typeface="微软雅黑" panose="020B0503020204020204" pitchFamily="34" charset="-122"/>
              </a:rPr>
              <a:t>2</a:t>
            </a:r>
            <a:r>
              <a:rPr lang="zh-CN" altLang="en-US" sz="3600" b="0" dirty="0">
                <a:latin typeface="微软雅黑" panose="020B0503020204020204" pitchFamily="34" charset="-122"/>
                <a:ea typeface="微软雅黑" panose="020B0503020204020204" pitchFamily="34" charset="-122"/>
              </a:rPr>
              <a:t>、护士注册成功后可以做什么？</a:t>
            </a:r>
            <a:endParaRPr lang="en-US" altLang="zh-CN" sz="3600" b="0" dirty="0">
              <a:latin typeface="微软雅黑" panose="020B0503020204020204" pitchFamily="34" charset="-122"/>
              <a:ea typeface="微软雅黑" panose="020B0503020204020204" pitchFamily="34" charset="-122"/>
            </a:endParaRPr>
          </a:p>
          <a:p>
            <a:pPr lvl="0" indent="-342900">
              <a:lnSpc>
                <a:spcPct val="150000"/>
              </a:lnSpc>
              <a:buNone/>
            </a:pPr>
            <a:endParaRPr lang="zh-CN" altLang="en-US" sz="3600" b="0" dirty="0">
              <a:latin typeface="微软雅黑" panose="020B0503020204020204" pitchFamily="34" charset="-122"/>
              <a:ea typeface="微软雅黑" panose="020B0503020204020204" pitchFamily="34" charset="-122"/>
            </a:endParaRPr>
          </a:p>
        </p:txBody>
      </p:sp>
    </p:spTree>
  </p:cSld>
  <p:clrMapOvr>
    <a:masterClrMapping/>
  </p:clrMapOvr>
  <p:transition>
    <p:cover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5、12、14、15、16、18、25"/>
  <p:tag name="KSO_WM_TEMPLATE_CATEGORY" val="custom"/>
  <p:tag name="KSO_WM_TEMPLATE_INDEX" val="114"/>
  <p:tag name="KSO_WM_SLIDE_ID" val="custom158_1"/>
  <p:tag name="KSO_WM_SLIDE_INDEX" val="1"/>
  <p:tag name="KSO_WM_SLIDE_ITEM_CNT" val="2"/>
  <p:tag name="KSO_WM_SLIDE_LAYOUT" val="a_b"/>
  <p:tag name="KSO_WM_SLIDE_LAYOUT_CNT" val="1_1"/>
  <p:tag name="KSO_WM_SLIDE_TYPE" val="title"/>
  <p:tag name="KSO_WM_BEAUTIFY_FLAG" val="#wm#"/>
  <p:tag name="KSO_WM_TAG_VERSION" val="1.0"/>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14"/>
</p:tagLst>
</file>

<file path=ppt/theme/theme1.xml><?xml version="1.0" encoding="utf-8"?>
<a:theme xmlns:a="http://schemas.openxmlformats.org/drawingml/2006/main" name="演示设计">
  <a:themeElements>
    <a:clrScheme name="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rtlCol="0"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1" i="0" u="none" strike="noStrike" cap="none" normalizeH="0" baseline="0" dirty="0" smtClean="0">
            <a:ln>
              <a:noFill/>
            </a:ln>
            <a:solidFill>
              <a:srgbClr val="FFFFFF"/>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演示设计 1">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EAEBBB"/>
        </a:folHlink>
      </a:clrScheme>
      <a:clrMap bg1="lt1" tx1="dk1" bg2="lt2" tx2="dk2" accent1="accent1" accent2="accent2" accent3="accent3" accent4="accent4" accent5="accent5" accent6="accent6" hlink="hlink" folHlink="folHlink"/>
    </a:extraClrScheme>
    <a:extraClrScheme>
      <a:clrScheme name="演示设计 2">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7575"/>
        </a:folHlink>
      </a:clrScheme>
      <a:clrMap bg1="lt1" tx1="dk1" bg2="lt2" tx2="dk2" accent1="accent1" accent2="accent2" accent3="accent3" accent4="accent4" accent5="accent5" accent6="accent6" hlink="hlink" folHlink="folHlink"/>
    </a:extraClrScheme>
    <a:extraClrScheme>
      <a:clrScheme name="演示设计 3">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D99FD5"/>
        </a:folHlink>
      </a:clrScheme>
      <a:clrMap bg1="lt1" tx1="dk1" bg2="lt2" tx2="dk2" accent1="accent1" accent2="accent2" accent3="accent3" accent4="accent4" accent5="accent5" accent6="accent6" hlink="hlink" folHlink="folHlink"/>
    </a:extraClrScheme>
    <a:extraClrScheme>
      <a:clrScheme name="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
      <a:clrScheme name="演示设计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
      <a:clrScheme name="演示设计 6">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
      <a:clrScheme name="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ADE97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主题2">
  <a:themeElements>
    <a:clrScheme name="6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6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6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6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6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6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6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6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6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6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6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6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主题2">
  <a:themeElements>
    <a:clrScheme name="7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7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7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7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7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7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7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7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7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7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7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7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8_主题2">
  <a:themeElements>
    <a:clrScheme name="8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8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8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8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8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8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8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8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8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8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8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8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9_主题2">
  <a:themeElements>
    <a:clrScheme name="9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9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9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9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9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9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9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9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9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9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9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9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0_主题2">
  <a:themeElements>
    <a:clrScheme name="10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10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10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10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0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0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0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10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0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0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0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0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1_主题2">
  <a:themeElements>
    <a:clrScheme name="11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11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11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11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1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1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1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11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1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1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1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1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_演示设计">
  <a:themeElements>
    <a:clrScheme name="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演示设计 1">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EAEBBB"/>
        </a:folHlink>
      </a:clrScheme>
      <a:clrMap bg1="lt1" tx1="dk1" bg2="lt2" tx2="dk2" accent1="accent1" accent2="accent2" accent3="accent3" accent4="accent4" accent5="accent5" accent6="accent6" hlink="hlink" folHlink="folHlink"/>
    </a:extraClrScheme>
    <a:extraClrScheme>
      <a:clrScheme name="演示设计 2">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7575"/>
        </a:folHlink>
      </a:clrScheme>
      <a:clrMap bg1="lt1" tx1="dk1" bg2="lt2" tx2="dk2" accent1="accent1" accent2="accent2" accent3="accent3" accent4="accent4" accent5="accent5" accent6="accent6" hlink="hlink" folHlink="folHlink"/>
    </a:extraClrScheme>
    <a:extraClrScheme>
      <a:clrScheme name="演示设计 3">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D99FD5"/>
        </a:folHlink>
      </a:clrScheme>
      <a:clrMap bg1="lt1" tx1="dk1" bg2="lt2" tx2="dk2" accent1="accent1" accent2="accent2" accent3="accent3" accent4="accent4" accent5="accent5" accent6="accent6" hlink="hlink" folHlink="folHlink"/>
    </a:extraClrScheme>
    <a:extraClrScheme>
      <a:clrScheme name="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
      <a:clrScheme name="演示设计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
      <a:clrScheme name="演示设计 6">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
      <a:clrScheme name="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ADE97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演示设计1">
  <a:themeElements>
    <a:clrScheme name="演示设计1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1">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演示设计1 1">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EAEBBB"/>
        </a:folHlink>
      </a:clrScheme>
      <a:clrMap bg1="lt1" tx1="dk1" bg2="lt2" tx2="dk2" accent1="accent1" accent2="accent2" accent3="accent3" accent4="accent4" accent5="accent5" accent6="accent6" hlink="hlink" folHlink="folHlink"/>
    </a:extraClrScheme>
    <a:extraClrScheme>
      <a:clrScheme name="演示设计1 2">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7575"/>
        </a:folHlink>
      </a:clrScheme>
      <a:clrMap bg1="lt1" tx1="dk1" bg2="lt2" tx2="dk2" accent1="accent1" accent2="accent2" accent3="accent3" accent4="accent4" accent5="accent5" accent6="accent6" hlink="hlink" folHlink="folHlink"/>
    </a:extraClrScheme>
    <a:extraClrScheme>
      <a:clrScheme name="演示设计1 3">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D99FD5"/>
        </a:folHlink>
      </a:clrScheme>
      <a:clrMap bg1="lt1" tx1="dk1" bg2="lt2" tx2="dk2" accent1="accent1" accent2="accent2" accent3="accent3" accent4="accent4" accent5="accent5" accent6="accent6" hlink="hlink" folHlink="folHlink"/>
    </a:extraClrScheme>
    <a:extraClrScheme>
      <a:clrScheme name="演示设计1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
      <a:clrScheme name="演示设计1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
      <a:clrScheme name="演示设计1 6">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
      <a:clrScheme name="演示设计1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演示设计1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ADE97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主题2">
  <a:themeElements>
    <a:clrScheme name="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演示设计">
  <a:themeElements>
    <a:clrScheme name="1_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1_演示设计">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1_演示设计 1">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EAEBBB"/>
        </a:folHlink>
      </a:clrScheme>
      <a:clrMap bg1="lt1" tx1="dk1" bg2="lt2" tx2="dk2" accent1="accent1" accent2="accent2" accent3="accent3" accent4="accent4" accent5="accent5" accent6="accent6" hlink="hlink" folHlink="folHlink"/>
    </a:extraClrScheme>
    <a:extraClrScheme>
      <a:clrScheme name="1_演示设计 2">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7575"/>
        </a:folHlink>
      </a:clrScheme>
      <a:clrMap bg1="lt1" tx1="dk1" bg2="lt2" tx2="dk2" accent1="accent1" accent2="accent2" accent3="accent3" accent4="accent4" accent5="accent5" accent6="accent6" hlink="hlink" folHlink="folHlink"/>
    </a:extraClrScheme>
    <a:extraClrScheme>
      <a:clrScheme name="1_演示设计 3">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D99FD5"/>
        </a:folHlink>
      </a:clrScheme>
      <a:clrMap bg1="lt1" tx1="dk1" bg2="lt2" tx2="dk2" accent1="accent1" accent2="accent2" accent3="accent3" accent4="accent4" accent5="accent5" accent6="accent6" hlink="hlink" folHlink="folHlink"/>
    </a:extraClrScheme>
    <a:extraClrScheme>
      <a:clrScheme name="1_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
      <a:clrScheme name="1_演示设计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
      <a:clrScheme name="1_演示设计 6">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
      <a:clrScheme name="1_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1_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ADE97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主题2">
  <a:themeElements>
    <a:clrScheme name="1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1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1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1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1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1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1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主题2">
  <a:themeElements>
    <a:clrScheme name="2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2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2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2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2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2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2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2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2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2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2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2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主题2">
  <a:themeElements>
    <a:clrScheme name="3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3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3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3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3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3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3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3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3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3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3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3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主题2">
  <a:themeElements>
    <a:clrScheme name="4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4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4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4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4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4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4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4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4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4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4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4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主题2">
  <a:themeElements>
    <a:clrScheme name="5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fontScheme name="5_主题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rgbClr val="CCFFCC"/>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5_主题2 1">
        <a:dk1>
          <a:srgbClr val="000000"/>
        </a:dk1>
        <a:lt1>
          <a:srgbClr val="FFFFFF"/>
        </a:lt1>
        <a:dk2>
          <a:srgbClr val="004074"/>
        </a:dk2>
        <a:lt2>
          <a:srgbClr val="737373"/>
        </a:lt2>
        <a:accent1>
          <a:srgbClr val="2A79D0"/>
        </a:accent1>
        <a:accent2>
          <a:srgbClr val="919191"/>
        </a:accent2>
        <a:accent3>
          <a:srgbClr val="FFFFFF"/>
        </a:accent3>
        <a:accent4>
          <a:srgbClr val="000000"/>
        </a:accent4>
        <a:accent5>
          <a:srgbClr val="ACBEE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5_主题2 2">
        <a:dk1>
          <a:srgbClr val="000000"/>
        </a:dk1>
        <a:lt1>
          <a:srgbClr val="FFFFFF"/>
        </a:lt1>
        <a:dk2>
          <a:srgbClr val="38520E"/>
        </a:dk2>
        <a:lt2>
          <a:srgbClr val="737373"/>
        </a:lt2>
        <a:accent1>
          <a:srgbClr val="6B9B1A"/>
        </a:accent1>
        <a:accent2>
          <a:srgbClr val="919191"/>
        </a:accent2>
        <a:accent3>
          <a:srgbClr val="FFFFFF"/>
        </a:accent3>
        <a:accent4>
          <a:srgbClr val="000000"/>
        </a:accent4>
        <a:accent5>
          <a:srgbClr val="BACBAB"/>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5_主题2 3">
        <a:dk1>
          <a:srgbClr val="000000"/>
        </a:dk1>
        <a:lt1>
          <a:srgbClr val="FFFFFF"/>
        </a:lt1>
        <a:dk2>
          <a:srgbClr val="E24203"/>
        </a:dk2>
        <a:lt2>
          <a:srgbClr val="737373"/>
        </a:lt2>
        <a:accent1>
          <a:srgbClr val="FEA501"/>
        </a:accent1>
        <a:accent2>
          <a:srgbClr val="919191"/>
        </a:accent2>
        <a:accent3>
          <a:srgbClr val="FFFFFF"/>
        </a:accent3>
        <a:accent4>
          <a:srgbClr val="000000"/>
        </a:accent4>
        <a:accent5>
          <a:srgbClr val="FECFAA"/>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5_主题2 4">
        <a:dk1>
          <a:srgbClr val="000000"/>
        </a:dk1>
        <a:lt1>
          <a:srgbClr val="FFFFFF"/>
        </a:lt1>
        <a:dk2>
          <a:srgbClr val="A80404"/>
        </a:dk2>
        <a:lt2>
          <a:srgbClr val="737373"/>
        </a:lt2>
        <a:accent1>
          <a:srgbClr val="D03737"/>
        </a:accent1>
        <a:accent2>
          <a:srgbClr val="919191"/>
        </a:accent2>
        <a:accent3>
          <a:srgbClr val="FFFFFF"/>
        </a:accent3>
        <a:accent4>
          <a:srgbClr val="000000"/>
        </a:accent4>
        <a:accent5>
          <a:srgbClr val="E4AEAE"/>
        </a:accent5>
        <a:accent6>
          <a:srgbClr val="838383"/>
        </a:accent6>
        <a:hlink>
          <a:srgbClr val="AEAEAE"/>
        </a:hlink>
        <a:folHlink>
          <a:srgbClr val="C9C9C9"/>
        </a:folHlink>
      </a:clrScheme>
      <a:clrMap bg1="lt1" tx1="dk1" bg2="lt2" tx2="dk2" accent1="accent1" accent2="accent2" accent3="accent3" accent4="accent4" accent5="accent5" accent6="accent6" hlink="hlink" folHlink="folHlink"/>
    </a:extraClrScheme>
    <a:extraClrScheme>
      <a:clrScheme name="5_主题2 5">
        <a:dk1>
          <a:srgbClr val="000000"/>
        </a:dk1>
        <a:lt1>
          <a:srgbClr val="FFFFFF"/>
        </a:lt1>
        <a:dk2>
          <a:srgbClr val="5F4B3B"/>
        </a:dk2>
        <a:lt2>
          <a:srgbClr val="737373"/>
        </a:lt2>
        <a:accent1>
          <a:srgbClr val="C8A058"/>
        </a:accent1>
        <a:accent2>
          <a:srgbClr val="919191"/>
        </a:accent2>
        <a:accent3>
          <a:srgbClr val="FFFFFF"/>
        </a:accent3>
        <a:accent4>
          <a:srgbClr val="000000"/>
        </a:accent4>
        <a:accent5>
          <a:srgbClr val="E0CDB4"/>
        </a:accent5>
        <a:accent6>
          <a:srgbClr val="838383"/>
        </a:accent6>
        <a:hlink>
          <a:srgbClr val="AEAFAE"/>
        </a:hlink>
        <a:folHlink>
          <a:srgbClr val="C9C9C9"/>
        </a:folHlink>
      </a:clrScheme>
      <a:clrMap bg1="lt1" tx1="dk1" bg2="lt2" tx2="dk2" accent1="accent1" accent2="accent2" accent3="accent3" accent4="accent4" accent5="accent5" accent6="accent6" hlink="hlink" folHlink="folHlink"/>
    </a:extraClrScheme>
    <a:extraClrScheme>
      <a:clrScheme name="5_主题2 6">
        <a:dk1>
          <a:srgbClr val="737373"/>
        </a:dk1>
        <a:lt1>
          <a:srgbClr val="FFFFFF"/>
        </a:lt1>
        <a:dk2>
          <a:srgbClr val="000000"/>
        </a:dk2>
        <a:lt2>
          <a:srgbClr val="004074"/>
        </a:lt2>
        <a:accent1>
          <a:srgbClr val="2A79D0"/>
        </a:accent1>
        <a:accent2>
          <a:srgbClr val="919191"/>
        </a:accent2>
        <a:accent3>
          <a:srgbClr val="AAAAAA"/>
        </a:accent3>
        <a:accent4>
          <a:srgbClr val="DADADA"/>
        </a:accent4>
        <a:accent5>
          <a:srgbClr val="ACBEE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5_主题2 7">
        <a:dk1>
          <a:srgbClr val="737373"/>
        </a:dk1>
        <a:lt1>
          <a:srgbClr val="FFFFFF"/>
        </a:lt1>
        <a:dk2>
          <a:srgbClr val="000000"/>
        </a:dk2>
        <a:lt2>
          <a:srgbClr val="38520E"/>
        </a:lt2>
        <a:accent1>
          <a:srgbClr val="6B9B1A"/>
        </a:accent1>
        <a:accent2>
          <a:srgbClr val="919191"/>
        </a:accent2>
        <a:accent3>
          <a:srgbClr val="AAAAAA"/>
        </a:accent3>
        <a:accent4>
          <a:srgbClr val="DADADA"/>
        </a:accent4>
        <a:accent5>
          <a:srgbClr val="BACBAB"/>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5_主题2 8">
        <a:dk1>
          <a:srgbClr val="737373"/>
        </a:dk1>
        <a:lt1>
          <a:srgbClr val="FFFFFF"/>
        </a:lt1>
        <a:dk2>
          <a:srgbClr val="000000"/>
        </a:dk2>
        <a:lt2>
          <a:srgbClr val="E24203"/>
        </a:lt2>
        <a:accent1>
          <a:srgbClr val="FEA501"/>
        </a:accent1>
        <a:accent2>
          <a:srgbClr val="919191"/>
        </a:accent2>
        <a:accent3>
          <a:srgbClr val="AAAAAA"/>
        </a:accent3>
        <a:accent4>
          <a:srgbClr val="DADADA"/>
        </a:accent4>
        <a:accent5>
          <a:srgbClr val="FECFAA"/>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5_主题2 9">
        <a:dk1>
          <a:srgbClr val="737373"/>
        </a:dk1>
        <a:lt1>
          <a:srgbClr val="FFFFFF"/>
        </a:lt1>
        <a:dk2>
          <a:srgbClr val="000000"/>
        </a:dk2>
        <a:lt2>
          <a:srgbClr val="A80404"/>
        </a:lt2>
        <a:accent1>
          <a:srgbClr val="D03737"/>
        </a:accent1>
        <a:accent2>
          <a:srgbClr val="919191"/>
        </a:accent2>
        <a:accent3>
          <a:srgbClr val="AAAAAA"/>
        </a:accent3>
        <a:accent4>
          <a:srgbClr val="DADADA"/>
        </a:accent4>
        <a:accent5>
          <a:srgbClr val="E4AEAE"/>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
      <a:clrScheme name="5_主题2 10">
        <a:dk1>
          <a:srgbClr val="737373"/>
        </a:dk1>
        <a:lt1>
          <a:srgbClr val="FFFFFF"/>
        </a:lt1>
        <a:dk2>
          <a:srgbClr val="000000"/>
        </a:dk2>
        <a:lt2>
          <a:srgbClr val="5F4B3B"/>
        </a:lt2>
        <a:accent1>
          <a:srgbClr val="C8A058"/>
        </a:accent1>
        <a:accent2>
          <a:srgbClr val="919191"/>
        </a:accent2>
        <a:accent3>
          <a:srgbClr val="AAAAAA"/>
        </a:accent3>
        <a:accent4>
          <a:srgbClr val="DADADA"/>
        </a:accent4>
        <a:accent5>
          <a:srgbClr val="E0CDB4"/>
        </a:accent5>
        <a:accent6>
          <a:srgbClr val="838383"/>
        </a:accent6>
        <a:hlink>
          <a:srgbClr val="AEAEAE"/>
        </a:hlink>
        <a:folHlink>
          <a:srgbClr val="C9C9C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1786</Words>
  <Application>Microsoft Office PowerPoint</Application>
  <PresentationFormat>全屏显示(4:3)</PresentationFormat>
  <Paragraphs>225</Paragraphs>
  <Slides>73</Slides>
  <Notes>2</Notes>
  <HiddenSlides>0</HiddenSlides>
  <MMClips>0</MMClips>
  <ScaleCrop>false</ScaleCrop>
  <HeadingPairs>
    <vt:vector size="6" baseType="variant">
      <vt:variant>
        <vt:lpstr>已用的字体</vt:lpstr>
      </vt:variant>
      <vt:variant>
        <vt:i4>9</vt:i4>
      </vt:variant>
      <vt:variant>
        <vt:lpstr>主题</vt:lpstr>
      </vt:variant>
      <vt:variant>
        <vt:i4>16</vt:i4>
      </vt:variant>
      <vt:variant>
        <vt:lpstr>幻灯片标题</vt:lpstr>
      </vt:variant>
      <vt:variant>
        <vt:i4>73</vt:i4>
      </vt:variant>
    </vt:vector>
  </HeadingPairs>
  <TitlesOfParts>
    <vt:vector size="98" baseType="lpstr">
      <vt:lpstr>MS UI Gothic</vt:lpstr>
      <vt:lpstr>黑体</vt:lpstr>
      <vt:lpstr>华文行楷</vt:lpstr>
      <vt:lpstr>华文细黑</vt:lpstr>
      <vt:lpstr>宋体</vt:lpstr>
      <vt:lpstr>微软雅黑</vt:lpstr>
      <vt:lpstr>Arial</vt:lpstr>
      <vt:lpstr>Calibri</vt:lpstr>
      <vt:lpstr>Wingdings</vt:lpstr>
      <vt:lpstr>演示设计</vt:lpstr>
      <vt:lpstr>演示设计1</vt:lpstr>
      <vt:lpstr>主题2</vt:lpstr>
      <vt:lpstr>1_演示设计</vt:lpstr>
      <vt:lpstr>1_主题2</vt:lpstr>
      <vt:lpstr>2_主题2</vt:lpstr>
      <vt:lpstr>3_主题2</vt:lpstr>
      <vt:lpstr>4_主题2</vt:lpstr>
      <vt:lpstr>5_主题2</vt:lpstr>
      <vt:lpstr>6_主题2</vt:lpstr>
      <vt:lpstr>7_主题2</vt:lpstr>
      <vt:lpstr>8_主题2</vt:lpstr>
      <vt:lpstr>9_主题2</vt:lpstr>
      <vt:lpstr>10_主题2</vt:lpstr>
      <vt:lpstr>11_主题2</vt:lpstr>
      <vt:lpstr>2_演示设计</vt:lpstr>
      <vt:lpstr>PowerPoint 演示文稿</vt:lpstr>
      <vt:lpstr>PowerPoint 演示文稿</vt:lpstr>
      <vt:lpstr>PowerPoint 演示文稿</vt:lpstr>
      <vt:lpstr>PowerPoint 演示文稿</vt:lpstr>
      <vt:lpstr>            1.电子化注册的意义</vt:lpstr>
      <vt:lpstr>PowerPoint 演示文稿</vt:lpstr>
      <vt:lpstr>3.登录的网址</vt:lpstr>
      <vt:lpstr>PowerPoint 演示文稿</vt:lpstr>
      <vt:lpstr>PowerPoint 演示文稿</vt:lpstr>
      <vt:lpstr>1.护士如何进行电子化注册？ </vt:lpstr>
      <vt:lpstr>1.1 登录护士电子化注册系统</vt:lpstr>
      <vt:lpstr>1.1 登录护士电子化注册系统</vt:lpstr>
      <vt:lpstr>1.2 护士注册账户并登录</vt:lpstr>
      <vt:lpstr>PowerPoint 演示文稿</vt:lpstr>
      <vt:lpstr>PowerPoint 演示文稿</vt:lpstr>
      <vt:lpstr>PowerPoint 演示文稿</vt:lpstr>
      <vt:lpstr>PowerPoint 演示文稿</vt:lpstr>
      <vt:lpstr>PowerPoint 演示文稿</vt:lpstr>
      <vt:lpstr>PowerPoint 演示文稿</vt:lpstr>
      <vt:lpstr>2.护士注册成功后可以做什么？ </vt:lpstr>
      <vt:lpstr>2.1 查看护士个人的基本信息</vt:lpstr>
      <vt:lpstr>2.2 修改安全设置 </vt:lpstr>
      <vt:lpstr> 2.3 修改执业注册信息中的相关内容</vt:lpstr>
      <vt:lpstr>  2.3.1 个人信息修改</vt:lpstr>
      <vt:lpstr>2.3.2 个人相片更新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医疗机构主要做什么</vt:lpstr>
      <vt:lpstr>1.领取医疗机构用户名和密码</vt:lpstr>
      <vt:lpstr>2.医疗机构端软件下载安装及登录</vt:lpstr>
      <vt:lpstr>2.1 软件下载及安装</vt:lpstr>
      <vt:lpstr>PowerPoint 演示文稿</vt:lpstr>
      <vt:lpstr>PowerPoint 演示文稿</vt:lpstr>
      <vt:lpstr>2.2 登录医疗机构系统</vt:lpstr>
      <vt:lpstr>2.3 系统主页</vt:lpstr>
      <vt:lpstr>3.设置本院护士审批机关</vt:lpstr>
      <vt:lpstr>4.维护院内科室信息 </vt:lpstr>
      <vt:lpstr>4.1.设置护士院内科室</vt:lpstr>
      <vt:lpstr>4.2.批量设置护士院内科室</vt:lpstr>
      <vt:lpstr>5.为本院护士生成账户激活码 </vt:lpstr>
      <vt:lpstr>5.1.撤销护士账户</vt:lpstr>
      <vt:lpstr>6.核对本院护士信息</vt:lpstr>
      <vt:lpstr>6.1 本院护士信息 </vt:lpstr>
      <vt:lpstr>6.2 护士执业信息验证</vt:lpstr>
      <vt:lpstr>6.3本院待延续注册护士信息</vt:lpstr>
      <vt:lpstr>6.4本院过期未延续注册护士信息</vt:lpstr>
      <vt:lpstr>7.审核本院护士申请修改的信息</vt:lpstr>
      <vt:lpstr>PowerPoint 演示文稿</vt:lpstr>
      <vt:lpstr>8.办理本院护士申请的业务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民科医疗微服务</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北京医师联网注册系统升级改造 初步方案</dc:title>
  <dc:creator>admin</dc:creator>
  <cp:lastModifiedBy>chenliang</cp:lastModifiedBy>
  <cp:revision>1685</cp:revision>
  <dcterms:created xsi:type="dcterms:W3CDTF">2008-05-06T01:42:00Z</dcterms:created>
  <dcterms:modified xsi:type="dcterms:W3CDTF">2017-11-16T04:09:35Z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