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0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73D83-C5F6-4E50-8B24-4B5C3D9EBF61}" type="datetimeFigureOut">
              <a:rPr lang="zh-CN" altLang="en-US" smtClean="0"/>
              <a:pPr/>
              <a:t>2020/5/29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DC276-6289-401A-BBA9-CC08138DC9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307957"/>
              </p:ext>
            </p:extLst>
          </p:nvPr>
        </p:nvGraphicFramePr>
        <p:xfrm>
          <a:off x="124421" y="266643"/>
          <a:ext cx="4591595" cy="634289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92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7420014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893280495"/>
                    </a:ext>
                  </a:extLst>
                </a:gridCol>
                <a:gridCol w="773028">
                  <a:extLst>
                    <a:ext uri="{9D8B030D-6E8A-4147-A177-3AD203B41FA5}">
                      <a16:colId xmlns:a16="http://schemas.microsoft.com/office/drawing/2014/main" val="2260445192"/>
                    </a:ext>
                  </a:extLst>
                </a:gridCol>
                <a:gridCol w="15143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3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考生姓名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1" dirty="0">
                        <a:solidFill>
                          <a:srgbClr val="00B05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性  别</a:t>
                      </a:r>
                      <a:endParaRPr lang="zh-CN" altLang="en-US" sz="18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zh-CN" altLang="en-US" sz="18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电子照片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91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政治面貌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kern="12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  龄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0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英语水平</a:t>
                      </a:r>
                      <a:endParaRPr lang="en-US" altLang="zh-CN" sz="12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考试类别：成绩</a:t>
                      </a:r>
                      <a:endParaRPr lang="en-US" altLang="zh-CN" sz="1200" b="1" kern="1200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（</a:t>
                      </a:r>
                      <a:r>
                        <a:rPr lang="en-US" altLang="zh-CN" sz="12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CET4/6</a:t>
                      </a:r>
                      <a:r>
                        <a:rPr lang="zh-CN" altLang="en-US" sz="12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、雅思或托福）</a:t>
                      </a:r>
                      <a:endParaRPr lang="en-US" altLang="zh-CN" sz="12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800" b="1" kern="1200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40193" marR="40193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27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生源</a:t>
                      </a:r>
                      <a:endParaRPr lang="en-US" altLang="zh-CN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所在地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高考报名时户籍所在地</a:t>
                      </a:r>
                      <a:endParaRPr lang="en-US" altLang="zh-CN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省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市（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市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区）</a:t>
                      </a:r>
                      <a:endParaRPr lang="zh-CN" altLang="en-US" dirty="0"/>
                    </a:p>
                  </a:txBody>
                  <a:tcPr marL="40193" marR="4019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marL="40193" marR="40193" marT="0" marB="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9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报考导师</a:t>
                      </a:r>
                    </a:p>
                  </a:txBody>
                  <a:tcPr marL="40193" marR="40193" marT="0" marB="0" anchor="ctr"/>
                </a:tc>
                <a:tc gridSpan="4">
                  <a:txBody>
                    <a:bodyPr/>
                    <a:lstStyle/>
                    <a:p>
                      <a:pPr algn="ctr"/>
                      <a:endParaRPr lang="zh-CN" altLang="en-US" sz="12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112896"/>
                  </a:ext>
                </a:extLst>
              </a:tr>
              <a:tr h="5777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毕业学校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 gridSpan="4">
                  <a:txBody>
                    <a:bodyPr/>
                    <a:lstStyle/>
                    <a:p>
                      <a:pPr algn="ctr"/>
                      <a:endParaRPr lang="zh-CN" altLang="en-US" sz="12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99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硕士论文题目</a:t>
                      </a:r>
                    </a:p>
                  </a:txBody>
                  <a:tcPr marL="40193" marR="40193" marT="0" marB="0" anchor="ctr"/>
                </a:tc>
                <a:tc gridSpan="4">
                  <a:txBody>
                    <a:bodyPr/>
                    <a:lstStyle/>
                    <a:p>
                      <a:pPr algn="ctr"/>
                      <a:endParaRPr lang="zh-CN" altLang="en-US" sz="1200" b="1" kern="1200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14351"/>
                  </a:ext>
                </a:extLst>
              </a:tr>
              <a:tr h="64993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特  长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 gridSpan="4"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331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个人简历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 gridSpan="4">
                  <a:txBody>
                    <a:bodyPr/>
                    <a:lstStyle/>
                    <a:p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20XX.XX-20XX.XX|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学校</a:t>
                      </a: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/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单位名称</a:t>
                      </a: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|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职务（初中）</a:t>
                      </a:r>
                    </a:p>
                    <a:p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20XX.XX-20XX.XX|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学校</a:t>
                      </a: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/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单位名称</a:t>
                      </a: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|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职务（高中）</a:t>
                      </a:r>
                    </a:p>
                    <a:p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20XX.XX-20XX.XX|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学校</a:t>
                      </a: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/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单位名称</a:t>
                      </a: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|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职务（大学）</a:t>
                      </a:r>
                      <a:endParaRPr lang="en-US" altLang="zh-CN" sz="11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20XX.XX-20XX.XX|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学校</a:t>
                      </a: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/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单位名称</a:t>
                      </a:r>
                      <a:r>
                        <a:rPr lang="en-US" altLang="zh-CN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|</a:t>
                      </a:r>
                      <a:r>
                        <a:rPr lang="zh-CN" altLang="en-US" sz="1100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职务（硕士）</a:t>
                      </a:r>
                      <a:endParaRPr lang="en-US" altLang="zh-CN" sz="1100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862589"/>
                  </a:ext>
                </a:extLst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835034"/>
              </p:ext>
            </p:extLst>
          </p:nvPr>
        </p:nvGraphicFramePr>
        <p:xfrm>
          <a:off x="4860032" y="283932"/>
          <a:ext cx="4104456" cy="632560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948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家庭成员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请填写所有直系成员，填好后删掉此行</a:t>
                      </a:r>
                      <a:endParaRPr lang="en-US" altLang="zh-CN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父亲：姓名</a:t>
                      </a:r>
                      <a:r>
                        <a:rPr lang="en-US" altLang="zh-CN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工作单位</a:t>
                      </a:r>
                      <a:r>
                        <a:rPr lang="en-US" altLang="zh-CN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职务</a:t>
                      </a:r>
                      <a:endParaRPr lang="en-US" altLang="zh-CN" sz="105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母亲：姓名</a:t>
                      </a:r>
                      <a:r>
                        <a:rPr lang="en-US" altLang="zh-CN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工作单位</a:t>
                      </a:r>
                      <a:r>
                        <a:rPr lang="en-US" altLang="zh-CN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职务</a:t>
                      </a:r>
                      <a:endParaRPr lang="en-US" altLang="zh-CN" sz="105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en-US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兄弟姐妹：姓名</a:t>
                      </a:r>
                      <a:r>
                        <a:rPr lang="en-US" altLang="zh-CN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工作、学习单位</a:t>
                      </a:r>
                      <a:r>
                        <a:rPr lang="en-US" altLang="zh-CN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05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职务</a:t>
                      </a:r>
                      <a:endParaRPr lang="en-US" sz="105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449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发表文章</a:t>
                      </a:r>
                      <a:endParaRPr lang="en-US" altLang="zh-CN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情况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《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文章题目</a:t>
                      </a: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》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，全部作者，杂志名称，见刊或接受，</a:t>
                      </a: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IF=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《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文章题目</a:t>
                      </a: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》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，全部作者，杂志名称，见刊或接受，</a:t>
                      </a: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IF=</a:t>
                      </a:r>
                      <a:endParaRPr lang="zh-CN" altLang="en-US" sz="10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《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文章题目</a:t>
                      </a: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》</a:t>
                      </a:r>
                      <a:r>
                        <a:rPr lang="zh-CN" altLang="en-US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，全部作者，杂志名称，见刊或接受，</a:t>
                      </a:r>
                      <a:r>
                        <a:rPr lang="en-US" altLang="zh-CN" sz="10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IF=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1" kern="1200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1" kern="1200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说明：第一作者标注*并加粗，责任作者标注</a:t>
                      </a:r>
                      <a:r>
                        <a:rPr lang="en-US" altLang="zh-CN" sz="10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#</a:t>
                      </a:r>
                      <a:endParaRPr lang="zh-CN" altLang="en-US" sz="1000" b="1" kern="1200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40193" marR="40193" marT="0" marB="0" anchor="ctr"/>
                </a:tc>
                <a:extLst>
                  <a:ext uri="{0D108BD9-81ED-4DB2-BD59-A6C34878D82A}">
                    <a16:rowId xmlns:a16="http://schemas.microsoft.com/office/drawing/2014/main" val="2894354820"/>
                  </a:ext>
                </a:extLst>
              </a:tr>
              <a:tr h="23962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获奖情况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年获得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省大学生英语演讲比赛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奖</a:t>
                      </a:r>
                      <a:endParaRPr lang="en-US" altLang="zh-CN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年获得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大学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等奖学金</a:t>
                      </a:r>
                      <a:endParaRPr lang="en-US" altLang="zh-CN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年获得</a:t>
                      </a:r>
                      <a:r>
                        <a:rPr lang="en-US" altLang="zh-CN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XXXX</a:t>
                      </a:r>
                      <a:r>
                        <a:rPr lang="zh-CN" altLang="en-US" sz="12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奖</a:t>
                      </a:r>
                      <a:endParaRPr lang="en-US" altLang="zh-CN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40193" marR="40193" marT="0" marB="0" anchor="ctr"/>
                </a:tc>
                <a:extLst>
                  <a:ext uri="{0D108BD9-81ED-4DB2-BD59-A6C34878D82A}">
                    <a16:rowId xmlns:a16="http://schemas.microsoft.com/office/drawing/2014/main" val="151471296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263</Words>
  <Application>Microsoft Office PowerPoint</Application>
  <PresentationFormat>全屏显示(4:3)</PresentationFormat>
  <Paragraphs>38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微软雅黑</vt:lpstr>
      <vt:lpstr>Arial</vt:lpstr>
      <vt:lpstr>Calibri</vt:lpstr>
      <vt:lpstr>Office 主题</vt:lpstr>
      <vt:lpstr>PowerPoint 演示文稿</vt:lpstr>
    </vt:vector>
  </TitlesOfParts>
  <Company>Lenovo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Black_code</cp:lastModifiedBy>
  <cp:revision>19</cp:revision>
  <dcterms:created xsi:type="dcterms:W3CDTF">2017-03-16T06:05:58Z</dcterms:created>
  <dcterms:modified xsi:type="dcterms:W3CDTF">2020-05-29T11:00:15Z</dcterms:modified>
</cp:coreProperties>
</file>