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66" r:id="rId1"/>
  </p:sldMasterIdLst>
  <p:sldIdLst>
    <p:sldId id="256" r:id="rId2"/>
    <p:sldId id="257" r:id="rId3"/>
    <p:sldId id="258" r:id="rId4"/>
    <p:sldId id="264" r:id="rId5"/>
    <p:sldId id="263" r:id="rId6"/>
    <p:sldId id="262" r:id="rId7"/>
    <p:sldId id="261" r:id="rId8"/>
    <p:sldId id="260" r:id="rId9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110" d="100"/>
          <a:sy n="110" d="100"/>
        </p:scale>
        <p:origin x="594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821" y="0"/>
            <a:ext cx="2113179" cy="2113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255041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  <a:t>‹#›</a:t>
            </a:fld>
            <a:endParaRPr lang="zh-CN" altLang="en-US"/>
          </a:p>
        </p:txBody>
      </p:sp>
      <p:pic>
        <p:nvPicPr>
          <p:cNvPr id="7" name="图片 6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821" y="0"/>
            <a:ext cx="2113179" cy="2113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3764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" name="图片 9"/>
          <p:cNvPicPr>
            <a:picLocks noChangeAspect="1"/>
          </p:cNvPicPr>
          <p:nvPr userDrawn="1"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821" y="0"/>
            <a:ext cx="2113179" cy="21131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48296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743336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184254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60548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228599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F487CD0B-ADEA-4DB3-9064-2A0BAB9F970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86B5D9D2-15F0-465C-842A-C87D1D1080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9754687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52733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0832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7CD0B-ADEA-4DB3-9064-2A0BAB9F970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B5D9D2-15F0-465C-842A-C87D1D1080AE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18295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F487CD0B-ADEA-4DB3-9064-2A0BAB9F970B}" type="datetimeFigureOut">
              <a:rPr lang="zh-CN" altLang="en-US" smtClean="0"/>
              <a:t>2020/6/11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86B5D9D2-15F0-465C-842A-C87D1D1080AE}" type="slidenum">
              <a:rPr lang="zh-CN" altLang="en-US" smtClean="0"/>
              <a:t>‹#›</a:t>
            </a:fld>
            <a:endParaRPr lang="zh-CN" altLang="en-US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46086084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444137" y="1364985"/>
            <a:ext cx="11365933" cy="2421464"/>
          </a:xfrm>
        </p:spPr>
        <p:txBody>
          <a:bodyPr>
            <a:normAutofit fontScale="90000"/>
          </a:bodyPr>
          <a:lstStyle/>
          <a:p>
            <a:pPr algn="ctr">
              <a:lnSpc>
                <a:spcPct val="150000"/>
              </a:lnSpc>
            </a:pPr>
            <a:r>
              <a:rPr lang="en-US" altLang="zh-CN" dirty="0" smtClean="0">
                <a:latin typeface="Adobe 黑体 Std R" panose="020B0400000000000000" pitchFamily="34" charset="-122"/>
                <a:ea typeface="Adobe 黑体 Std R" panose="020B0400000000000000" pitchFamily="34" charset="-122"/>
              </a:rPr>
              <a:t>    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江西中医药大学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/>
            </a:r>
            <a:b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</a:br>
            <a:r>
              <a:rPr lang="en-US" altLang="zh-CN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2020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年“普通招考”博士</a:t>
            </a:r>
            <a:r>
              <a:rPr lang="zh-CN" altLang="en-US" sz="40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研究生入学考试（</a:t>
            </a:r>
            <a:r>
              <a:rPr lang="zh-CN" altLang="en-US" sz="40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初试）</a:t>
            </a:r>
            <a:endParaRPr lang="zh-CN" altLang="en-US" sz="40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2881095" y="4385732"/>
            <a:ext cx="7197726" cy="1405467"/>
          </a:xfrm>
        </p:spPr>
        <p:txBody>
          <a:bodyPr>
            <a:normAutofit/>
          </a:bodyPr>
          <a:lstStyle/>
          <a:p>
            <a:pPr algn="ctr"/>
            <a:r>
              <a:rPr lang="zh-CN" altLang="en-US" sz="3600" dirty="0" smtClean="0">
                <a:latin typeface="Adobe 黑体 Std R" panose="020B0400000000000000" pitchFamily="34" charset="-122"/>
                <a:ea typeface="Adobe 黑体 Std R" panose="020B0400000000000000" pitchFamily="34" charset="-122"/>
              </a:rPr>
              <a:t>羊驼考务平台操作指南（考生端）</a:t>
            </a:r>
            <a:endParaRPr lang="zh-CN" altLang="en-US" sz="3600" dirty="0">
              <a:latin typeface="Adobe 黑体 Std R" panose="020B0400000000000000" pitchFamily="34" charset="-122"/>
              <a:ea typeface="Adobe 黑体 Std R" panose="020B0400000000000000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78821" y="0"/>
            <a:ext cx="2113179" cy="211317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基本硬件环境要求：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48047" y="2142067"/>
            <a:ext cx="7393576" cy="3649133"/>
          </a:xfrm>
        </p:spPr>
        <p:txBody>
          <a:bodyPr>
            <a:noAutofit/>
          </a:bodyPr>
          <a:lstStyle/>
          <a:p>
            <a:pPr>
              <a:buFont typeface="Wingdings" panose="05000000000000000000" pitchFamily="2" charset="2"/>
              <a:buChar char="u"/>
            </a:pP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考生要准备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台装有微信的手机设备和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台装有钉钉</a:t>
            </a:r>
            <a:r>
              <a:rPr lang="en-US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APP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的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设备（有摄像录音功能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）；</a:t>
            </a:r>
            <a:endParaRPr lang="en-US" altLang="zh-CN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CN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两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台设备</a:t>
            </a:r>
            <a:r>
              <a:rPr lang="zh-CN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均需要固定</a:t>
            </a:r>
            <a:r>
              <a:rPr lang="zh-CN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，确保考试过程中不</a:t>
            </a:r>
            <a:r>
              <a:rPr lang="zh-CN" altLang="zh-CN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晃动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；</a:t>
            </a:r>
            <a:endParaRPr lang="en-US" altLang="zh-CN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主机位”：请竖放，正式开考前，考生应本人正对设备摄像头，面部、上半身及双手在画面中清晰可见。考试过程中，不得佩戴任何型号耳机，不得用头发、饰品等遮盖耳朵及面部等部位，不得配戴帽子、墨镜、口罩等，不得中途离场</a:t>
            </a:r>
            <a:r>
              <a:rPr lang="zh-CN" altLang="en-US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。</a:t>
            </a:r>
            <a:endParaRPr lang="en-US" altLang="zh-CN"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>
              <a:buFont typeface="Wingdings" panose="05000000000000000000" pitchFamily="2" charset="2"/>
              <a:buChar char="u"/>
            </a:pP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“辅机位”：请横放，设备摄像头从考生斜后方</a:t>
            </a:r>
            <a:r>
              <a:rPr lang="en-US" altLang="zh-CN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45</a:t>
            </a:r>
            <a:r>
              <a: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度拍摄，需拍摄到整个写字台桌面、考生上半身和考生的“主机位”屏幕，并能让考务人员清晰地看到。</a:t>
            </a:r>
            <a:endParaRPr dirty="0" smtClean="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94171" y="1737360"/>
            <a:ext cx="3857898" cy="3361655"/>
          </a:xfrm>
          <a:prstGeom prst="rect">
            <a:avLst/>
          </a:prstGeom>
        </p:spPr>
      </p:pic>
      <p:sp>
        <p:nvSpPr>
          <p:cNvPr id="5" name="文本框 4"/>
          <p:cNvSpPr txBox="1"/>
          <p:nvPr/>
        </p:nvSpPr>
        <p:spPr>
          <a:xfrm>
            <a:off x="8699688" y="5099015"/>
            <a:ext cx="18309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dirty="0" smtClean="0"/>
              <a:t>机位摆放示意图</a:t>
            </a:r>
            <a:endParaRPr lang="zh-CN" alt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登陆及操作流程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0" y="1874649"/>
            <a:ext cx="6768735" cy="3655294"/>
          </a:xfrm>
        </p:spPr>
        <p:txBody>
          <a:bodyPr>
            <a:noAutofit/>
          </a:bodyPr>
          <a:lstStyle/>
          <a:p>
            <a:pPr marL="0" indent="0">
              <a:lnSpc>
                <a:spcPts val="4000"/>
              </a:lnSpc>
              <a:buNone/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主机位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通过微信扫描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下方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考试二维码登陆考试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系统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ts val="4000"/>
              </a:lnSpc>
              <a:buNone/>
            </a:pPr>
            <a:r>
              <a:rPr lang="zh-CN" altLang="en-US" b="1" dirty="0" smtClean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  辅机位</a:t>
            </a:r>
            <a:r>
              <a:rPr lang="zh-CN" altLang="zh-CN" dirty="0" smtClean="0"/>
              <a:t>考生需在笔试开始前安装好“</a:t>
            </a:r>
            <a:r>
              <a:rPr lang="zh-CN" altLang="en-US" dirty="0" smtClean="0"/>
              <a:t>钉钉</a:t>
            </a:r>
            <a:r>
              <a:rPr lang="en-US" altLang="zh-CN" dirty="0" smtClean="0"/>
              <a:t>APP</a:t>
            </a:r>
            <a:r>
              <a:rPr lang="zh-CN" altLang="zh-CN" dirty="0" smtClean="0"/>
              <a:t>” 软件并进行实名注册。在</a:t>
            </a:r>
            <a:r>
              <a:rPr lang="zh-CN" altLang="zh-CN" dirty="0"/>
              <a:t>考试开始前，考生辅机位手机须</a:t>
            </a:r>
            <a:r>
              <a:rPr lang="zh-CN" altLang="zh-CN" dirty="0" smtClean="0"/>
              <a:t>进入</a:t>
            </a:r>
            <a:r>
              <a:rPr lang="zh-CN" altLang="en-US" dirty="0" smtClean="0"/>
              <a:t>考场工作人员所建的</a:t>
            </a:r>
            <a:r>
              <a:rPr lang="zh-CN" altLang="zh-CN" dirty="0" smtClean="0"/>
              <a:t>“</a:t>
            </a:r>
            <a:r>
              <a:rPr lang="zh-CN" altLang="en-US" dirty="0" smtClean="0"/>
              <a:t>钉钉群</a:t>
            </a:r>
            <a:r>
              <a:rPr lang="zh-CN" altLang="zh-CN" dirty="0" smtClean="0"/>
              <a:t>”</a:t>
            </a:r>
            <a:r>
              <a:rPr lang="zh-CN" altLang="en-US" dirty="0" smtClean="0"/>
              <a:t>，参加</a:t>
            </a:r>
            <a:r>
              <a:rPr lang="zh-CN" altLang="zh-CN" dirty="0" smtClean="0"/>
              <a:t>会议</a:t>
            </a:r>
            <a:r>
              <a:rPr lang="zh-CN" altLang="en-US" dirty="0" smtClean="0"/>
              <a:t>。</a:t>
            </a:r>
            <a:r>
              <a:rPr lang="zh-CN" altLang="zh-CN" dirty="0" smtClean="0"/>
              <a:t>须</a:t>
            </a:r>
            <a:r>
              <a:rPr lang="zh-CN" altLang="zh-CN" dirty="0"/>
              <a:t>开启</a:t>
            </a:r>
            <a:r>
              <a:rPr lang="zh-CN" altLang="zh-CN" dirty="0" smtClean="0"/>
              <a:t>“摄像头”</a:t>
            </a:r>
            <a:r>
              <a:rPr lang="zh-CN" altLang="zh-CN" dirty="0"/>
              <a:t>，关闭“麦克风、扬声器和音频</a:t>
            </a:r>
            <a:r>
              <a:rPr lang="zh-CN" altLang="zh-CN" dirty="0" smtClean="0"/>
              <a:t>”</a:t>
            </a:r>
            <a:r>
              <a:rPr lang="zh-CN" altLang="en-US" dirty="0" smtClean="0"/>
              <a:t>。</a:t>
            </a:r>
            <a:endParaRPr lang="zh-CN" altLang="en-US" dirty="0"/>
          </a:p>
          <a:p>
            <a:pPr marL="0" indent="0">
              <a:lnSpc>
                <a:spcPts val="4000"/>
              </a:lnSpc>
              <a:buNone/>
            </a:pPr>
            <a:endParaRPr lang="zh-CN" altLang="en-US" sz="28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54536" y="1987860"/>
            <a:ext cx="3405053" cy="390731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登陆及操作流程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85801" y="2362329"/>
            <a:ext cx="4498674" cy="1032454"/>
          </a:xfrm>
        </p:spPr>
        <p:txBody>
          <a:bodyPr>
            <a:no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8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2</a:t>
            </a:r>
            <a:r>
              <a:rPr lang="zh-CN" altLang="en-US" sz="28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输入本人的身份证号码和姓名进行登陆，并根据页面要求进行拍照，核验身份。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04086" y="2290148"/>
            <a:ext cx="1978534" cy="3817353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4762" y="2290148"/>
            <a:ext cx="1893536" cy="381740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登陆及操作流程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94508" y="2478901"/>
            <a:ext cx="4957354" cy="1831841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主机位手机选择需要参加的考试，并阅读考试须知，开启考试。</a:t>
            </a:r>
          </a:p>
        </p:txBody>
      </p:sp>
      <p:pic>
        <p:nvPicPr>
          <p:cNvPr id="4" name="图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72978" y="2147977"/>
            <a:ext cx="1911585" cy="3783711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56493" y="2095989"/>
            <a:ext cx="2011854" cy="376765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登陆及操作流程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365069" y="2571335"/>
            <a:ext cx="4498674" cy="1558664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4</a:t>
            </a:r>
            <a:r>
              <a: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rPr>
              <a:t>、主机位手机在允许考试后阅读考试须知，即可开始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作答</a:t>
            </a:r>
            <a:endParaRPr lang="en-US" altLang="zh-CN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7136674" y="1892065"/>
            <a:ext cx="2087514" cy="412272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登陆及操作流程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097280" y="1949571"/>
            <a:ext cx="4498674" cy="2119381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dirty="0">
                <a:latin typeface="微软雅黑" panose="020B0503020204020204" pitchFamily="34" charset="-122"/>
                <a:ea typeface="微软雅黑" panose="020B0503020204020204" pitchFamily="34" charset="-122"/>
              </a:rPr>
              <a:t>5</a:t>
            </a:r>
            <a:r>
              <a:rPr lang="zh-CN" altLang="en-US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、请仔细阅读题目要求，注意题目提交的剩余时间，需要拍照上传题目注意使用后置摄像头拍照照片，保证照片清晰，答题纸上面不允许出现个人信息内容。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6" name="图片 5" descr="图片 25"/>
          <p:cNvPicPr/>
          <p:nvPr/>
        </p:nvPicPr>
        <p:blipFill>
          <a:blip r:embed="rId2"/>
          <a:stretch>
            <a:fillRect/>
          </a:stretch>
        </p:blipFill>
        <p:spPr>
          <a:xfrm>
            <a:off x="7321697" y="1819974"/>
            <a:ext cx="2107632" cy="449795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/>
              <a:t>登陆及操作流程</a:t>
            </a:r>
            <a:endParaRPr lang="zh-CN" altLang="en-US" dirty="0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741713" y="2022694"/>
            <a:ext cx="4912742" cy="1869215"/>
          </a:xfrm>
        </p:spPr>
        <p:txBody>
          <a:bodyPr>
            <a:normAutofit/>
          </a:bodyPr>
          <a:lstStyle/>
          <a:p>
            <a:pPr marL="0" indent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zh-CN" altLang="en-US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、全部题目提交完成，即可退出系统，完成考试</a:t>
            </a:r>
            <a:endParaRPr lang="zh-CN" altLang="en-US" sz="24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PLACING_PICTURE_USER_VIEWPORT" val="{&quot;height&quot;:6492.4755905511811,&quot;width&quot;:3287.423622047244}"/>
</p:tagLst>
</file>

<file path=ppt/theme/theme1.xml><?xml version="1.0" encoding="utf-8"?>
<a:theme xmlns:a="http://schemas.openxmlformats.org/drawingml/2006/main" name="回顾">
  <a:themeElements>
    <a:clrScheme name="回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回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回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58</TotalTime>
  <Words>380</Words>
  <Application>Microsoft Office PowerPoint</Application>
  <PresentationFormat>宽屏</PresentationFormat>
  <Paragraphs>22</Paragraphs>
  <Slides>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5" baseType="lpstr">
      <vt:lpstr>Adobe 黑体 Std R</vt:lpstr>
      <vt:lpstr>宋体</vt:lpstr>
      <vt:lpstr>微软雅黑</vt:lpstr>
      <vt:lpstr>Calibri</vt:lpstr>
      <vt:lpstr>Calibri Light</vt:lpstr>
      <vt:lpstr>Wingdings</vt:lpstr>
      <vt:lpstr>回顾</vt:lpstr>
      <vt:lpstr>    江西中医药大学 2020年“普通招考”博士研究生入学考试（初试）</vt:lpstr>
      <vt:lpstr>基本硬件环境要求：</vt:lpstr>
      <vt:lpstr>登陆及操作流程</vt:lpstr>
      <vt:lpstr>登陆及操作流程</vt:lpstr>
      <vt:lpstr>登陆及操作流程</vt:lpstr>
      <vt:lpstr>登陆及操作流程</vt:lpstr>
      <vt:lpstr>登陆及操作流程</vt:lpstr>
      <vt:lpstr>登陆及操作流程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浙江中医药大学博士研究生网络远程考试</dc:title>
  <dc:creator>刘 德森</dc:creator>
  <cp:lastModifiedBy>hp`1</cp:lastModifiedBy>
  <cp:revision>23</cp:revision>
  <dcterms:created xsi:type="dcterms:W3CDTF">2020-06-02T01:22:00Z</dcterms:created>
  <dcterms:modified xsi:type="dcterms:W3CDTF">2020-06-11T12:11:04Z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2052-11.1.0.9662</vt:lpwstr>
  </property>
</Properties>
</file>